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8" r:id="rId5"/>
    <p:sldId id="269" r:id="rId6"/>
    <p:sldId id="270" r:id="rId7"/>
    <p:sldId id="271" r:id="rId8"/>
    <p:sldId id="272" r:id="rId9"/>
    <p:sldId id="266" r:id="rId10"/>
    <p:sldId id="267" r:id="rId11"/>
    <p:sldId id="273" r:id="rId12"/>
    <p:sldId id="258" r:id="rId13"/>
    <p:sldId id="259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31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59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29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8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75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6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55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9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91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32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8A70-E180-4CEF-A3ED-5947E46ECE95}" type="datetimeFigureOut">
              <a:rPr lang="sv-SE" smtClean="0"/>
              <a:t>2018-04-05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DB5B-BDE9-489D-AA27-0C6F860DC5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94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/>
          <a:lstStyle/>
          <a:p>
            <a:r>
              <a:rPr lang="sv-SE" dirty="0" smtClean="0"/>
              <a:t>Älgjakten VGV 2017-2018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18" y="1700808"/>
            <a:ext cx="7648142" cy="45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1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Slaktvikter Kalv  ÄFO 8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56792"/>
            <a:ext cx="63497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9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41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1 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3471"/>
            <a:ext cx="8229600" cy="44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5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2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962"/>
            <a:ext cx="8229600" cy="427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3</a:t>
            </a:r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1767"/>
            <a:ext cx="8229600" cy="32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02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4</a:t>
            </a:r>
            <a:endParaRPr lang="sv-S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2181"/>
            <a:ext cx="8229600" cy="254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03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5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2243"/>
            <a:ext cx="8229600" cy="398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6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sv-SE" dirty="0" smtClean="0"/>
              <a:t>Avskjutning 2017-2018</a:t>
            </a:r>
            <a:br>
              <a:rPr lang="sv-SE" dirty="0" smtClean="0"/>
            </a:br>
            <a:r>
              <a:rPr lang="sv-SE" dirty="0" smtClean="0"/>
              <a:t>Västra Götaland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2760"/>
            <a:ext cx="8229600" cy="21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Avskjutning VGV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869560" cy="413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39552" y="5657671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Dalsland fälls mest älg per 1000 ha 	3,9 – 3,6</a:t>
            </a:r>
          </a:p>
          <a:p>
            <a:r>
              <a:rPr lang="sv-SE" dirty="0" smtClean="0"/>
              <a:t>Bohuslän				3,1 – 2,7</a:t>
            </a:r>
          </a:p>
          <a:p>
            <a:r>
              <a:rPr lang="sv-SE" dirty="0" smtClean="0"/>
              <a:t>Öster Göta älv			2,3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840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1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7" y="1463761"/>
            <a:ext cx="7802793" cy="13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2236"/>
            <a:ext cx="5616624" cy="335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ak pil 3"/>
          <p:cNvCxnSpPr/>
          <p:nvPr/>
        </p:nvCxnSpPr>
        <p:spPr>
          <a:xfrm>
            <a:off x="2915816" y="3356992"/>
            <a:ext cx="30243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5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2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6" y="1484785"/>
            <a:ext cx="7684707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9658"/>
            <a:ext cx="6552728" cy="33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0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3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84707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832648" cy="328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4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4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684707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5904656" cy="339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0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ÄFO 5</a:t>
            </a:r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84707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41010"/>
            <a:ext cx="5544616" cy="32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ak pil 3"/>
          <p:cNvCxnSpPr/>
          <p:nvPr/>
        </p:nvCxnSpPr>
        <p:spPr>
          <a:xfrm>
            <a:off x="3131840" y="3284984"/>
            <a:ext cx="25922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4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dirty="0" smtClean="0"/>
              <a:t>Slaktvikter kalv ÄFO 2 o ÄFO 4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39" y="1124744"/>
            <a:ext cx="458458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k pil 4"/>
          <p:cNvCxnSpPr/>
          <p:nvPr/>
        </p:nvCxnSpPr>
        <p:spPr>
          <a:xfrm>
            <a:off x="4932040" y="1844824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>
            <a:off x="4932040" y="4725144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28" y="371703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ak pil 3"/>
          <p:cNvCxnSpPr/>
          <p:nvPr/>
        </p:nvCxnSpPr>
        <p:spPr>
          <a:xfrm>
            <a:off x="5076056" y="4653136"/>
            <a:ext cx="144016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45</Words>
  <Application>Microsoft Office PowerPoint</Application>
  <PresentationFormat>Bildspel på skärmen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Älgjakten VGV 2017-2018</vt:lpstr>
      <vt:lpstr>Avskjutning 2017-2018 Västra Götaland</vt:lpstr>
      <vt:lpstr>Avskjutning VGV</vt:lpstr>
      <vt:lpstr>ÄFO 1</vt:lpstr>
      <vt:lpstr>ÄFO 2</vt:lpstr>
      <vt:lpstr>ÄFO 3</vt:lpstr>
      <vt:lpstr>ÄFO 4</vt:lpstr>
      <vt:lpstr>ÄFO 5</vt:lpstr>
      <vt:lpstr>Slaktvikter kalv ÄFO 2 o ÄFO 4</vt:lpstr>
      <vt:lpstr>Slaktvikter Kalv  ÄFO 8</vt:lpstr>
      <vt:lpstr>PowerPoint-presentation</vt:lpstr>
      <vt:lpstr>ÄFO 1 </vt:lpstr>
      <vt:lpstr>ÄFO 2</vt:lpstr>
      <vt:lpstr>ÄFO 3</vt:lpstr>
      <vt:lpstr>ÄFO 4</vt:lpstr>
      <vt:lpstr>ÄFO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Älgjakten 2017-2018</dc:title>
  <dc:creator>Anders</dc:creator>
  <cp:lastModifiedBy>Anders</cp:lastModifiedBy>
  <cp:revision>20</cp:revision>
  <dcterms:created xsi:type="dcterms:W3CDTF">2018-03-26T16:32:29Z</dcterms:created>
  <dcterms:modified xsi:type="dcterms:W3CDTF">2018-04-05T06:49:14Z</dcterms:modified>
</cp:coreProperties>
</file>