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423" r:id="rId3"/>
    <p:sldId id="428" r:id="rId4"/>
    <p:sldId id="427" r:id="rId5"/>
    <p:sldId id="424" r:id="rId6"/>
    <p:sldId id="430" r:id="rId7"/>
    <p:sldId id="429" r:id="rId8"/>
    <p:sldId id="432" r:id="rId9"/>
    <p:sldId id="433" r:id="rId10"/>
    <p:sldId id="431" r:id="rId11"/>
  </p:sldIdLst>
  <p:sldSz cx="9144000" cy="6858000" type="screen4x3"/>
  <p:notesSz cx="7099300" cy="10234613"/>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4020">
          <p15:clr>
            <a:srgbClr val="A4A3A4"/>
          </p15:clr>
        </p15:guide>
        <p15:guide id="2" orient="horz" pos="754">
          <p15:clr>
            <a:srgbClr val="A4A3A4"/>
          </p15:clr>
        </p15:guide>
        <p15:guide id="3" orient="horz" pos="663">
          <p15:clr>
            <a:srgbClr val="A4A3A4"/>
          </p15:clr>
        </p15:guide>
        <p15:guide id="4" orient="horz" pos="981">
          <p15:clr>
            <a:srgbClr val="A4A3A4"/>
          </p15:clr>
        </p15:guide>
        <p15:guide id="5" pos="291">
          <p15:clr>
            <a:srgbClr val="A4A3A4"/>
          </p15:clr>
        </p15:guide>
        <p15:guide id="6" pos="54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9703"/>
    <a:srgbClr val="5D7709"/>
    <a:srgbClr val="5A710F"/>
    <a:srgbClr val="526822"/>
    <a:srgbClr val="334D19"/>
    <a:srgbClr val="006600"/>
    <a:srgbClr val="669900"/>
    <a:srgbClr val="808000"/>
    <a:srgbClr val="1A515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66" autoAdjust="0"/>
    <p:restoredTop sz="86401" autoAdjust="0"/>
  </p:normalViewPr>
  <p:slideViewPr>
    <p:cSldViewPr>
      <p:cViewPr>
        <p:scale>
          <a:sx n="93" d="100"/>
          <a:sy n="93" d="100"/>
        </p:scale>
        <p:origin x="-234" y="-66"/>
      </p:cViewPr>
      <p:guideLst>
        <p:guide orient="horz" pos="4020"/>
        <p:guide orient="horz" pos="754"/>
        <p:guide orient="horz" pos="663"/>
        <p:guide orient="horz" pos="981"/>
        <p:guide pos="291"/>
        <p:guide pos="5481"/>
      </p:guideLst>
    </p:cSldViewPr>
  </p:slideViewPr>
  <p:outlineViewPr>
    <p:cViewPr>
      <p:scale>
        <a:sx n="33" d="100"/>
        <a:sy n="33" d="100"/>
      </p:scale>
      <p:origin x="0" y="-28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3076363" cy="511731"/>
          </a:xfrm>
          <a:prstGeom prst="rect">
            <a:avLst/>
          </a:prstGeom>
        </p:spPr>
        <p:txBody>
          <a:bodyPr vert="horz" lIns="99048" tIns="49524" rIns="99048" bIns="49524" rtlCol="0"/>
          <a:lstStyle>
            <a:lvl1pPr algn="l">
              <a:defRPr sz="1300"/>
            </a:lvl1pPr>
          </a:lstStyle>
          <a:p>
            <a:endParaRPr lang="sv-SE"/>
          </a:p>
        </p:txBody>
      </p:sp>
      <p:sp>
        <p:nvSpPr>
          <p:cNvPr id="3" name="Platshållare för datum 2"/>
          <p:cNvSpPr>
            <a:spLocks noGrp="1"/>
          </p:cNvSpPr>
          <p:nvPr>
            <p:ph type="dt" idx="1"/>
          </p:nvPr>
        </p:nvSpPr>
        <p:spPr>
          <a:xfrm>
            <a:off x="4021294" y="0"/>
            <a:ext cx="3076363" cy="511731"/>
          </a:xfrm>
          <a:prstGeom prst="rect">
            <a:avLst/>
          </a:prstGeom>
        </p:spPr>
        <p:txBody>
          <a:bodyPr vert="horz" lIns="99048" tIns="49524" rIns="99048" bIns="49524" rtlCol="0"/>
          <a:lstStyle>
            <a:lvl1pPr algn="r">
              <a:defRPr sz="1300"/>
            </a:lvl1pPr>
          </a:lstStyle>
          <a:p>
            <a:fld id="{D707DBE9-6A71-44DB-99F5-CE8CE872FED2}" type="datetimeFigureOut">
              <a:rPr lang="sv-SE" smtClean="0"/>
              <a:t>2018-02-23</a:t>
            </a:fld>
            <a:endParaRPr lang="sv-SE"/>
          </a:p>
        </p:txBody>
      </p:sp>
      <p:sp>
        <p:nvSpPr>
          <p:cNvPr id="4" name="Platshållare för bildobjekt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9048" tIns="49524" rIns="99048" bIns="49524" rtlCol="0" anchor="ctr"/>
          <a:lstStyle/>
          <a:p>
            <a:endParaRPr lang="sv-SE"/>
          </a:p>
        </p:txBody>
      </p:sp>
      <p:sp>
        <p:nvSpPr>
          <p:cNvPr id="5" name="Platshållare för anteckningar 4"/>
          <p:cNvSpPr>
            <a:spLocks noGrp="1"/>
          </p:cNvSpPr>
          <p:nvPr>
            <p:ph type="body" sz="quarter" idx="3"/>
          </p:nvPr>
        </p:nvSpPr>
        <p:spPr>
          <a:xfrm>
            <a:off x="709930" y="4861441"/>
            <a:ext cx="5679440" cy="4605576"/>
          </a:xfrm>
          <a:prstGeom prst="rect">
            <a:avLst/>
          </a:prstGeom>
        </p:spPr>
        <p:txBody>
          <a:bodyPr vert="horz" lIns="99048" tIns="49524" rIns="99048" bIns="49524" rtlCol="0"/>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9721106"/>
            <a:ext cx="3076363" cy="511731"/>
          </a:xfrm>
          <a:prstGeom prst="rect">
            <a:avLst/>
          </a:prstGeom>
        </p:spPr>
        <p:txBody>
          <a:bodyPr vert="horz" lIns="99048" tIns="49524" rIns="99048" bIns="49524" rtlCol="0" anchor="b"/>
          <a:lstStyle>
            <a:lvl1pPr algn="l">
              <a:defRPr sz="1300"/>
            </a:lvl1pPr>
          </a:lstStyle>
          <a:p>
            <a:endParaRPr lang="sv-SE"/>
          </a:p>
        </p:txBody>
      </p:sp>
      <p:sp>
        <p:nvSpPr>
          <p:cNvPr id="7" name="Platshållare för bildnummer 6"/>
          <p:cNvSpPr>
            <a:spLocks noGrp="1"/>
          </p:cNvSpPr>
          <p:nvPr>
            <p:ph type="sldNum" sz="quarter" idx="5"/>
          </p:nvPr>
        </p:nvSpPr>
        <p:spPr>
          <a:xfrm>
            <a:off x="4021294" y="9721106"/>
            <a:ext cx="3076363" cy="511731"/>
          </a:xfrm>
          <a:prstGeom prst="rect">
            <a:avLst/>
          </a:prstGeom>
        </p:spPr>
        <p:txBody>
          <a:bodyPr vert="horz" lIns="99048" tIns="49524" rIns="99048" bIns="49524" rtlCol="0" anchor="b"/>
          <a:lstStyle>
            <a:lvl1pPr algn="r">
              <a:defRPr sz="1300"/>
            </a:lvl1pPr>
          </a:lstStyle>
          <a:p>
            <a:fld id="{40E1EEB8-EC20-40E0-9120-BDE7BEAE608D}" type="slidenum">
              <a:rPr lang="sv-SE" smtClean="0"/>
              <a:t>‹#›</a:t>
            </a:fld>
            <a:endParaRPr lang="sv-SE"/>
          </a:p>
        </p:txBody>
      </p:sp>
    </p:spTree>
    <p:extLst>
      <p:ext uri="{BB962C8B-B14F-4D97-AF65-F5344CB8AC3E}">
        <p14:creationId xmlns:p14="http://schemas.microsoft.com/office/powerpoint/2010/main" val="1887066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fld id="{40E1EEB8-EC20-40E0-9120-BDE7BEAE608D}" type="slidenum">
              <a:rPr lang="sv-SE" smtClean="0"/>
              <a:t>10</a:t>
            </a:fld>
            <a:endParaRPr lang="sv-SE"/>
          </a:p>
        </p:txBody>
      </p:sp>
    </p:spTree>
    <p:extLst>
      <p:ext uri="{BB962C8B-B14F-4D97-AF65-F5344CB8AC3E}">
        <p14:creationId xmlns:p14="http://schemas.microsoft.com/office/powerpoint/2010/main" val="347739767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Rubrikbild">
    <p:bg>
      <p:bgPr>
        <a:solidFill>
          <a:srgbClr val="1A515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2000" y="1196753"/>
            <a:ext cx="5040000" cy="2403698"/>
          </a:xfrm>
        </p:spPr>
        <p:txBody>
          <a:bodyPr anchor="b" anchorCtr="0">
            <a:noAutofit/>
          </a:bodyPr>
          <a:lstStyle>
            <a:lvl1pPr algn="ctr">
              <a:lnSpc>
                <a:spcPts val="4600"/>
              </a:lnSpc>
              <a:defRPr sz="4200">
                <a:solidFill>
                  <a:schemeClr val="bg1"/>
                </a:solidFill>
              </a:defRPr>
            </a:lvl1pPr>
          </a:lstStyle>
          <a:p>
            <a:r>
              <a:rPr lang="sv-SE" smtClean="0"/>
              <a:t>Klicka här för att ändra format</a:t>
            </a:r>
            <a:endParaRPr lang="en-GB" dirty="0"/>
          </a:p>
        </p:txBody>
      </p:sp>
      <p:sp>
        <p:nvSpPr>
          <p:cNvPr id="3" name="Subtitle 2"/>
          <p:cNvSpPr>
            <a:spLocks noGrp="1"/>
          </p:cNvSpPr>
          <p:nvPr>
            <p:ph type="subTitle" idx="1"/>
          </p:nvPr>
        </p:nvSpPr>
        <p:spPr>
          <a:xfrm>
            <a:off x="2052000" y="3717032"/>
            <a:ext cx="5040000" cy="175260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GB" dirty="0"/>
          </a:p>
        </p:txBody>
      </p:sp>
      <p:pic>
        <p:nvPicPr>
          <p:cNvPr id="6" name="Bildobjekt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29135" y="5960038"/>
            <a:ext cx="2147321" cy="397765"/>
          </a:xfrm>
          <a:prstGeom prst="rect">
            <a:avLst/>
          </a:prstGeom>
        </p:spPr>
      </p:pic>
    </p:spTree>
    <p:extLst>
      <p:ext uri="{BB962C8B-B14F-4D97-AF65-F5344CB8AC3E}">
        <p14:creationId xmlns:p14="http://schemas.microsoft.com/office/powerpoint/2010/main" val="2101511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GB"/>
          </a:p>
        </p:txBody>
      </p:sp>
      <p:sp>
        <p:nvSpPr>
          <p:cNvPr id="4" name="Platshållare för text 7"/>
          <p:cNvSpPr>
            <a:spLocks noGrp="1"/>
          </p:cNvSpPr>
          <p:nvPr>
            <p:ph type="body" sz="quarter" idx="13"/>
          </p:nvPr>
        </p:nvSpPr>
        <p:spPr>
          <a:xfrm>
            <a:off x="457200" y="404664"/>
            <a:ext cx="4824000" cy="144000"/>
          </a:xfrm>
        </p:spPr>
        <p:txBody>
          <a:bodyPr lIns="0" tIns="0" rIns="0" bIns="0">
            <a:noAutofit/>
          </a:bodyPr>
          <a:lstStyle>
            <a:lvl1pPr marL="0" indent="0">
              <a:buFontTx/>
              <a:buNone/>
              <a:defRPr sz="900" cap="all" baseline="0">
                <a:latin typeface="Arial" pitchFamily="34" charset="0"/>
                <a:cs typeface="Arial" pitchFamily="34" charset="0"/>
              </a:defRPr>
            </a:lvl1pPr>
          </a:lstStyle>
          <a:p>
            <a:pPr lvl="0"/>
            <a:r>
              <a:rPr lang="sv-SE" smtClean="0"/>
              <a:t>Klicka här för att ändra format på bakgrundstexten</a:t>
            </a:r>
          </a:p>
        </p:txBody>
      </p:sp>
      <p:sp>
        <p:nvSpPr>
          <p:cNvPr id="3" name="Platshållare för datum 2"/>
          <p:cNvSpPr>
            <a:spLocks noGrp="1"/>
          </p:cNvSpPr>
          <p:nvPr>
            <p:ph type="dt" sz="half" idx="14"/>
          </p:nvPr>
        </p:nvSpPr>
        <p:spPr/>
        <p:txBody>
          <a:bodyPr/>
          <a:lstStyle/>
          <a:p>
            <a:endParaRPr lang="sv-SE"/>
          </a:p>
        </p:txBody>
      </p:sp>
      <p:sp>
        <p:nvSpPr>
          <p:cNvPr id="5" name="Platshållare för sidfot 4"/>
          <p:cNvSpPr>
            <a:spLocks noGrp="1"/>
          </p:cNvSpPr>
          <p:nvPr>
            <p:ph type="ftr" sz="quarter" idx="15"/>
          </p:nvPr>
        </p:nvSpPr>
        <p:spPr/>
        <p:txBody>
          <a:bodyPr/>
          <a:lstStyle/>
          <a:p>
            <a:r>
              <a:rPr lang="sv-SE" smtClean="0"/>
              <a:t>Föredrag KSLA december 2016</a:t>
            </a:r>
            <a:endParaRPr lang="sv-SE" dirty="0"/>
          </a:p>
        </p:txBody>
      </p:sp>
      <p:sp>
        <p:nvSpPr>
          <p:cNvPr id="6" name="Platshållare för bildnummer 5"/>
          <p:cNvSpPr>
            <a:spLocks noGrp="1"/>
          </p:cNvSpPr>
          <p:nvPr>
            <p:ph type="sldNum" sz="quarter" idx="16"/>
          </p:nvPr>
        </p:nvSpPr>
        <p:spPr/>
        <p:txBody>
          <a:bodyPr/>
          <a:lstStyle/>
          <a:p>
            <a:fld id="{FADECCE2-48EC-4A79-BA70-988B51010C80}" type="slidenum">
              <a:rPr lang="sv-SE" smtClean="0"/>
              <a:pPr/>
              <a:t>‹#›</a:t>
            </a:fld>
            <a:endParaRPr lang="sv-SE"/>
          </a:p>
        </p:txBody>
      </p:sp>
    </p:spTree>
    <p:extLst>
      <p:ext uri="{BB962C8B-B14F-4D97-AF65-F5344CB8AC3E}">
        <p14:creationId xmlns:p14="http://schemas.microsoft.com/office/powerpoint/2010/main" val="141259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endParaRPr lang="sv-SE"/>
          </a:p>
        </p:txBody>
      </p:sp>
      <p:sp>
        <p:nvSpPr>
          <p:cNvPr id="4" name="Platshållare för sidfot 3"/>
          <p:cNvSpPr>
            <a:spLocks noGrp="1"/>
          </p:cNvSpPr>
          <p:nvPr>
            <p:ph type="ftr" sz="quarter" idx="11"/>
          </p:nvPr>
        </p:nvSpPr>
        <p:spPr/>
        <p:txBody>
          <a:bodyPr/>
          <a:lstStyle/>
          <a:p>
            <a:r>
              <a:rPr lang="sv-SE" smtClean="0"/>
              <a:t>Föredrag KSLA december 2016</a:t>
            </a:r>
            <a:endParaRPr lang="sv-SE" dirty="0"/>
          </a:p>
        </p:txBody>
      </p:sp>
      <p:sp>
        <p:nvSpPr>
          <p:cNvPr id="5" name="Platshållare för bildnummer 4"/>
          <p:cNvSpPr>
            <a:spLocks noGrp="1"/>
          </p:cNvSpPr>
          <p:nvPr>
            <p:ph type="sldNum" sz="quarter" idx="12"/>
          </p:nvPr>
        </p:nvSpPr>
        <p:spPr/>
        <p:txBody>
          <a:bodyPr/>
          <a:lstStyle/>
          <a:p>
            <a:fld id="{FADECCE2-48EC-4A79-BA70-988B51010C80}" type="slidenum">
              <a:rPr lang="sv-SE" smtClean="0"/>
              <a:pPr/>
              <a:t>‹#›</a:t>
            </a:fld>
            <a:endParaRPr lang="sv-SE"/>
          </a:p>
        </p:txBody>
      </p:sp>
    </p:spTree>
    <p:extLst>
      <p:ext uri="{BB962C8B-B14F-4D97-AF65-F5344CB8AC3E}">
        <p14:creationId xmlns:p14="http://schemas.microsoft.com/office/powerpoint/2010/main" val="35377406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Rubrikbild med bildplatshållare">
    <p:bg>
      <p:bgPr>
        <a:solidFill>
          <a:schemeClr val="tx1"/>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0"/>
          </p:nvPr>
        </p:nvSpPr>
        <p:spPr>
          <a:xfrm>
            <a:off x="3222" y="0"/>
            <a:ext cx="9144000" cy="6858000"/>
          </a:xfrm>
        </p:spPr>
        <p:txBody>
          <a:bodyPr/>
          <a:lstStyle>
            <a:lvl1pPr marL="0" indent="0">
              <a:buFontTx/>
              <a:buNone/>
              <a:defRPr/>
            </a:lvl1pPr>
          </a:lstStyle>
          <a:p>
            <a:r>
              <a:rPr lang="sv-SE" smtClean="0"/>
              <a:t>Klicka på ikonen för att lägga till en bild</a:t>
            </a:r>
            <a:endParaRPr lang="sv-SE"/>
          </a:p>
        </p:txBody>
      </p:sp>
      <p:sp>
        <p:nvSpPr>
          <p:cNvPr id="2" name="Title 1"/>
          <p:cNvSpPr>
            <a:spLocks noGrp="1"/>
          </p:cNvSpPr>
          <p:nvPr>
            <p:ph type="ctrTitle"/>
          </p:nvPr>
        </p:nvSpPr>
        <p:spPr>
          <a:xfrm>
            <a:off x="2052000" y="1196753"/>
            <a:ext cx="5040000" cy="2403698"/>
          </a:xfrm>
        </p:spPr>
        <p:txBody>
          <a:bodyPr anchor="b" anchorCtr="0">
            <a:noAutofit/>
          </a:bodyPr>
          <a:lstStyle>
            <a:lvl1pPr algn="ctr">
              <a:lnSpc>
                <a:spcPts val="4600"/>
              </a:lnSpc>
              <a:defRPr sz="4200">
                <a:solidFill>
                  <a:schemeClr val="bg1"/>
                </a:solidFill>
              </a:defRPr>
            </a:lvl1pPr>
          </a:lstStyle>
          <a:p>
            <a:r>
              <a:rPr lang="sv-SE" smtClean="0"/>
              <a:t>Klicka här för att ändra format</a:t>
            </a:r>
            <a:endParaRPr lang="en-GB" dirty="0"/>
          </a:p>
        </p:txBody>
      </p:sp>
      <p:sp>
        <p:nvSpPr>
          <p:cNvPr id="3" name="Subtitle 2"/>
          <p:cNvSpPr>
            <a:spLocks noGrp="1"/>
          </p:cNvSpPr>
          <p:nvPr>
            <p:ph type="subTitle" idx="1"/>
          </p:nvPr>
        </p:nvSpPr>
        <p:spPr>
          <a:xfrm>
            <a:off x="2052000" y="3717032"/>
            <a:ext cx="5040000" cy="175260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GB" dirty="0"/>
          </a:p>
        </p:txBody>
      </p:sp>
      <p:pic>
        <p:nvPicPr>
          <p:cNvPr id="6" name="Bildobjekt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529135" y="5960038"/>
            <a:ext cx="2147321" cy="397765"/>
          </a:xfrm>
          <a:prstGeom prst="rect">
            <a:avLst/>
          </a:prstGeom>
        </p:spPr>
      </p:pic>
    </p:spTree>
    <p:extLst>
      <p:ext uri="{BB962C8B-B14F-4D97-AF65-F5344CB8AC3E}">
        <p14:creationId xmlns:p14="http://schemas.microsoft.com/office/powerpoint/2010/main" val="2330308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mtClean="0"/>
              <a:t>Klicka här för att ändra format</a:t>
            </a:r>
            <a:endParaRPr lang="en-GB"/>
          </a:p>
        </p:txBody>
      </p:sp>
      <p:sp>
        <p:nvSpPr>
          <p:cNvPr id="3" name="Content Placeholder 2"/>
          <p:cNvSpPr>
            <a:spLocks noGrp="1"/>
          </p:cNvSpPr>
          <p:nvPr>
            <p:ph idx="1"/>
          </p:nvPr>
        </p:nvSpPr>
        <p:spPr>
          <a:xfrm>
            <a:off x="457200" y="1600200"/>
            <a:ext cx="8229600" cy="3484984"/>
          </a:xfrm>
        </p:spPr>
        <p:txBody>
          <a:bodyPr>
            <a:normAutofit/>
          </a:bodyPr>
          <a:lstStyle>
            <a:lvl1pPr marL="180000" indent="-180000">
              <a:defRPr sz="1600"/>
            </a:lvl1pPr>
            <a:lvl2pPr marL="360000" indent="-180000">
              <a:defRPr sz="1600"/>
            </a:lvl2pPr>
            <a:lvl3pPr marL="540000" indent="-180000">
              <a:defRPr sz="1400"/>
            </a:lvl3pPr>
            <a:lvl4pPr marL="720000" indent="-180000">
              <a:defRPr sz="1400"/>
            </a:lvl4pPr>
            <a:lvl5pPr marL="900000" indent="-180000">
              <a:defRPr sz="1400"/>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en-GB" dirty="0"/>
          </a:p>
        </p:txBody>
      </p:sp>
      <p:sp>
        <p:nvSpPr>
          <p:cNvPr id="5" name="Platshållare för text 7"/>
          <p:cNvSpPr>
            <a:spLocks noGrp="1"/>
          </p:cNvSpPr>
          <p:nvPr>
            <p:ph type="body" sz="quarter" idx="13"/>
          </p:nvPr>
        </p:nvSpPr>
        <p:spPr>
          <a:xfrm>
            <a:off x="457200" y="404664"/>
            <a:ext cx="4824000" cy="144000"/>
          </a:xfrm>
        </p:spPr>
        <p:txBody>
          <a:bodyPr lIns="0" tIns="0" rIns="0" bIns="0">
            <a:noAutofit/>
          </a:bodyPr>
          <a:lstStyle>
            <a:lvl1pPr marL="0" indent="0">
              <a:buFontTx/>
              <a:buNone/>
              <a:defRPr sz="800" cap="all" baseline="0">
                <a:latin typeface="Arial" pitchFamily="34" charset="0"/>
                <a:cs typeface="Arial" pitchFamily="34" charset="0"/>
              </a:defRPr>
            </a:lvl1pPr>
          </a:lstStyle>
          <a:p>
            <a:pPr lvl="0"/>
            <a:r>
              <a:rPr lang="sv-SE" smtClean="0"/>
              <a:t>Klicka här för att ändra format på bakgrundstexten</a:t>
            </a:r>
          </a:p>
        </p:txBody>
      </p:sp>
      <p:sp>
        <p:nvSpPr>
          <p:cNvPr id="7" name="Platshållare för text 6"/>
          <p:cNvSpPr>
            <a:spLocks noGrp="1"/>
          </p:cNvSpPr>
          <p:nvPr>
            <p:ph type="body" sz="quarter" idx="14"/>
          </p:nvPr>
        </p:nvSpPr>
        <p:spPr>
          <a:xfrm>
            <a:off x="461963" y="5157788"/>
            <a:ext cx="8239125" cy="574675"/>
          </a:xfrm>
        </p:spPr>
        <p:txBody>
          <a:bodyPr>
            <a:normAutofit/>
          </a:bodyPr>
          <a:lstStyle>
            <a:lvl1pPr marL="0" indent="0">
              <a:buFontTx/>
              <a:buNone/>
              <a:defRPr sz="600" i="1">
                <a:latin typeface="Arial" pitchFamily="34" charset="0"/>
                <a:cs typeface="Arial" pitchFamily="34" charset="0"/>
              </a:defRPr>
            </a:lvl1pPr>
          </a:lstStyle>
          <a:p>
            <a:pPr lvl="0"/>
            <a:r>
              <a:rPr lang="sv-SE" smtClean="0"/>
              <a:t>Klicka här för att ändra format på bakgrundstexten</a:t>
            </a:r>
          </a:p>
        </p:txBody>
      </p:sp>
      <p:sp>
        <p:nvSpPr>
          <p:cNvPr id="4" name="Platshållare för datum 3"/>
          <p:cNvSpPr>
            <a:spLocks noGrp="1"/>
          </p:cNvSpPr>
          <p:nvPr>
            <p:ph type="dt" sz="half" idx="15"/>
          </p:nvPr>
        </p:nvSpPr>
        <p:spPr/>
        <p:txBody>
          <a:bodyPr/>
          <a:lstStyle/>
          <a:p>
            <a:endParaRPr lang="sv-SE"/>
          </a:p>
        </p:txBody>
      </p:sp>
      <p:sp>
        <p:nvSpPr>
          <p:cNvPr id="6" name="Platshållare för sidfot 5"/>
          <p:cNvSpPr>
            <a:spLocks noGrp="1"/>
          </p:cNvSpPr>
          <p:nvPr>
            <p:ph type="ftr" sz="quarter" idx="16"/>
          </p:nvPr>
        </p:nvSpPr>
        <p:spPr/>
        <p:txBody>
          <a:bodyPr/>
          <a:lstStyle/>
          <a:p>
            <a:r>
              <a:rPr lang="sv-SE" smtClean="0"/>
              <a:t>Föredrag KSLA december 2016</a:t>
            </a:r>
            <a:endParaRPr lang="sv-SE" dirty="0"/>
          </a:p>
        </p:txBody>
      </p:sp>
      <p:sp>
        <p:nvSpPr>
          <p:cNvPr id="8" name="Platshållare för bildnummer 7"/>
          <p:cNvSpPr>
            <a:spLocks noGrp="1"/>
          </p:cNvSpPr>
          <p:nvPr>
            <p:ph type="sldNum" sz="quarter" idx="17"/>
          </p:nvPr>
        </p:nvSpPr>
        <p:spPr/>
        <p:txBody>
          <a:bodyPr/>
          <a:lstStyle/>
          <a:p>
            <a:fld id="{FADECCE2-48EC-4A79-BA70-988B51010C80}" type="slidenum">
              <a:rPr lang="sv-SE" smtClean="0"/>
              <a:pPr/>
              <a:t>‹#›</a:t>
            </a:fld>
            <a:endParaRPr lang="sv-SE"/>
          </a:p>
        </p:txBody>
      </p:sp>
    </p:spTree>
    <p:extLst>
      <p:ext uri="{BB962C8B-B14F-4D97-AF65-F5344CB8AC3E}">
        <p14:creationId xmlns:p14="http://schemas.microsoft.com/office/powerpoint/2010/main" val="2028412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text och 1 bild höger">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4042792" cy="504056"/>
          </a:xfrm>
        </p:spPr>
        <p:txBody>
          <a:bodyPr/>
          <a:lstStyle/>
          <a:p>
            <a:r>
              <a:rPr lang="sv-SE" smtClean="0"/>
              <a:t>Klicka här för att ändra format</a:t>
            </a:r>
            <a:endParaRPr lang="en-GB" dirty="0"/>
          </a:p>
        </p:txBody>
      </p:sp>
      <p:sp>
        <p:nvSpPr>
          <p:cNvPr id="8" name="Platshållare för text 7"/>
          <p:cNvSpPr>
            <a:spLocks noGrp="1"/>
          </p:cNvSpPr>
          <p:nvPr>
            <p:ph type="body" sz="quarter" idx="13"/>
          </p:nvPr>
        </p:nvSpPr>
        <p:spPr>
          <a:xfrm>
            <a:off x="457200" y="404664"/>
            <a:ext cx="4824000" cy="144000"/>
          </a:xfrm>
        </p:spPr>
        <p:txBody>
          <a:bodyPr lIns="0" tIns="0" rIns="0" bIns="0">
            <a:noAutofit/>
          </a:bodyPr>
          <a:lstStyle>
            <a:lvl1pPr marL="0" indent="0">
              <a:buFontTx/>
              <a:buNone/>
              <a:defRPr sz="800" cap="all" baseline="0">
                <a:latin typeface="Arial" pitchFamily="34" charset="0"/>
                <a:cs typeface="Arial" pitchFamily="34" charset="0"/>
              </a:defRPr>
            </a:lvl1pPr>
          </a:lstStyle>
          <a:p>
            <a:pPr lvl="0"/>
            <a:r>
              <a:rPr lang="sv-SE" smtClean="0"/>
              <a:t>Klicka här för att ändra format på bakgrundstexten</a:t>
            </a:r>
          </a:p>
        </p:txBody>
      </p:sp>
      <p:sp>
        <p:nvSpPr>
          <p:cNvPr id="6" name="Platshållare för bild 5"/>
          <p:cNvSpPr>
            <a:spLocks noGrp="1"/>
          </p:cNvSpPr>
          <p:nvPr>
            <p:ph type="pic" sz="quarter" idx="14"/>
          </p:nvPr>
        </p:nvSpPr>
        <p:spPr>
          <a:xfrm>
            <a:off x="4845600" y="1188868"/>
            <a:ext cx="3848576" cy="5184000"/>
          </a:xfrm>
        </p:spPr>
        <p:txBody>
          <a:bodyPr/>
          <a:lstStyle>
            <a:lvl1pPr marL="0" indent="0">
              <a:buFontTx/>
              <a:buNone/>
              <a:defRPr/>
            </a:lvl1pPr>
          </a:lstStyle>
          <a:p>
            <a:r>
              <a:rPr lang="sv-SE" smtClean="0"/>
              <a:t>Klicka på ikonen för att lägga till en bild</a:t>
            </a:r>
            <a:endParaRPr lang="sv-SE" dirty="0"/>
          </a:p>
        </p:txBody>
      </p:sp>
      <p:sp>
        <p:nvSpPr>
          <p:cNvPr id="9" name="Platshållare för text 8"/>
          <p:cNvSpPr>
            <a:spLocks noGrp="1"/>
          </p:cNvSpPr>
          <p:nvPr>
            <p:ph type="body" sz="quarter" idx="15"/>
          </p:nvPr>
        </p:nvSpPr>
        <p:spPr>
          <a:xfrm>
            <a:off x="457200" y="1602000"/>
            <a:ext cx="4039200" cy="474302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3" name="Platshållare för datum 2"/>
          <p:cNvSpPr>
            <a:spLocks noGrp="1"/>
          </p:cNvSpPr>
          <p:nvPr>
            <p:ph type="dt" sz="half" idx="16"/>
          </p:nvPr>
        </p:nvSpPr>
        <p:spPr/>
        <p:txBody>
          <a:bodyPr/>
          <a:lstStyle/>
          <a:p>
            <a:endParaRPr lang="sv-SE"/>
          </a:p>
        </p:txBody>
      </p:sp>
      <p:sp>
        <p:nvSpPr>
          <p:cNvPr id="4" name="Platshållare för sidfot 3"/>
          <p:cNvSpPr>
            <a:spLocks noGrp="1"/>
          </p:cNvSpPr>
          <p:nvPr>
            <p:ph type="ftr" sz="quarter" idx="17"/>
          </p:nvPr>
        </p:nvSpPr>
        <p:spPr/>
        <p:txBody>
          <a:bodyPr/>
          <a:lstStyle/>
          <a:p>
            <a:r>
              <a:rPr lang="sv-SE" smtClean="0"/>
              <a:t>Föredrag KSLA december 2016</a:t>
            </a:r>
            <a:endParaRPr lang="sv-SE" dirty="0"/>
          </a:p>
        </p:txBody>
      </p:sp>
      <p:sp>
        <p:nvSpPr>
          <p:cNvPr id="5" name="Platshållare för bildnummer 4"/>
          <p:cNvSpPr>
            <a:spLocks noGrp="1"/>
          </p:cNvSpPr>
          <p:nvPr>
            <p:ph type="sldNum" sz="quarter" idx="18"/>
          </p:nvPr>
        </p:nvSpPr>
        <p:spPr/>
        <p:txBody>
          <a:bodyPr/>
          <a:lstStyle/>
          <a:p>
            <a:fld id="{FADECCE2-48EC-4A79-BA70-988B51010C80}" type="slidenum">
              <a:rPr lang="sv-SE" smtClean="0"/>
              <a:pPr/>
              <a:t>‹#›</a:t>
            </a:fld>
            <a:endParaRPr lang="sv-SE"/>
          </a:p>
        </p:txBody>
      </p:sp>
    </p:spTree>
    <p:extLst>
      <p:ext uri="{BB962C8B-B14F-4D97-AF65-F5344CB8AC3E}">
        <p14:creationId xmlns:p14="http://schemas.microsoft.com/office/powerpoint/2010/main" val="1832520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text och 2 bilder höger">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4096544" cy="504056"/>
          </a:xfrm>
        </p:spPr>
        <p:txBody>
          <a:bodyPr/>
          <a:lstStyle/>
          <a:p>
            <a:r>
              <a:rPr lang="sv-SE" smtClean="0"/>
              <a:t>Klicka här för att ändra format</a:t>
            </a:r>
            <a:endParaRPr lang="en-GB" dirty="0"/>
          </a:p>
        </p:txBody>
      </p:sp>
      <p:sp>
        <p:nvSpPr>
          <p:cNvPr id="8" name="Platshållare för text 7"/>
          <p:cNvSpPr>
            <a:spLocks noGrp="1"/>
          </p:cNvSpPr>
          <p:nvPr>
            <p:ph type="body" sz="quarter" idx="13"/>
          </p:nvPr>
        </p:nvSpPr>
        <p:spPr>
          <a:xfrm>
            <a:off x="457200" y="404664"/>
            <a:ext cx="4824000" cy="144000"/>
          </a:xfrm>
        </p:spPr>
        <p:txBody>
          <a:bodyPr lIns="0" tIns="0" rIns="0" bIns="0">
            <a:noAutofit/>
          </a:bodyPr>
          <a:lstStyle>
            <a:lvl1pPr marL="0" indent="0">
              <a:buFontTx/>
              <a:buNone/>
              <a:defRPr sz="800" cap="all" baseline="0">
                <a:latin typeface="Arial" pitchFamily="34" charset="0"/>
                <a:cs typeface="Arial" pitchFamily="34" charset="0"/>
              </a:defRPr>
            </a:lvl1pPr>
          </a:lstStyle>
          <a:p>
            <a:pPr lvl="0"/>
            <a:r>
              <a:rPr lang="sv-SE" smtClean="0"/>
              <a:t>Klicka här för att ändra format på bakgrundstexten</a:t>
            </a:r>
          </a:p>
        </p:txBody>
      </p:sp>
      <p:sp>
        <p:nvSpPr>
          <p:cNvPr id="6" name="Platshållare för bild 5"/>
          <p:cNvSpPr>
            <a:spLocks noGrp="1"/>
          </p:cNvSpPr>
          <p:nvPr>
            <p:ph type="pic" sz="quarter" idx="14"/>
          </p:nvPr>
        </p:nvSpPr>
        <p:spPr>
          <a:xfrm>
            <a:off x="4846045" y="1188868"/>
            <a:ext cx="3848400" cy="2520000"/>
          </a:xfrm>
        </p:spPr>
        <p:txBody>
          <a:bodyPr/>
          <a:lstStyle>
            <a:lvl1pPr marL="0" indent="0">
              <a:buFontTx/>
              <a:buNone/>
              <a:defRPr/>
            </a:lvl1pPr>
          </a:lstStyle>
          <a:p>
            <a:r>
              <a:rPr lang="sv-SE" smtClean="0"/>
              <a:t>Klicka på ikonen för att lägga till en bild</a:t>
            </a:r>
            <a:endParaRPr lang="sv-SE" dirty="0"/>
          </a:p>
        </p:txBody>
      </p:sp>
      <p:sp>
        <p:nvSpPr>
          <p:cNvPr id="9" name="Platshållare för text 8"/>
          <p:cNvSpPr>
            <a:spLocks noGrp="1"/>
          </p:cNvSpPr>
          <p:nvPr>
            <p:ph type="body" sz="quarter" idx="15"/>
          </p:nvPr>
        </p:nvSpPr>
        <p:spPr>
          <a:xfrm>
            <a:off x="457200" y="1602000"/>
            <a:ext cx="4039200" cy="474302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1" name="Platshållare för bild 5"/>
          <p:cNvSpPr>
            <a:spLocks noGrp="1"/>
          </p:cNvSpPr>
          <p:nvPr>
            <p:ph type="pic" sz="quarter" idx="18"/>
          </p:nvPr>
        </p:nvSpPr>
        <p:spPr>
          <a:xfrm>
            <a:off x="4846045" y="3825028"/>
            <a:ext cx="3848400" cy="2520000"/>
          </a:xfrm>
        </p:spPr>
        <p:txBody>
          <a:bodyPr/>
          <a:lstStyle>
            <a:lvl1pPr marL="0" indent="0">
              <a:buFontTx/>
              <a:buNone/>
              <a:defRPr/>
            </a:lvl1pPr>
          </a:lstStyle>
          <a:p>
            <a:r>
              <a:rPr lang="sv-SE" smtClean="0"/>
              <a:t>Klicka på ikonen för att lägga till en bild</a:t>
            </a:r>
            <a:endParaRPr lang="sv-SE" dirty="0"/>
          </a:p>
        </p:txBody>
      </p:sp>
      <p:sp>
        <p:nvSpPr>
          <p:cNvPr id="3" name="Platshållare för datum 2"/>
          <p:cNvSpPr>
            <a:spLocks noGrp="1"/>
          </p:cNvSpPr>
          <p:nvPr>
            <p:ph type="dt" sz="half" idx="19"/>
          </p:nvPr>
        </p:nvSpPr>
        <p:spPr/>
        <p:txBody>
          <a:bodyPr/>
          <a:lstStyle/>
          <a:p>
            <a:endParaRPr lang="sv-SE"/>
          </a:p>
        </p:txBody>
      </p:sp>
      <p:sp>
        <p:nvSpPr>
          <p:cNvPr id="4" name="Platshållare för sidfot 3"/>
          <p:cNvSpPr>
            <a:spLocks noGrp="1"/>
          </p:cNvSpPr>
          <p:nvPr>
            <p:ph type="ftr" sz="quarter" idx="20"/>
          </p:nvPr>
        </p:nvSpPr>
        <p:spPr/>
        <p:txBody>
          <a:bodyPr/>
          <a:lstStyle/>
          <a:p>
            <a:r>
              <a:rPr lang="sv-SE" smtClean="0"/>
              <a:t>Föredrag KSLA december 2016</a:t>
            </a:r>
            <a:endParaRPr lang="sv-SE" dirty="0"/>
          </a:p>
        </p:txBody>
      </p:sp>
      <p:sp>
        <p:nvSpPr>
          <p:cNvPr id="5" name="Platshållare för bildnummer 4"/>
          <p:cNvSpPr>
            <a:spLocks noGrp="1"/>
          </p:cNvSpPr>
          <p:nvPr>
            <p:ph type="sldNum" sz="quarter" idx="21"/>
          </p:nvPr>
        </p:nvSpPr>
        <p:spPr/>
        <p:txBody>
          <a:bodyPr/>
          <a:lstStyle/>
          <a:p>
            <a:fld id="{FADECCE2-48EC-4A79-BA70-988B51010C80}" type="slidenum">
              <a:rPr lang="sv-SE" smtClean="0"/>
              <a:pPr/>
              <a:t>‹#›</a:t>
            </a:fld>
            <a:endParaRPr lang="sv-SE"/>
          </a:p>
        </p:txBody>
      </p:sp>
    </p:spTree>
    <p:extLst>
      <p:ext uri="{BB962C8B-B14F-4D97-AF65-F5344CB8AC3E}">
        <p14:creationId xmlns:p14="http://schemas.microsoft.com/office/powerpoint/2010/main" val="29535657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text och 3 bilder höger">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4096544" cy="504056"/>
          </a:xfrm>
        </p:spPr>
        <p:txBody>
          <a:bodyPr/>
          <a:lstStyle/>
          <a:p>
            <a:r>
              <a:rPr lang="sv-SE" smtClean="0"/>
              <a:t>Klicka här för att ändra format</a:t>
            </a:r>
            <a:endParaRPr lang="en-GB" dirty="0"/>
          </a:p>
        </p:txBody>
      </p:sp>
      <p:sp>
        <p:nvSpPr>
          <p:cNvPr id="8" name="Platshållare för text 7"/>
          <p:cNvSpPr>
            <a:spLocks noGrp="1"/>
          </p:cNvSpPr>
          <p:nvPr>
            <p:ph type="body" sz="quarter" idx="13"/>
          </p:nvPr>
        </p:nvSpPr>
        <p:spPr>
          <a:xfrm>
            <a:off x="457200" y="404664"/>
            <a:ext cx="4824000" cy="144000"/>
          </a:xfrm>
        </p:spPr>
        <p:txBody>
          <a:bodyPr lIns="0" tIns="0" rIns="0" bIns="0">
            <a:noAutofit/>
          </a:bodyPr>
          <a:lstStyle>
            <a:lvl1pPr marL="0" indent="0">
              <a:buFontTx/>
              <a:buNone/>
              <a:defRPr sz="800" cap="all" baseline="0">
                <a:latin typeface="Arial" pitchFamily="34" charset="0"/>
                <a:cs typeface="Arial" pitchFamily="34" charset="0"/>
              </a:defRPr>
            </a:lvl1pPr>
          </a:lstStyle>
          <a:p>
            <a:pPr lvl="0"/>
            <a:r>
              <a:rPr lang="sv-SE" smtClean="0"/>
              <a:t>Klicka här för att ändra format på bakgrundstexten</a:t>
            </a:r>
          </a:p>
        </p:txBody>
      </p:sp>
      <p:sp>
        <p:nvSpPr>
          <p:cNvPr id="6" name="Platshållare för bild 5"/>
          <p:cNvSpPr>
            <a:spLocks noGrp="1"/>
          </p:cNvSpPr>
          <p:nvPr>
            <p:ph type="pic" sz="quarter" idx="14"/>
          </p:nvPr>
        </p:nvSpPr>
        <p:spPr>
          <a:xfrm>
            <a:off x="4845923" y="1188868"/>
            <a:ext cx="3848400" cy="2520000"/>
          </a:xfrm>
        </p:spPr>
        <p:txBody>
          <a:bodyPr/>
          <a:lstStyle>
            <a:lvl1pPr marL="0" indent="0">
              <a:buFontTx/>
              <a:buNone/>
              <a:defRPr/>
            </a:lvl1pPr>
          </a:lstStyle>
          <a:p>
            <a:r>
              <a:rPr lang="sv-SE" smtClean="0"/>
              <a:t>Klicka på ikonen för att lägga till en bild</a:t>
            </a:r>
            <a:endParaRPr lang="sv-SE" dirty="0"/>
          </a:p>
        </p:txBody>
      </p:sp>
      <p:sp>
        <p:nvSpPr>
          <p:cNvPr id="9" name="Platshållare för text 8"/>
          <p:cNvSpPr>
            <a:spLocks noGrp="1"/>
          </p:cNvSpPr>
          <p:nvPr>
            <p:ph type="body" sz="quarter" idx="15"/>
          </p:nvPr>
        </p:nvSpPr>
        <p:spPr>
          <a:xfrm>
            <a:off x="457200" y="1602000"/>
            <a:ext cx="4039200" cy="474302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10" name="Platshållare för bild 5"/>
          <p:cNvSpPr>
            <a:spLocks noGrp="1"/>
          </p:cNvSpPr>
          <p:nvPr>
            <p:ph type="pic" sz="quarter" idx="17"/>
          </p:nvPr>
        </p:nvSpPr>
        <p:spPr>
          <a:xfrm>
            <a:off x="4845923" y="3825028"/>
            <a:ext cx="1872000" cy="2520000"/>
          </a:xfrm>
        </p:spPr>
        <p:txBody>
          <a:bodyPr/>
          <a:lstStyle>
            <a:lvl1pPr marL="0" indent="0">
              <a:buFontTx/>
              <a:buNone/>
              <a:defRPr/>
            </a:lvl1pPr>
          </a:lstStyle>
          <a:p>
            <a:r>
              <a:rPr lang="sv-SE" smtClean="0"/>
              <a:t>Klicka på ikonen för att lägga till en bild</a:t>
            </a:r>
            <a:endParaRPr lang="sv-SE" dirty="0"/>
          </a:p>
        </p:txBody>
      </p:sp>
      <p:sp>
        <p:nvSpPr>
          <p:cNvPr id="11" name="Platshållare för bild 5"/>
          <p:cNvSpPr>
            <a:spLocks noGrp="1"/>
          </p:cNvSpPr>
          <p:nvPr>
            <p:ph type="pic" sz="quarter" idx="18"/>
          </p:nvPr>
        </p:nvSpPr>
        <p:spPr>
          <a:xfrm>
            <a:off x="6822323" y="3825028"/>
            <a:ext cx="1872000" cy="2520000"/>
          </a:xfrm>
        </p:spPr>
        <p:txBody>
          <a:bodyPr/>
          <a:lstStyle>
            <a:lvl1pPr marL="0" indent="0">
              <a:buFontTx/>
              <a:buNone/>
              <a:defRPr/>
            </a:lvl1pPr>
          </a:lstStyle>
          <a:p>
            <a:r>
              <a:rPr lang="sv-SE" smtClean="0"/>
              <a:t>Klicka på ikonen för att lägga till en bild</a:t>
            </a:r>
            <a:endParaRPr lang="sv-SE" dirty="0"/>
          </a:p>
        </p:txBody>
      </p:sp>
      <p:sp>
        <p:nvSpPr>
          <p:cNvPr id="3" name="Platshållare för datum 2"/>
          <p:cNvSpPr>
            <a:spLocks noGrp="1"/>
          </p:cNvSpPr>
          <p:nvPr>
            <p:ph type="dt" sz="half" idx="19"/>
          </p:nvPr>
        </p:nvSpPr>
        <p:spPr/>
        <p:txBody>
          <a:bodyPr/>
          <a:lstStyle/>
          <a:p>
            <a:endParaRPr lang="sv-SE"/>
          </a:p>
        </p:txBody>
      </p:sp>
      <p:sp>
        <p:nvSpPr>
          <p:cNvPr id="4" name="Platshållare för sidfot 3"/>
          <p:cNvSpPr>
            <a:spLocks noGrp="1"/>
          </p:cNvSpPr>
          <p:nvPr>
            <p:ph type="ftr" sz="quarter" idx="20"/>
          </p:nvPr>
        </p:nvSpPr>
        <p:spPr/>
        <p:txBody>
          <a:bodyPr/>
          <a:lstStyle/>
          <a:p>
            <a:r>
              <a:rPr lang="sv-SE" smtClean="0"/>
              <a:t>Föredrag KSLA december 2016</a:t>
            </a:r>
            <a:endParaRPr lang="sv-SE" dirty="0"/>
          </a:p>
        </p:txBody>
      </p:sp>
      <p:sp>
        <p:nvSpPr>
          <p:cNvPr id="5" name="Platshållare för bildnummer 4"/>
          <p:cNvSpPr>
            <a:spLocks noGrp="1"/>
          </p:cNvSpPr>
          <p:nvPr>
            <p:ph type="sldNum" sz="quarter" idx="21"/>
          </p:nvPr>
        </p:nvSpPr>
        <p:spPr/>
        <p:txBody>
          <a:bodyPr/>
          <a:lstStyle/>
          <a:p>
            <a:fld id="{FADECCE2-48EC-4A79-BA70-988B51010C80}" type="slidenum">
              <a:rPr lang="sv-SE" smtClean="0"/>
              <a:pPr/>
              <a:t>‹#›</a:t>
            </a:fld>
            <a:endParaRPr lang="sv-SE"/>
          </a:p>
        </p:txBody>
      </p:sp>
    </p:spTree>
    <p:extLst>
      <p:ext uri="{BB962C8B-B14F-4D97-AF65-F5344CB8AC3E}">
        <p14:creationId xmlns:p14="http://schemas.microsoft.com/office/powerpoint/2010/main" val="3480188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text och 4 bilder höger">
    <p:spTree>
      <p:nvGrpSpPr>
        <p:cNvPr id="1" name=""/>
        <p:cNvGrpSpPr/>
        <p:nvPr/>
      </p:nvGrpSpPr>
      <p:grpSpPr>
        <a:xfrm>
          <a:off x="0" y="0"/>
          <a:ext cx="0" cy="0"/>
          <a:chOff x="0" y="0"/>
          <a:chExt cx="0" cy="0"/>
        </a:xfrm>
      </p:grpSpPr>
      <p:sp>
        <p:nvSpPr>
          <p:cNvPr id="2" name="Title 1"/>
          <p:cNvSpPr>
            <a:spLocks noGrp="1"/>
          </p:cNvSpPr>
          <p:nvPr>
            <p:ph type="title"/>
          </p:nvPr>
        </p:nvSpPr>
        <p:spPr>
          <a:xfrm>
            <a:off x="457200" y="1052736"/>
            <a:ext cx="4096544" cy="504056"/>
          </a:xfrm>
        </p:spPr>
        <p:txBody>
          <a:bodyPr/>
          <a:lstStyle/>
          <a:p>
            <a:r>
              <a:rPr lang="sv-SE" smtClean="0"/>
              <a:t>Klicka här för att ändra format</a:t>
            </a:r>
            <a:endParaRPr lang="en-GB" dirty="0"/>
          </a:p>
        </p:txBody>
      </p:sp>
      <p:sp>
        <p:nvSpPr>
          <p:cNvPr id="8" name="Platshållare för text 7"/>
          <p:cNvSpPr>
            <a:spLocks noGrp="1"/>
          </p:cNvSpPr>
          <p:nvPr>
            <p:ph type="body" sz="quarter" idx="13"/>
          </p:nvPr>
        </p:nvSpPr>
        <p:spPr>
          <a:xfrm>
            <a:off x="457200" y="404664"/>
            <a:ext cx="4824000" cy="144000"/>
          </a:xfrm>
        </p:spPr>
        <p:txBody>
          <a:bodyPr lIns="0" tIns="0" rIns="0" bIns="0">
            <a:noAutofit/>
          </a:bodyPr>
          <a:lstStyle>
            <a:lvl1pPr marL="0" indent="0">
              <a:buFontTx/>
              <a:buNone/>
              <a:defRPr sz="800" cap="all" baseline="0">
                <a:latin typeface="Arial" pitchFamily="34" charset="0"/>
                <a:cs typeface="Arial" pitchFamily="34" charset="0"/>
              </a:defRPr>
            </a:lvl1pPr>
          </a:lstStyle>
          <a:p>
            <a:pPr lvl="0"/>
            <a:r>
              <a:rPr lang="sv-SE" smtClean="0"/>
              <a:t>Klicka här för att ändra format på bakgrundstexten</a:t>
            </a:r>
          </a:p>
        </p:txBody>
      </p:sp>
      <p:sp>
        <p:nvSpPr>
          <p:cNvPr id="6" name="Platshållare för bild 5"/>
          <p:cNvSpPr>
            <a:spLocks noGrp="1"/>
          </p:cNvSpPr>
          <p:nvPr>
            <p:ph type="pic" sz="quarter" idx="14"/>
          </p:nvPr>
        </p:nvSpPr>
        <p:spPr>
          <a:xfrm>
            <a:off x="4845600" y="1188000"/>
            <a:ext cx="1872000" cy="2520000"/>
          </a:xfrm>
        </p:spPr>
        <p:txBody>
          <a:bodyPr/>
          <a:lstStyle>
            <a:lvl1pPr marL="0" indent="0">
              <a:buFontTx/>
              <a:buNone/>
              <a:defRPr/>
            </a:lvl1pPr>
          </a:lstStyle>
          <a:p>
            <a:r>
              <a:rPr lang="sv-SE" smtClean="0"/>
              <a:t>Klicka på ikonen för att lägga till en bild</a:t>
            </a:r>
            <a:endParaRPr lang="sv-SE" dirty="0"/>
          </a:p>
        </p:txBody>
      </p:sp>
      <p:sp>
        <p:nvSpPr>
          <p:cNvPr id="9" name="Platshållare för text 8"/>
          <p:cNvSpPr>
            <a:spLocks noGrp="1"/>
          </p:cNvSpPr>
          <p:nvPr>
            <p:ph type="body" sz="quarter" idx="15"/>
          </p:nvPr>
        </p:nvSpPr>
        <p:spPr>
          <a:xfrm>
            <a:off x="457200" y="1602000"/>
            <a:ext cx="4039200" cy="4743028"/>
          </a:xfrm>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a:p>
        </p:txBody>
      </p:sp>
      <p:sp>
        <p:nvSpPr>
          <p:cNvPr id="7" name="Platshållare för bild 5"/>
          <p:cNvSpPr>
            <a:spLocks noGrp="1"/>
          </p:cNvSpPr>
          <p:nvPr>
            <p:ph type="pic" sz="quarter" idx="16"/>
          </p:nvPr>
        </p:nvSpPr>
        <p:spPr>
          <a:xfrm>
            <a:off x="6807546" y="1188000"/>
            <a:ext cx="1872000" cy="2520000"/>
          </a:xfrm>
        </p:spPr>
        <p:txBody>
          <a:bodyPr/>
          <a:lstStyle>
            <a:lvl1pPr marL="0" indent="0">
              <a:buFontTx/>
              <a:buNone/>
              <a:defRPr/>
            </a:lvl1pPr>
          </a:lstStyle>
          <a:p>
            <a:r>
              <a:rPr lang="sv-SE" smtClean="0"/>
              <a:t>Klicka på ikonen för att lägga till en bild</a:t>
            </a:r>
            <a:endParaRPr lang="sv-SE" dirty="0"/>
          </a:p>
        </p:txBody>
      </p:sp>
      <p:sp>
        <p:nvSpPr>
          <p:cNvPr id="10" name="Platshållare för bild 5"/>
          <p:cNvSpPr>
            <a:spLocks noGrp="1"/>
          </p:cNvSpPr>
          <p:nvPr>
            <p:ph type="pic" sz="quarter" idx="17"/>
          </p:nvPr>
        </p:nvSpPr>
        <p:spPr>
          <a:xfrm>
            <a:off x="4845600" y="3825028"/>
            <a:ext cx="1872000" cy="2520000"/>
          </a:xfrm>
        </p:spPr>
        <p:txBody>
          <a:bodyPr/>
          <a:lstStyle>
            <a:lvl1pPr marL="0" indent="0">
              <a:buFontTx/>
              <a:buNone/>
              <a:defRPr/>
            </a:lvl1pPr>
          </a:lstStyle>
          <a:p>
            <a:r>
              <a:rPr lang="sv-SE" smtClean="0"/>
              <a:t>Klicka på ikonen för att lägga till en bild</a:t>
            </a:r>
            <a:endParaRPr lang="sv-SE" dirty="0"/>
          </a:p>
        </p:txBody>
      </p:sp>
      <p:sp>
        <p:nvSpPr>
          <p:cNvPr id="11" name="Platshållare för bild 5"/>
          <p:cNvSpPr>
            <a:spLocks noGrp="1"/>
          </p:cNvSpPr>
          <p:nvPr>
            <p:ph type="pic" sz="quarter" idx="18"/>
          </p:nvPr>
        </p:nvSpPr>
        <p:spPr>
          <a:xfrm>
            <a:off x="6807546" y="3825028"/>
            <a:ext cx="1872000" cy="2520000"/>
          </a:xfrm>
        </p:spPr>
        <p:txBody>
          <a:bodyPr/>
          <a:lstStyle>
            <a:lvl1pPr marL="0" indent="0">
              <a:buFontTx/>
              <a:buNone/>
              <a:defRPr/>
            </a:lvl1pPr>
          </a:lstStyle>
          <a:p>
            <a:r>
              <a:rPr lang="sv-SE" smtClean="0"/>
              <a:t>Klicka på ikonen för att lägga till en bild</a:t>
            </a:r>
            <a:endParaRPr lang="sv-SE" dirty="0"/>
          </a:p>
        </p:txBody>
      </p:sp>
      <p:sp>
        <p:nvSpPr>
          <p:cNvPr id="12" name="Platshållare för datum 11"/>
          <p:cNvSpPr>
            <a:spLocks noGrp="1"/>
          </p:cNvSpPr>
          <p:nvPr>
            <p:ph type="dt" sz="half" idx="19"/>
          </p:nvPr>
        </p:nvSpPr>
        <p:spPr/>
        <p:txBody>
          <a:bodyPr/>
          <a:lstStyle/>
          <a:p>
            <a:endParaRPr lang="sv-SE"/>
          </a:p>
        </p:txBody>
      </p:sp>
      <p:sp>
        <p:nvSpPr>
          <p:cNvPr id="13" name="Platshållare för sidfot 12"/>
          <p:cNvSpPr>
            <a:spLocks noGrp="1"/>
          </p:cNvSpPr>
          <p:nvPr>
            <p:ph type="ftr" sz="quarter" idx="20"/>
          </p:nvPr>
        </p:nvSpPr>
        <p:spPr/>
        <p:txBody>
          <a:bodyPr/>
          <a:lstStyle/>
          <a:p>
            <a:r>
              <a:rPr lang="sv-SE" smtClean="0"/>
              <a:t>Föredrag KSLA december 2016</a:t>
            </a:r>
            <a:endParaRPr lang="sv-SE" dirty="0"/>
          </a:p>
        </p:txBody>
      </p:sp>
      <p:sp>
        <p:nvSpPr>
          <p:cNvPr id="14" name="Platshållare för bildnummer 13"/>
          <p:cNvSpPr>
            <a:spLocks noGrp="1"/>
          </p:cNvSpPr>
          <p:nvPr>
            <p:ph type="sldNum" sz="quarter" idx="21"/>
          </p:nvPr>
        </p:nvSpPr>
        <p:spPr/>
        <p:txBody>
          <a:bodyPr/>
          <a:lstStyle/>
          <a:p>
            <a:fld id="{FADECCE2-48EC-4A79-BA70-988B51010C80}" type="slidenum">
              <a:rPr lang="sv-SE" smtClean="0"/>
              <a:pPr/>
              <a:t>‹#›</a:t>
            </a:fld>
            <a:endParaRPr lang="sv-SE"/>
          </a:p>
        </p:txBody>
      </p:sp>
    </p:spTree>
    <p:extLst>
      <p:ext uri="{BB962C8B-B14F-4D97-AF65-F5344CB8AC3E}">
        <p14:creationId xmlns:p14="http://schemas.microsoft.com/office/powerpoint/2010/main" val="1188754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Rubrik för mellansida grön">
    <p:bg>
      <p:bgPr>
        <a:solidFill>
          <a:srgbClr val="1A515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052000" y="1196753"/>
            <a:ext cx="5040000" cy="2403698"/>
          </a:xfrm>
        </p:spPr>
        <p:txBody>
          <a:bodyPr anchor="b" anchorCtr="0">
            <a:noAutofit/>
          </a:bodyPr>
          <a:lstStyle>
            <a:lvl1pPr algn="ctr">
              <a:lnSpc>
                <a:spcPts val="4600"/>
              </a:lnSpc>
              <a:defRPr sz="4200">
                <a:solidFill>
                  <a:schemeClr val="bg1"/>
                </a:solidFill>
              </a:defRPr>
            </a:lvl1pPr>
          </a:lstStyle>
          <a:p>
            <a:r>
              <a:rPr lang="sv-SE" smtClean="0"/>
              <a:t>Klicka här för att ändra format</a:t>
            </a:r>
            <a:endParaRPr lang="en-GB" dirty="0"/>
          </a:p>
        </p:txBody>
      </p:sp>
      <p:sp>
        <p:nvSpPr>
          <p:cNvPr id="3" name="Subtitle 2"/>
          <p:cNvSpPr>
            <a:spLocks noGrp="1"/>
          </p:cNvSpPr>
          <p:nvPr>
            <p:ph type="subTitle" idx="1"/>
          </p:nvPr>
        </p:nvSpPr>
        <p:spPr>
          <a:xfrm>
            <a:off x="2052000" y="3717032"/>
            <a:ext cx="5040000" cy="175260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GB" dirty="0"/>
          </a:p>
        </p:txBody>
      </p:sp>
    </p:spTree>
    <p:extLst>
      <p:ext uri="{BB962C8B-B14F-4D97-AF65-F5344CB8AC3E}">
        <p14:creationId xmlns:p14="http://schemas.microsoft.com/office/powerpoint/2010/main" val="1317995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Rubrik för mellansida med bild som bakgrund">
    <p:bg>
      <p:bgPr>
        <a:solidFill>
          <a:schemeClr val="tx1"/>
        </a:solidFill>
        <a:effectLst/>
      </p:bgPr>
    </p:bg>
    <p:spTree>
      <p:nvGrpSpPr>
        <p:cNvPr id="1" name=""/>
        <p:cNvGrpSpPr/>
        <p:nvPr/>
      </p:nvGrpSpPr>
      <p:grpSpPr>
        <a:xfrm>
          <a:off x="0" y="0"/>
          <a:ext cx="0" cy="0"/>
          <a:chOff x="0" y="0"/>
          <a:chExt cx="0" cy="0"/>
        </a:xfrm>
      </p:grpSpPr>
      <p:sp>
        <p:nvSpPr>
          <p:cNvPr id="5" name="Platshållare för bild 4"/>
          <p:cNvSpPr>
            <a:spLocks noGrp="1"/>
          </p:cNvSpPr>
          <p:nvPr>
            <p:ph type="pic" sz="quarter" idx="10"/>
          </p:nvPr>
        </p:nvSpPr>
        <p:spPr>
          <a:xfrm>
            <a:off x="0" y="0"/>
            <a:ext cx="9144000" cy="6858000"/>
          </a:xfrm>
        </p:spPr>
        <p:txBody>
          <a:bodyPr/>
          <a:lstStyle/>
          <a:p>
            <a:r>
              <a:rPr lang="sv-SE" smtClean="0"/>
              <a:t>Klicka på ikonen för att lägga till en bild</a:t>
            </a:r>
            <a:endParaRPr lang="sv-SE"/>
          </a:p>
        </p:txBody>
      </p:sp>
      <p:sp>
        <p:nvSpPr>
          <p:cNvPr id="2" name="Title 1"/>
          <p:cNvSpPr>
            <a:spLocks noGrp="1"/>
          </p:cNvSpPr>
          <p:nvPr>
            <p:ph type="ctrTitle"/>
          </p:nvPr>
        </p:nvSpPr>
        <p:spPr>
          <a:xfrm>
            <a:off x="2052000" y="1196753"/>
            <a:ext cx="5040000" cy="2403698"/>
          </a:xfrm>
        </p:spPr>
        <p:txBody>
          <a:bodyPr anchor="b" anchorCtr="0">
            <a:noAutofit/>
          </a:bodyPr>
          <a:lstStyle>
            <a:lvl1pPr algn="ctr">
              <a:lnSpc>
                <a:spcPts val="4600"/>
              </a:lnSpc>
              <a:defRPr sz="4200">
                <a:solidFill>
                  <a:schemeClr val="bg1"/>
                </a:solidFill>
              </a:defRPr>
            </a:lvl1pPr>
          </a:lstStyle>
          <a:p>
            <a:r>
              <a:rPr lang="sv-SE" smtClean="0"/>
              <a:t>Klicka här för att ändra format</a:t>
            </a:r>
            <a:endParaRPr lang="en-GB" dirty="0"/>
          </a:p>
        </p:txBody>
      </p:sp>
      <p:sp>
        <p:nvSpPr>
          <p:cNvPr id="3" name="Subtitle 2"/>
          <p:cNvSpPr>
            <a:spLocks noGrp="1"/>
          </p:cNvSpPr>
          <p:nvPr>
            <p:ph type="subTitle" idx="1"/>
          </p:nvPr>
        </p:nvSpPr>
        <p:spPr>
          <a:xfrm>
            <a:off x="2052000" y="3717032"/>
            <a:ext cx="5040000" cy="1752600"/>
          </a:xfrm>
        </p:spPr>
        <p:txBody>
          <a:bodyPr>
            <a:normAutofit/>
          </a:bodyPr>
          <a:lstStyle>
            <a:lvl1pPr marL="0" indent="0" algn="ctr">
              <a:buNone/>
              <a:defRPr sz="18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en-GB" dirty="0"/>
          </a:p>
        </p:txBody>
      </p:sp>
    </p:spTree>
    <p:extLst>
      <p:ext uri="{BB962C8B-B14F-4D97-AF65-F5344CB8AC3E}">
        <p14:creationId xmlns:p14="http://schemas.microsoft.com/office/powerpoint/2010/main" val="22667071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052736"/>
            <a:ext cx="8229600" cy="504056"/>
          </a:xfrm>
          <a:prstGeom prst="rect">
            <a:avLst/>
          </a:prstGeom>
        </p:spPr>
        <p:txBody>
          <a:bodyPr vert="horz" lIns="0" tIns="0" rIns="0" bIns="0" rtlCol="0" anchor="ctr">
            <a:normAutofit/>
          </a:bodyPr>
          <a:lstStyle/>
          <a:p>
            <a:r>
              <a:rPr lang="sv-SE" dirty="0" smtClean="0"/>
              <a:t>Klicka här för att ändra format</a:t>
            </a:r>
            <a:endParaRPr lang="en-GB" dirty="0"/>
          </a:p>
        </p:txBody>
      </p:sp>
      <p:sp>
        <p:nvSpPr>
          <p:cNvPr id="3" name="Text Placeholder 2"/>
          <p:cNvSpPr>
            <a:spLocks noGrp="1"/>
          </p:cNvSpPr>
          <p:nvPr>
            <p:ph type="body" idx="1"/>
          </p:nvPr>
        </p:nvSpPr>
        <p:spPr>
          <a:xfrm>
            <a:off x="457200" y="1600200"/>
            <a:ext cx="8229600" cy="4781128"/>
          </a:xfrm>
          <a:prstGeom prst="rect">
            <a:avLst/>
          </a:prstGeom>
        </p:spPr>
        <p:txBody>
          <a:bodyPr vert="horz" lIns="0" tIns="0" rIns="0" bIns="0" rtlCol="0">
            <a:normAutofit/>
          </a:bodyPr>
          <a:lstStyle/>
          <a:p>
            <a:pPr lvl="0"/>
            <a:r>
              <a:rPr lang="sv-SE" dirty="0" smtClean="0"/>
              <a:t>Klicka här för att ändra format på bakgrundstexten</a:t>
            </a:r>
          </a:p>
          <a:p>
            <a:pPr lvl="1"/>
            <a:r>
              <a:rPr lang="sv-SE" dirty="0" smtClean="0"/>
              <a:t>Nivå två</a:t>
            </a:r>
          </a:p>
          <a:p>
            <a:pPr lvl="2"/>
            <a:r>
              <a:rPr lang="sv-SE" dirty="0" smtClean="0"/>
              <a:t>Nivå tre</a:t>
            </a:r>
          </a:p>
          <a:p>
            <a:pPr lvl="3"/>
            <a:r>
              <a:rPr lang="sv-SE" dirty="0" smtClean="0"/>
              <a:t>Nivå fyra</a:t>
            </a:r>
          </a:p>
          <a:p>
            <a:pPr lvl="4"/>
            <a:r>
              <a:rPr lang="sv-SE" dirty="0" smtClean="0"/>
              <a:t>Nivå fem</a:t>
            </a:r>
            <a:endParaRPr lang="en-GB" dirty="0"/>
          </a:p>
        </p:txBody>
      </p:sp>
      <p:cxnSp>
        <p:nvCxnSpPr>
          <p:cNvPr id="8" name="Rak 7"/>
          <p:cNvCxnSpPr/>
          <p:nvPr/>
        </p:nvCxnSpPr>
        <p:spPr>
          <a:xfrm>
            <a:off x="454844" y="366564"/>
            <a:ext cx="8208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Platshållare för sidfot 3"/>
          <p:cNvSpPr>
            <a:spLocks noGrp="1"/>
          </p:cNvSpPr>
          <p:nvPr>
            <p:ph type="ftr" sz="quarter" idx="3"/>
          </p:nvPr>
        </p:nvSpPr>
        <p:spPr>
          <a:xfrm>
            <a:off x="457200" y="6453336"/>
            <a:ext cx="2895600" cy="180000"/>
          </a:xfrm>
          <a:prstGeom prst="rect">
            <a:avLst/>
          </a:prstGeom>
        </p:spPr>
        <p:txBody>
          <a:bodyPr vert="horz" lIns="0" tIns="45720" rIns="91440" bIns="45720" rtlCol="0" anchor="ctr"/>
          <a:lstStyle>
            <a:lvl1pPr algn="l">
              <a:defRPr sz="700" cap="all" baseline="0">
                <a:solidFill>
                  <a:schemeClr val="tx1"/>
                </a:solidFill>
                <a:latin typeface="Arial" pitchFamily="34" charset="0"/>
                <a:cs typeface="Arial" pitchFamily="34" charset="0"/>
              </a:defRPr>
            </a:lvl1pPr>
          </a:lstStyle>
          <a:p>
            <a:r>
              <a:rPr lang="sv-SE" smtClean="0"/>
              <a:t>Föredrag KSLA december 2016</a:t>
            </a:r>
            <a:endParaRPr lang="sv-SE" dirty="0"/>
          </a:p>
        </p:txBody>
      </p:sp>
      <p:sp>
        <p:nvSpPr>
          <p:cNvPr id="5" name="Platshållare för bildnummer 4"/>
          <p:cNvSpPr>
            <a:spLocks noGrp="1"/>
          </p:cNvSpPr>
          <p:nvPr>
            <p:ph type="sldNum" sz="quarter" idx="4"/>
          </p:nvPr>
        </p:nvSpPr>
        <p:spPr>
          <a:xfrm>
            <a:off x="8244408" y="6356350"/>
            <a:ext cx="442392" cy="180000"/>
          </a:xfrm>
          <a:prstGeom prst="rect">
            <a:avLst/>
          </a:prstGeom>
        </p:spPr>
        <p:txBody>
          <a:bodyPr vert="horz" lIns="91440" tIns="45720" rIns="91440" bIns="45720" rtlCol="0" anchor="ctr"/>
          <a:lstStyle>
            <a:lvl1pPr algn="r">
              <a:defRPr sz="800">
                <a:solidFill>
                  <a:schemeClr val="tx1"/>
                </a:solidFill>
                <a:latin typeface="Arial" pitchFamily="34" charset="0"/>
                <a:cs typeface="Arial" pitchFamily="34" charset="0"/>
              </a:defRPr>
            </a:lvl1pPr>
          </a:lstStyle>
          <a:p>
            <a:fld id="{FADECCE2-48EC-4A79-BA70-988B51010C80}" type="slidenum">
              <a:rPr lang="sv-SE" smtClean="0"/>
              <a:pPr/>
              <a:t>‹#›</a:t>
            </a:fld>
            <a:endParaRPr lang="sv-SE"/>
          </a:p>
        </p:txBody>
      </p:sp>
      <p:sp>
        <p:nvSpPr>
          <p:cNvPr id="6" name="Platshållare för datum 5"/>
          <p:cNvSpPr>
            <a:spLocks noGrp="1"/>
          </p:cNvSpPr>
          <p:nvPr>
            <p:ph type="dt" sz="half" idx="2"/>
          </p:nvPr>
        </p:nvSpPr>
        <p:spPr>
          <a:xfrm>
            <a:off x="457200" y="6356350"/>
            <a:ext cx="2242592" cy="168994"/>
          </a:xfrm>
          <a:prstGeom prst="rect">
            <a:avLst/>
          </a:prstGeom>
        </p:spPr>
        <p:txBody>
          <a:bodyPr vert="horz" lIns="0" tIns="45720" rIns="91440" bIns="45720" rtlCol="0" anchor="ctr"/>
          <a:lstStyle>
            <a:lvl1pPr algn="l">
              <a:defRPr sz="700">
                <a:solidFill>
                  <a:schemeClr val="tx1"/>
                </a:solidFill>
                <a:latin typeface="Arial" pitchFamily="34" charset="0"/>
                <a:cs typeface="Arial" pitchFamily="34" charset="0"/>
              </a:defRPr>
            </a:lvl1pPr>
          </a:lstStyle>
          <a:p>
            <a:endParaRPr lang="sv-SE"/>
          </a:p>
        </p:txBody>
      </p:sp>
      <p:pic>
        <p:nvPicPr>
          <p:cNvPr id="7" name="Bildobjekt 6"/>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272799" y="476672"/>
            <a:ext cx="347449" cy="396000"/>
          </a:xfrm>
          <a:prstGeom prst="rect">
            <a:avLst/>
          </a:prstGeom>
        </p:spPr>
      </p:pic>
    </p:spTree>
    <p:extLst>
      <p:ext uri="{BB962C8B-B14F-4D97-AF65-F5344CB8AC3E}">
        <p14:creationId xmlns:p14="http://schemas.microsoft.com/office/powerpoint/2010/main" val="777486002"/>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0" r:id="rId3"/>
    <p:sldLayoutId id="2147483657" r:id="rId4"/>
    <p:sldLayoutId id="2147483660" r:id="rId5"/>
    <p:sldLayoutId id="2147483659" r:id="rId6"/>
    <p:sldLayoutId id="2147483658" r:id="rId7"/>
    <p:sldLayoutId id="2147483662" r:id="rId8"/>
    <p:sldLayoutId id="2147483668" r:id="rId9"/>
    <p:sldLayoutId id="2147483654" r:id="rId10"/>
    <p:sldLayoutId id="2147483655" r:id="rId11"/>
  </p:sldLayoutIdLst>
  <p:hf sldNum="0" hdr="0" dt="0"/>
  <p:txStyles>
    <p:titleStyle>
      <a:lvl1pPr algn="l" defTabSz="914400" rtl="0" eaLnBrk="1" latinLnBrk="0" hangingPunct="1">
        <a:spcBef>
          <a:spcPct val="0"/>
        </a:spcBef>
        <a:buNone/>
        <a:defRPr sz="2400" kern="1200" cap="all" spc="100" baseline="0">
          <a:solidFill>
            <a:schemeClr val="tx1"/>
          </a:solidFill>
          <a:latin typeface="+mj-lt"/>
          <a:ea typeface="+mj-ea"/>
          <a:cs typeface="+mj-cs"/>
        </a:defRPr>
      </a:lvl1pPr>
    </p:titleStyle>
    <p:bodyStyle>
      <a:lvl1pPr marL="180000" indent="-180000" algn="l" defTabSz="914400" rtl="0" eaLnBrk="1" latinLnBrk="0" hangingPunct="1">
        <a:spcBef>
          <a:spcPct val="20000"/>
        </a:spcBef>
        <a:spcAft>
          <a:spcPts val="600"/>
        </a:spcAft>
        <a:buFont typeface="Arial" pitchFamily="34" charset="0"/>
        <a:buChar char="•"/>
        <a:defRPr sz="1600" kern="1200">
          <a:solidFill>
            <a:schemeClr val="tx1"/>
          </a:solidFill>
          <a:latin typeface="+mn-lt"/>
          <a:ea typeface="+mn-ea"/>
          <a:cs typeface="+mn-cs"/>
        </a:defRPr>
      </a:lvl1pPr>
      <a:lvl2pPr marL="360000" indent="-180000" algn="l" defTabSz="914400" rtl="0" eaLnBrk="1" latinLnBrk="0" hangingPunct="1">
        <a:spcBef>
          <a:spcPct val="20000"/>
        </a:spcBef>
        <a:buFont typeface="Arial" pitchFamily="34" charset="0"/>
        <a:buChar char="–"/>
        <a:tabLst/>
        <a:defRPr sz="1600" kern="1200">
          <a:solidFill>
            <a:schemeClr val="tx1"/>
          </a:solidFill>
          <a:latin typeface="+mn-lt"/>
          <a:ea typeface="+mn-ea"/>
          <a:cs typeface="+mn-cs"/>
        </a:defRPr>
      </a:lvl2pPr>
      <a:lvl3pPr marL="540000" indent="-1800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3pPr>
      <a:lvl4pPr marL="720000" indent="-1800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4pPr>
      <a:lvl5pPr marL="900000" indent="-18000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ctrTitle"/>
          </p:nvPr>
        </p:nvSpPr>
        <p:spPr>
          <a:xfrm>
            <a:off x="467544" y="1340768"/>
            <a:ext cx="8100392" cy="2403698"/>
          </a:xfrm>
        </p:spPr>
        <p:txBody>
          <a:bodyPr/>
          <a:lstStyle/>
          <a:p>
            <a:r>
              <a:rPr lang="sv-SE" dirty="0" smtClean="0"/>
              <a:t>Ny älgpolicy </a:t>
            </a:r>
            <a:br>
              <a:rPr lang="sv-SE" dirty="0" smtClean="0"/>
            </a:br>
            <a:r>
              <a:rPr lang="sv-SE" dirty="0" smtClean="0"/>
              <a:t>förslag inför stämman 2018</a:t>
            </a:r>
            <a:br>
              <a:rPr lang="sv-SE" dirty="0" smtClean="0"/>
            </a:br>
            <a:endParaRPr lang="sv-SE" dirty="0"/>
          </a:p>
        </p:txBody>
      </p:sp>
    </p:spTree>
    <p:extLst>
      <p:ext uri="{BB962C8B-B14F-4D97-AF65-F5344CB8AC3E}">
        <p14:creationId xmlns:p14="http://schemas.microsoft.com/office/powerpoint/2010/main" val="70999316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Bildobjekt 4"/>
          <p:cNvPicPr>
            <a:picLocks noChangeAspect="1"/>
          </p:cNvPicPr>
          <p:nvPr/>
        </p:nvPicPr>
        <p:blipFill>
          <a:blip r:embed="rId3">
            <a:extLst>
              <a:ext uri="{BEBA8EAE-BF5A-486C-A8C5-ECC9F3942E4B}">
                <a14:imgProps xmlns:a14="http://schemas.microsoft.com/office/drawing/2010/main">
                  <a14:imgLayer r:embed="rId4">
                    <a14:imgEffect>
                      <a14:artisticCutout/>
                    </a14:imgEffect>
                  </a14:imgLayer>
                </a14:imgProps>
              </a:ext>
            </a:extLst>
          </a:blip>
          <a:stretch>
            <a:fillRect/>
          </a:stretch>
        </p:blipFill>
        <p:spPr>
          <a:xfrm>
            <a:off x="179512" y="116632"/>
            <a:ext cx="8720334" cy="6550782"/>
          </a:xfrm>
          <a:prstGeom prst="rect">
            <a:avLst/>
          </a:prstGeom>
          <a:effectLst>
            <a:glow rad="127000">
              <a:schemeClr val="accent1">
                <a:alpha val="98000"/>
              </a:schemeClr>
            </a:glow>
          </a:effectLst>
        </p:spPr>
      </p:pic>
      <p:sp>
        <p:nvSpPr>
          <p:cNvPr id="2" name="Underrubrik 1"/>
          <p:cNvSpPr>
            <a:spLocks noGrp="1"/>
          </p:cNvSpPr>
          <p:nvPr>
            <p:ph type="subTitle" idx="1"/>
          </p:nvPr>
        </p:nvSpPr>
        <p:spPr>
          <a:xfrm>
            <a:off x="179512" y="116632"/>
            <a:ext cx="8720334" cy="6550782"/>
          </a:xfrm>
          <a:solidFill>
            <a:srgbClr val="1A5151">
              <a:alpha val="47000"/>
            </a:srgbClr>
          </a:solidFill>
        </p:spPr>
        <p:txBody>
          <a:bodyPr>
            <a:normAutofit fontScale="77500" lnSpcReduction="20000"/>
          </a:bodyPr>
          <a:lstStyle/>
          <a:p>
            <a:endParaRPr lang="sv-SE" sz="3900" b="1" dirty="0" smtClean="0">
              <a:solidFill>
                <a:srgbClr val="FFC000"/>
              </a:solidFill>
            </a:endParaRPr>
          </a:p>
          <a:p>
            <a:r>
              <a:rPr lang="sv-SE" sz="3900" b="1" dirty="0" smtClean="0">
                <a:solidFill>
                  <a:srgbClr val="FFFF00"/>
                </a:solidFill>
              </a:rPr>
              <a:t>Synpunkter på upplägg och innehåll lämnas till lämplig person i arbetsgruppen. </a:t>
            </a:r>
          </a:p>
          <a:p>
            <a:endParaRPr lang="sv-SE" sz="2400" dirty="0" smtClean="0"/>
          </a:p>
          <a:p>
            <a:endParaRPr lang="sv-SE" sz="2400" dirty="0"/>
          </a:p>
          <a:p>
            <a:endParaRPr lang="sv-SE" sz="2400" dirty="0" smtClean="0"/>
          </a:p>
          <a:p>
            <a:endParaRPr lang="sv-SE" sz="2400" dirty="0" smtClean="0"/>
          </a:p>
          <a:p>
            <a:endParaRPr lang="sv-SE" sz="2400" dirty="0" smtClean="0"/>
          </a:p>
          <a:p>
            <a:endParaRPr lang="sv-SE" sz="2400" dirty="0"/>
          </a:p>
          <a:p>
            <a:endParaRPr lang="sv-SE" sz="2400" dirty="0" smtClean="0"/>
          </a:p>
          <a:p>
            <a:endParaRPr lang="sv-SE" sz="2400" dirty="0" smtClean="0"/>
          </a:p>
          <a:p>
            <a:endParaRPr lang="sv-SE" sz="2400" dirty="0"/>
          </a:p>
          <a:p>
            <a:endParaRPr lang="sv-SE" sz="2400" dirty="0" smtClean="0"/>
          </a:p>
          <a:p>
            <a:r>
              <a:rPr lang="sv-SE" sz="3800" b="1" dirty="0" err="1" smtClean="0">
                <a:solidFill>
                  <a:srgbClr val="FFFF00"/>
                </a:solidFill>
              </a:rPr>
              <a:t>Dead-line</a:t>
            </a:r>
            <a:r>
              <a:rPr lang="sv-SE" sz="3800" b="1" dirty="0" smtClean="0">
                <a:solidFill>
                  <a:srgbClr val="FFFF00"/>
                </a:solidFill>
              </a:rPr>
              <a:t> för justeringar före årsstämmans behandling är utgången av april innan förbundsstyrelsens möte 2-3 maj</a:t>
            </a:r>
          </a:p>
          <a:p>
            <a:endParaRPr lang="sv-SE" sz="2400" dirty="0"/>
          </a:p>
          <a:p>
            <a:endParaRPr lang="sv-SE" sz="2400" dirty="0"/>
          </a:p>
        </p:txBody>
      </p:sp>
    </p:spTree>
    <p:extLst>
      <p:ext uri="{BB962C8B-B14F-4D97-AF65-F5344CB8AC3E}">
        <p14:creationId xmlns:p14="http://schemas.microsoft.com/office/powerpoint/2010/main" val="3424704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a:xfrm>
            <a:off x="467544" y="548680"/>
            <a:ext cx="8229600" cy="504056"/>
          </a:xfrm>
        </p:spPr>
        <p:txBody>
          <a:bodyPr/>
          <a:lstStyle/>
          <a:p>
            <a:r>
              <a:rPr lang="sv-SE" dirty="0" smtClean="0"/>
              <a:t>Arbetet leds av en arbetsgrupp från hela landet</a:t>
            </a:r>
            <a:endParaRPr lang="sv-SE" dirty="0"/>
          </a:p>
        </p:txBody>
      </p:sp>
      <p:sp>
        <p:nvSpPr>
          <p:cNvPr id="2" name="textruta 1"/>
          <p:cNvSpPr txBox="1"/>
          <p:nvPr/>
        </p:nvSpPr>
        <p:spPr>
          <a:xfrm>
            <a:off x="467544" y="1340768"/>
            <a:ext cx="7848872" cy="5078313"/>
          </a:xfrm>
          <a:prstGeom prst="rect">
            <a:avLst/>
          </a:prstGeom>
          <a:noFill/>
        </p:spPr>
        <p:txBody>
          <a:bodyPr wrap="square" rtlCol="0">
            <a:spAutoFit/>
          </a:bodyPr>
          <a:lstStyle/>
          <a:p>
            <a:r>
              <a:rPr lang="sv-SE" dirty="0" smtClean="0"/>
              <a:t>Förbundsstyrelsen</a:t>
            </a:r>
          </a:p>
          <a:p>
            <a:r>
              <a:rPr lang="sv-SE" dirty="0" smtClean="0"/>
              <a:t>Peter Eriksson</a:t>
            </a:r>
          </a:p>
          <a:p>
            <a:r>
              <a:rPr lang="sv-SE" smtClean="0"/>
              <a:t>Daniel Ligné</a:t>
            </a:r>
            <a:endParaRPr lang="sv-SE" dirty="0" smtClean="0"/>
          </a:p>
          <a:p>
            <a:endParaRPr lang="sv-SE" dirty="0"/>
          </a:p>
          <a:p>
            <a:r>
              <a:rPr lang="sv-SE" dirty="0" smtClean="0"/>
              <a:t>Region Norr</a:t>
            </a:r>
          </a:p>
          <a:p>
            <a:r>
              <a:rPr lang="sv-SE" dirty="0" smtClean="0"/>
              <a:t>Mikael Samuelsson </a:t>
            </a:r>
          </a:p>
          <a:p>
            <a:r>
              <a:rPr lang="sv-SE" dirty="0" smtClean="0"/>
              <a:t>Hans Eliasson</a:t>
            </a:r>
          </a:p>
          <a:p>
            <a:r>
              <a:rPr lang="sv-SE" dirty="0" smtClean="0"/>
              <a:t>Björn Sundgren</a:t>
            </a:r>
          </a:p>
          <a:p>
            <a:endParaRPr lang="sv-SE" dirty="0"/>
          </a:p>
          <a:p>
            <a:r>
              <a:rPr lang="sv-SE" dirty="0" smtClean="0"/>
              <a:t>Region Mitt</a:t>
            </a:r>
          </a:p>
          <a:p>
            <a:r>
              <a:rPr lang="sv-SE" dirty="0" smtClean="0"/>
              <a:t>Torsten Nilsson</a:t>
            </a:r>
          </a:p>
          <a:p>
            <a:r>
              <a:rPr lang="sv-SE" dirty="0" smtClean="0"/>
              <a:t>Anders Olsson</a:t>
            </a:r>
          </a:p>
          <a:p>
            <a:r>
              <a:rPr lang="sv-SE" dirty="0" smtClean="0"/>
              <a:t>Johan Stedt</a:t>
            </a:r>
          </a:p>
          <a:p>
            <a:endParaRPr lang="sv-SE" dirty="0"/>
          </a:p>
          <a:p>
            <a:r>
              <a:rPr lang="sv-SE" dirty="0" smtClean="0"/>
              <a:t>Region Syd</a:t>
            </a:r>
          </a:p>
          <a:p>
            <a:r>
              <a:rPr lang="sv-SE" dirty="0" smtClean="0"/>
              <a:t>Bill Nelsson</a:t>
            </a:r>
          </a:p>
          <a:p>
            <a:r>
              <a:rPr lang="sv-SE" dirty="0" smtClean="0"/>
              <a:t>Anders Andersson</a:t>
            </a:r>
          </a:p>
          <a:p>
            <a:r>
              <a:rPr lang="sv-SE" dirty="0" smtClean="0"/>
              <a:t>Elias Turesson</a:t>
            </a:r>
          </a:p>
        </p:txBody>
      </p:sp>
      <p:pic>
        <p:nvPicPr>
          <p:cNvPr id="5" name="Picture 2" descr="Bildresultat för älgko med kalva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7133" y="1484784"/>
            <a:ext cx="5951477" cy="39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3308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395536" y="476672"/>
            <a:ext cx="8229600" cy="504056"/>
          </a:xfrm>
        </p:spPr>
        <p:txBody>
          <a:bodyPr/>
          <a:lstStyle/>
          <a:p>
            <a:r>
              <a:rPr lang="sv-SE" dirty="0" smtClean="0"/>
              <a:t>Tidsplan och arbetsgång</a:t>
            </a:r>
            <a:endParaRPr lang="sv-SE" dirty="0"/>
          </a:p>
        </p:txBody>
      </p:sp>
      <p:sp>
        <p:nvSpPr>
          <p:cNvPr id="2" name="textruta 1"/>
          <p:cNvSpPr txBox="1"/>
          <p:nvPr/>
        </p:nvSpPr>
        <p:spPr>
          <a:xfrm>
            <a:off x="390266" y="980728"/>
            <a:ext cx="5976664" cy="5632311"/>
          </a:xfrm>
          <a:prstGeom prst="rect">
            <a:avLst/>
          </a:prstGeom>
          <a:noFill/>
        </p:spPr>
        <p:txBody>
          <a:bodyPr wrap="square" rtlCol="0">
            <a:spAutoFit/>
          </a:bodyPr>
          <a:lstStyle/>
          <a:p>
            <a:r>
              <a:rPr lang="sv-SE" b="1" dirty="0" smtClean="0"/>
              <a:t>December 2017 </a:t>
            </a:r>
            <a:r>
              <a:rPr lang="sv-SE" dirty="0" smtClean="0"/>
              <a:t>– Gruppen utsedd och första mötet genomfördes</a:t>
            </a:r>
          </a:p>
          <a:p>
            <a:endParaRPr lang="sv-SE" dirty="0"/>
          </a:p>
          <a:p>
            <a:r>
              <a:rPr lang="sv-SE" b="1" dirty="0" smtClean="0"/>
              <a:t>Januari 2018 </a:t>
            </a:r>
            <a:r>
              <a:rPr lang="sv-SE" dirty="0" smtClean="0"/>
              <a:t>– Möte med gruppen för att utarbeta grundförslaget</a:t>
            </a:r>
          </a:p>
          <a:p>
            <a:endParaRPr lang="sv-SE" dirty="0"/>
          </a:p>
          <a:p>
            <a:r>
              <a:rPr lang="sv-SE" b="1" dirty="0" smtClean="0"/>
              <a:t>Februari 2018 </a:t>
            </a:r>
            <a:r>
              <a:rPr lang="sv-SE" dirty="0" smtClean="0"/>
              <a:t>– Presentation av förslaget för förbundsstyrelsen 8/2, ordförandekonferens 10/2 samt jaktvårdskonsulenterna 14/2</a:t>
            </a:r>
          </a:p>
          <a:p>
            <a:endParaRPr lang="sv-SE" dirty="0"/>
          </a:p>
          <a:p>
            <a:r>
              <a:rPr lang="sv-SE" b="1" dirty="0" smtClean="0">
                <a:solidFill>
                  <a:srgbClr val="FF0000"/>
                </a:solidFill>
              </a:rPr>
              <a:t>Februari 2018 </a:t>
            </a:r>
            <a:r>
              <a:rPr lang="sv-SE" dirty="0" smtClean="0">
                <a:solidFill>
                  <a:srgbClr val="FF0000"/>
                </a:solidFill>
              </a:rPr>
              <a:t>– Remiss till länsföreningarna</a:t>
            </a:r>
          </a:p>
          <a:p>
            <a:endParaRPr lang="sv-SE" dirty="0"/>
          </a:p>
          <a:p>
            <a:r>
              <a:rPr lang="sv-SE" b="1" dirty="0" smtClean="0"/>
              <a:t>Mars 2018 </a:t>
            </a:r>
            <a:r>
              <a:rPr lang="sv-SE" dirty="0" smtClean="0"/>
              <a:t>- Presentation av förslaget på länsföreningsstämmor </a:t>
            </a:r>
          </a:p>
          <a:p>
            <a:endParaRPr lang="sv-SE" dirty="0"/>
          </a:p>
          <a:p>
            <a:r>
              <a:rPr lang="sv-SE" b="1" dirty="0" smtClean="0"/>
              <a:t>Maj 2018 </a:t>
            </a:r>
            <a:r>
              <a:rPr lang="sv-SE" dirty="0" smtClean="0"/>
              <a:t>– Förbundsstyrelsen fastställer förslag som går ut med stämmohandlingarna </a:t>
            </a:r>
          </a:p>
          <a:p>
            <a:endParaRPr lang="sv-SE" dirty="0"/>
          </a:p>
          <a:p>
            <a:r>
              <a:rPr lang="sv-SE" b="1" dirty="0" smtClean="0"/>
              <a:t>Juni 2018 </a:t>
            </a:r>
            <a:r>
              <a:rPr lang="sv-SE" dirty="0" smtClean="0"/>
              <a:t>– Förslag till ny policy behandlas och avgörs på stämman i Kiruna 2-3/6</a:t>
            </a:r>
          </a:p>
        </p:txBody>
      </p:sp>
    </p:spTree>
    <p:extLst>
      <p:ext uri="{BB962C8B-B14F-4D97-AF65-F5344CB8AC3E}">
        <p14:creationId xmlns:p14="http://schemas.microsoft.com/office/powerpoint/2010/main" val="216801213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ubrik 7"/>
          <p:cNvSpPr>
            <a:spLocks noGrp="1"/>
          </p:cNvSpPr>
          <p:nvPr>
            <p:ph type="title"/>
          </p:nvPr>
        </p:nvSpPr>
        <p:spPr>
          <a:xfrm>
            <a:off x="395536" y="476672"/>
            <a:ext cx="8229600" cy="504056"/>
          </a:xfrm>
        </p:spPr>
        <p:txBody>
          <a:bodyPr/>
          <a:lstStyle/>
          <a:p>
            <a:r>
              <a:rPr lang="sv-SE" dirty="0" smtClean="0"/>
              <a:t>Grundtankarna om utformning och innehåll</a:t>
            </a:r>
            <a:endParaRPr lang="sv-SE" dirty="0"/>
          </a:p>
        </p:txBody>
      </p:sp>
      <p:sp>
        <p:nvSpPr>
          <p:cNvPr id="3" name="textruta 2"/>
          <p:cNvSpPr txBox="1"/>
          <p:nvPr/>
        </p:nvSpPr>
        <p:spPr>
          <a:xfrm>
            <a:off x="395536" y="1268760"/>
            <a:ext cx="4505280" cy="4708981"/>
          </a:xfrm>
          <a:prstGeom prst="rect">
            <a:avLst/>
          </a:prstGeom>
          <a:noFill/>
        </p:spPr>
        <p:txBody>
          <a:bodyPr wrap="square" rtlCol="0">
            <a:spAutoFit/>
          </a:bodyPr>
          <a:lstStyle/>
          <a:p>
            <a:pPr marL="285750" indent="-285750">
              <a:buFont typeface="Arial" panose="020B0604020202020204" pitchFamily="34" charset="0"/>
              <a:buChar char="•"/>
            </a:pPr>
            <a:r>
              <a:rPr lang="sv-SE" sz="2000" dirty="0" smtClean="0"/>
              <a:t>Policyn ska ge en bild av den grundläggande synen Jägareförbundet har om älg och älgförvaltning</a:t>
            </a:r>
          </a:p>
          <a:p>
            <a:pPr marL="285750" indent="-285750">
              <a:buFont typeface="Arial" panose="020B0604020202020204" pitchFamily="34" charset="0"/>
              <a:buChar char="•"/>
            </a:pPr>
            <a:r>
              <a:rPr lang="sv-SE" sz="2000" dirty="0" smtClean="0"/>
              <a:t> Den ska ge en grund inför utarbetande av uppdaterad handlingsplan älg</a:t>
            </a:r>
          </a:p>
          <a:p>
            <a:pPr marL="285750" indent="-285750">
              <a:buFont typeface="Arial" panose="020B0604020202020204" pitchFamily="34" charset="0"/>
              <a:buChar char="•"/>
            </a:pPr>
            <a:r>
              <a:rPr lang="sv-SE" sz="2000" dirty="0" smtClean="0"/>
              <a:t>Den ska vara lättillgänglig vilket innebär korta punkter och lättförståeligt språk</a:t>
            </a:r>
          </a:p>
          <a:p>
            <a:pPr marL="285750" indent="-285750">
              <a:buFont typeface="Arial" panose="020B0604020202020204" pitchFamily="34" charset="0"/>
              <a:buChar char="•"/>
            </a:pPr>
            <a:r>
              <a:rPr lang="sv-SE" sz="2000" dirty="0" smtClean="0"/>
              <a:t>Rubriksättning görs så att rubrikerna kan stå för sig själva och ändå säga något </a:t>
            </a:r>
          </a:p>
          <a:p>
            <a:pPr marL="285750" indent="-285750">
              <a:buFont typeface="Arial" panose="020B0604020202020204" pitchFamily="34" charset="0"/>
              <a:buChar char="•"/>
            </a:pPr>
            <a:r>
              <a:rPr lang="sv-SE" sz="2000" dirty="0" smtClean="0"/>
              <a:t>Bilderna ska komplettera texten och inte bara vara en utfyllnad</a:t>
            </a:r>
          </a:p>
        </p:txBody>
      </p:sp>
      <p:pic>
        <p:nvPicPr>
          <p:cNvPr id="4" name="Bildobjekt 3"/>
          <p:cNvPicPr>
            <a:picLocks noChangeAspect="1"/>
          </p:cNvPicPr>
          <p:nvPr/>
        </p:nvPicPr>
        <p:blipFill>
          <a:blip r:embed="rId2"/>
          <a:stretch>
            <a:fillRect/>
          </a:stretch>
        </p:blipFill>
        <p:spPr>
          <a:xfrm>
            <a:off x="4891973" y="1916832"/>
            <a:ext cx="4243184" cy="3804234"/>
          </a:xfrm>
          <a:prstGeom prst="rect">
            <a:avLst/>
          </a:prstGeom>
        </p:spPr>
      </p:pic>
    </p:spTree>
    <p:extLst>
      <p:ext uri="{BB962C8B-B14F-4D97-AF65-F5344CB8AC3E}">
        <p14:creationId xmlns:p14="http://schemas.microsoft.com/office/powerpoint/2010/main" val="34907363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objekt 5"/>
          <p:cNvPicPr>
            <a:picLocks noChangeAspect="1"/>
          </p:cNvPicPr>
          <p:nvPr/>
        </p:nvPicPr>
        <p:blipFill>
          <a:blip r:embed="rId2">
            <a:lum/>
          </a:blip>
          <a:stretch>
            <a:fillRect/>
          </a:stretch>
        </p:blipFill>
        <p:spPr>
          <a:xfrm>
            <a:off x="5580112" y="983230"/>
            <a:ext cx="3358740" cy="3232862"/>
          </a:xfrm>
          <a:prstGeom prst="rect">
            <a:avLst/>
          </a:prstGeom>
          <a:effectLst>
            <a:outerShdw blurRad="50800" dist="50800" dir="5400000" algn="ctr" rotWithShape="0">
              <a:srgbClr val="000000"/>
            </a:outerShdw>
            <a:reflection stA="42000" endPos="65000" dist="50800" dir="5400000" sy="-100000" algn="bl" rotWithShape="0"/>
          </a:effectLst>
        </p:spPr>
      </p:pic>
      <p:sp>
        <p:nvSpPr>
          <p:cNvPr id="9" name="Rubrik 8"/>
          <p:cNvSpPr>
            <a:spLocks noGrp="1"/>
          </p:cNvSpPr>
          <p:nvPr>
            <p:ph type="title"/>
          </p:nvPr>
        </p:nvSpPr>
        <p:spPr>
          <a:xfrm>
            <a:off x="454738" y="476672"/>
            <a:ext cx="8229600" cy="504056"/>
          </a:xfrm>
        </p:spPr>
        <p:txBody>
          <a:bodyPr/>
          <a:lstStyle/>
          <a:p>
            <a:r>
              <a:rPr lang="sv-SE" dirty="0" smtClean="0"/>
              <a:t>Älgpolicyn i rubrikform</a:t>
            </a:r>
            <a:endParaRPr lang="sv-SE" dirty="0"/>
          </a:p>
        </p:txBody>
      </p:sp>
      <p:sp>
        <p:nvSpPr>
          <p:cNvPr id="5" name="Rektangel 4"/>
          <p:cNvSpPr/>
          <p:nvPr/>
        </p:nvSpPr>
        <p:spPr>
          <a:xfrm>
            <a:off x="285062" y="836712"/>
            <a:ext cx="8568952" cy="5632311"/>
          </a:xfrm>
          <a:prstGeom prst="rect">
            <a:avLst/>
          </a:prstGeom>
        </p:spPr>
        <p:txBody>
          <a:bodyPr wrap="square">
            <a:spAutoFit/>
          </a:bodyPr>
          <a:lstStyle/>
          <a:p>
            <a:endParaRPr lang="sv-SE" dirty="0"/>
          </a:p>
          <a:p>
            <a:r>
              <a:rPr lang="sv-SE" dirty="0"/>
              <a:t>1.	Älgen är vårt </a:t>
            </a:r>
            <a:r>
              <a:rPr lang="sv-SE" b="1" dirty="0">
                <a:solidFill>
                  <a:srgbClr val="FF0000"/>
                </a:solidFill>
              </a:rPr>
              <a:t>viktigaste</a:t>
            </a:r>
            <a:r>
              <a:rPr lang="sv-SE" dirty="0"/>
              <a:t> vilt</a:t>
            </a:r>
          </a:p>
          <a:p>
            <a:endParaRPr lang="sv-SE" dirty="0"/>
          </a:p>
          <a:p>
            <a:r>
              <a:rPr lang="sv-SE" dirty="0"/>
              <a:t>2.	Älgstammen ska hålla en hög kvalitet</a:t>
            </a:r>
          </a:p>
          <a:p>
            <a:endParaRPr lang="sv-SE" dirty="0"/>
          </a:p>
          <a:p>
            <a:r>
              <a:rPr lang="sv-SE" dirty="0"/>
              <a:t>3.	Älgjakten ska genomföras med hög etik</a:t>
            </a:r>
          </a:p>
          <a:p>
            <a:endParaRPr lang="sv-SE" dirty="0"/>
          </a:p>
          <a:p>
            <a:r>
              <a:rPr lang="sv-SE" dirty="0"/>
              <a:t>4.	Älg och foder ska anpassas till varandra</a:t>
            </a:r>
          </a:p>
          <a:p>
            <a:endParaRPr lang="sv-SE" dirty="0"/>
          </a:p>
          <a:p>
            <a:r>
              <a:rPr lang="sv-SE" dirty="0"/>
              <a:t>5.	Samförstånd nås genom dialog</a:t>
            </a:r>
          </a:p>
          <a:p>
            <a:r>
              <a:rPr lang="sv-SE" dirty="0" smtClean="0"/>
              <a:t> </a:t>
            </a:r>
            <a:endParaRPr lang="sv-SE" dirty="0"/>
          </a:p>
          <a:p>
            <a:r>
              <a:rPr lang="sv-SE" dirty="0"/>
              <a:t>6.	Förvaltningen ska vara grundad på fakta</a:t>
            </a:r>
          </a:p>
          <a:p>
            <a:endParaRPr lang="sv-SE" dirty="0"/>
          </a:p>
          <a:p>
            <a:r>
              <a:rPr lang="sv-SE" dirty="0"/>
              <a:t>7.	Förvaltningen ska vara lokalt förankrad</a:t>
            </a:r>
          </a:p>
          <a:p>
            <a:endParaRPr lang="sv-SE" dirty="0"/>
          </a:p>
          <a:p>
            <a:r>
              <a:rPr lang="sv-SE" dirty="0"/>
              <a:t>8.	Varg och björn försvårar älgförvaltningen </a:t>
            </a:r>
          </a:p>
          <a:p>
            <a:r>
              <a:rPr lang="sv-SE" dirty="0" smtClean="0"/>
              <a:t> </a:t>
            </a:r>
            <a:endParaRPr lang="sv-SE" dirty="0"/>
          </a:p>
          <a:p>
            <a:r>
              <a:rPr lang="sv-SE" dirty="0"/>
              <a:t>9.	Älgen förvaltas tillsammans med övrigt klövvilt </a:t>
            </a:r>
          </a:p>
          <a:p>
            <a:endParaRPr lang="sv-SE" dirty="0"/>
          </a:p>
          <a:p>
            <a:r>
              <a:rPr lang="sv-SE" dirty="0"/>
              <a:t>10.	Älgförvaltningens kostnader är ett </a:t>
            </a:r>
            <a:r>
              <a:rPr lang="sv-SE" dirty="0" smtClean="0"/>
              <a:t>samhällsansvar</a:t>
            </a:r>
            <a:endParaRPr lang="sv-SE" dirty="0"/>
          </a:p>
        </p:txBody>
      </p:sp>
    </p:spTree>
    <p:extLst>
      <p:ext uri="{BB962C8B-B14F-4D97-AF65-F5344CB8AC3E}">
        <p14:creationId xmlns:p14="http://schemas.microsoft.com/office/powerpoint/2010/main" val="89939175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ubrik 5"/>
          <p:cNvSpPr>
            <a:spLocks noGrp="1"/>
          </p:cNvSpPr>
          <p:nvPr>
            <p:ph type="title"/>
          </p:nvPr>
        </p:nvSpPr>
        <p:spPr>
          <a:xfrm>
            <a:off x="395536" y="476672"/>
            <a:ext cx="8229600" cy="504056"/>
          </a:xfrm>
        </p:spPr>
        <p:txBody>
          <a:bodyPr/>
          <a:lstStyle/>
          <a:p>
            <a:r>
              <a:rPr lang="sv-SE" dirty="0" smtClean="0"/>
              <a:t>Förslaget:</a:t>
            </a:r>
            <a:endParaRPr lang="sv-SE" dirty="0"/>
          </a:p>
        </p:txBody>
      </p:sp>
      <p:sp>
        <p:nvSpPr>
          <p:cNvPr id="3" name="Rektangel 2"/>
          <p:cNvSpPr/>
          <p:nvPr/>
        </p:nvSpPr>
        <p:spPr>
          <a:xfrm>
            <a:off x="323528" y="1052736"/>
            <a:ext cx="8712968" cy="5355312"/>
          </a:xfrm>
          <a:prstGeom prst="rect">
            <a:avLst/>
          </a:prstGeom>
        </p:spPr>
        <p:txBody>
          <a:bodyPr wrap="square">
            <a:spAutoFit/>
          </a:bodyPr>
          <a:lstStyle/>
          <a:p>
            <a:r>
              <a:rPr lang="sv-SE" b="1" dirty="0"/>
              <a:t>1.	Älgen är </a:t>
            </a:r>
            <a:r>
              <a:rPr lang="sv-SE" b="1" dirty="0">
                <a:solidFill>
                  <a:srgbClr val="FF0000"/>
                </a:solidFill>
              </a:rPr>
              <a:t>vårt viktigaste vilt</a:t>
            </a:r>
          </a:p>
          <a:p>
            <a:r>
              <a:rPr lang="sv-SE" dirty="0"/>
              <a:t>Älgen är en av våra nationalsymboler som representerar stora kulturella, sociala och ekonomiska värden och kräver en reglerad förvaltning. Historiskt har älgjakten varit en del av förutsättningen för överlevnad, dock har jaktmetoder och synsätt utvecklats över tiden. Jakten med lös hund blev historiskt framgångsrik och hunden är </a:t>
            </a:r>
            <a:r>
              <a:rPr lang="sv-SE" dirty="0">
                <a:solidFill>
                  <a:srgbClr val="FF0000"/>
                </a:solidFill>
              </a:rPr>
              <a:t>fortfarande idag </a:t>
            </a:r>
            <a:r>
              <a:rPr lang="sv-SE" dirty="0"/>
              <a:t>en förutsättning för jakt.</a:t>
            </a:r>
          </a:p>
          <a:p>
            <a:endParaRPr lang="sv-SE" dirty="0"/>
          </a:p>
          <a:p>
            <a:r>
              <a:rPr lang="sv-SE" b="1" dirty="0"/>
              <a:t>2.	Älgstammen ska hålla en hög kvalitet</a:t>
            </a:r>
          </a:p>
          <a:p>
            <a:r>
              <a:rPr lang="sv-SE" dirty="0"/>
              <a:t>Hög kvalité innefattar en hög medelålder, god reproduktion och höga kalvvikter.  Det ska finnas tillräckligt med stora tjurar för att hondjur skall bli betäckta under första brunsttillfället. Hög andel kalv i avskjutningen ger en högre medelålder i stammen. En stor andel produktiva djur efter jakten möjliggör ett större jaktligt uttag kommande år.</a:t>
            </a:r>
          </a:p>
          <a:p>
            <a:endParaRPr lang="sv-SE" dirty="0"/>
          </a:p>
          <a:p>
            <a:r>
              <a:rPr lang="sv-SE" b="1" dirty="0"/>
              <a:t>3.	Älgjakten ska genomföras med hög etik</a:t>
            </a:r>
          </a:p>
          <a:p>
            <a:r>
              <a:rPr lang="sv-SE" dirty="0"/>
              <a:t>Älgjakten ska bedrivas med hänsyn till viltet, annan jakt och på ett sätt så att allmänhetens acceptans för jakt främjas. Jakten ska inte bedrivas </a:t>
            </a:r>
            <a:r>
              <a:rPr lang="sv-SE" b="1" dirty="0">
                <a:solidFill>
                  <a:srgbClr val="FF0000"/>
                </a:solidFill>
              </a:rPr>
              <a:t>under brunst </a:t>
            </a:r>
            <a:r>
              <a:rPr lang="sv-SE" dirty="0"/>
              <a:t>eller på annat sätt så att älgarna utsätts för onödiga påfrestningar. Anpassning ska även ske till väderleksförhållanden under hela jaktsäsongen. </a:t>
            </a:r>
          </a:p>
        </p:txBody>
      </p:sp>
    </p:spTree>
    <p:extLst>
      <p:ext uri="{BB962C8B-B14F-4D97-AF65-F5344CB8AC3E}">
        <p14:creationId xmlns:p14="http://schemas.microsoft.com/office/powerpoint/2010/main" val="36889129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323528" y="764704"/>
            <a:ext cx="8352928" cy="5078313"/>
          </a:xfrm>
          <a:prstGeom prst="rect">
            <a:avLst/>
          </a:prstGeom>
        </p:spPr>
        <p:txBody>
          <a:bodyPr wrap="square">
            <a:spAutoFit/>
          </a:bodyPr>
          <a:lstStyle/>
          <a:p>
            <a:r>
              <a:rPr lang="sv-SE" b="1" dirty="0"/>
              <a:t>4.	Älg och foder ska anpassas till varandra</a:t>
            </a:r>
          </a:p>
          <a:p>
            <a:r>
              <a:rPr lang="sv-SE" dirty="0"/>
              <a:t>Balansen mellan älgstammens storlek och fodertillgången uppnås genom att reglera båda dessa faktorer. Ståndortsanpassat skogsbruk med ökad tillgång på tallungskog är den enskilt viktigaste åtgärden för att minska älgens negativa påverkan på växande skog. Hög andel löv och foderskapande åtgärder är viktiga komplement. </a:t>
            </a:r>
          </a:p>
          <a:p>
            <a:endParaRPr lang="sv-SE" dirty="0"/>
          </a:p>
          <a:p>
            <a:r>
              <a:rPr lang="sv-SE" b="1" dirty="0"/>
              <a:t>5.	Samförstånd nås genom dialog</a:t>
            </a:r>
          </a:p>
          <a:p>
            <a:r>
              <a:rPr lang="sv-SE" dirty="0"/>
              <a:t>Jägareförbundet verkar för att, i dialog med övriga intressenter, skapa en klar målsättning för en fungerande älgförvaltning. Parternas agerande ska både i samverkan inom viltförvaltningen och i uttalanden präglas av </a:t>
            </a:r>
            <a:r>
              <a:rPr lang="sv-SE" b="1" dirty="0">
                <a:solidFill>
                  <a:srgbClr val="FF0000"/>
                </a:solidFill>
              </a:rPr>
              <a:t>god etik </a:t>
            </a:r>
            <a:r>
              <a:rPr lang="sv-SE" dirty="0"/>
              <a:t>för att bygga och upprätthålla förtroende för varandra och förvaltningssystemet.</a:t>
            </a:r>
          </a:p>
          <a:p>
            <a:endParaRPr lang="sv-SE" dirty="0"/>
          </a:p>
          <a:p>
            <a:r>
              <a:rPr lang="sv-SE" dirty="0"/>
              <a:t> </a:t>
            </a:r>
          </a:p>
          <a:p>
            <a:r>
              <a:rPr lang="sv-SE" b="1" dirty="0"/>
              <a:t>6.	Förvaltningen ska vara grundad på fakta</a:t>
            </a:r>
          </a:p>
          <a:p>
            <a:r>
              <a:rPr lang="sv-SE" dirty="0"/>
              <a:t>Jägareförbundet ska på alla nivåer verka för att faktaunderlag kontinuerligt tas fram genom kvalitetssäkrade metoder. Jägareförbundet ska aktivt informera och utbilda för att säkerställa en faktabaserad förvaltning. </a:t>
            </a:r>
          </a:p>
        </p:txBody>
      </p:sp>
    </p:spTree>
    <p:extLst>
      <p:ext uri="{BB962C8B-B14F-4D97-AF65-F5344CB8AC3E}">
        <p14:creationId xmlns:p14="http://schemas.microsoft.com/office/powerpoint/2010/main" val="29286337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323528" y="692696"/>
            <a:ext cx="8640960" cy="4524315"/>
          </a:xfrm>
          <a:prstGeom prst="rect">
            <a:avLst/>
          </a:prstGeom>
        </p:spPr>
        <p:txBody>
          <a:bodyPr wrap="square">
            <a:spAutoFit/>
          </a:bodyPr>
          <a:lstStyle/>
          <a:p>
            <a:r>
              <a:rPr lang="sv-SE" b="1" dirty="0" smtClean="0"/>
              <a:t>7.	Förvaltningen ska vara lokalt förankrad</a:t>
            </a:r>
          </a:p>
          <a:p>
            <a:r>
              <a:rPr lang="sv-SE" dirty="0" smtClean="0"/>
              <a:t>Älgförvaltningen ska präglas av en reell lokal påverkan över förvaltningen genom jämbördigt inflytande mellan jägare och markägare på alla nivåer.</a:t>
            </a:r>
          </a:p>
          <a:p>
            <a:r>
              <a:rPr lang="sv-SE" dirty="0" smtClean="0"/>
              <a:t>För en god måluppfyllnad och förvaltning krävs att skadenivåer och älgtäthet förankras och accepteras från </a:t>
            </a:r>
            <a:r>
              <a:rPr lang="sv-SE" b="1" dirty="0" smtClean="0">
                <a:solidFill>
                  <a:srgbClr val="FF0000"/>
                </a:solidFill>
              </a:rPr>
              <a:t>älgskötselområden</a:t>
            </a:r>
            <a:r>
              <a:rPr lang="sv-SE" dirty="0" smtClean="0"/>
              <a:t> och uppåt. I områden med dubbelregistrering inom renskötselområdet ska Jägareförbundet verka för ett gott samarbete mellan parterna.</a:t>
            </a:r>
          </a:p>
          <a:p>
            <a:endParaRPr lang="sv-SE" dirty="0"/>
          </a:p>
          <a:p>
            <a:r>
              <a:rPr lang="sv-SE" b="1" dirty="0"/>
              <a:t>8.	Varg och björn försvårar älgförvaltningen </a:t>
            </a:r>
          </a:p>
          <a:p>
            <a:r>
              <a:rPr lang="sv-SE" dirty="0"/>
              <a:t>Jägareförbundet ska verka för att rovdjuren inte har en avgörande påverkan på älgförvaltningen. Detta gäller både förutsättning att bedriva jakt med lös hund samt möjligheten till ett jaktligt uttag. I rovdjurstäta områden ska en hög andel kalv i avskjutningen prioriteras. I vargområden ska avskjutningen av produktiva djur vara restriktiv samt en högre vinterstam av älg accepteras. </a:t>
            </a:r>
          </a:p>
          <a:p>
            <a:r>
              <a:rPr lang="sv-SE" dirty="0"/>
              <a:t> </a:t>
            </a:r>
          </a:p>
          <a:p>
            <a:endParaRPr lang="sv-SE" dirty="0"/>
          </a:p>
        </p:txBody>
      </p:sp>
    </p:spTree>
    <p:extLst>
      <p:ext uri="{BB962C8B-B14F-4D97-AF65-F5344CB8AC3E}">
        <p14:creationId xmlns:p14="http://schemas.microsoft.com/office/powerpoint/2010/main" val="3862890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ktangel 4"/>
          <p:cNvSpPr/>
          <p:nvPr/>
        </p:nvSpPr>
        <p:spPr>
          <a:xfrm>
            <a:off x="251520" y="908720"/>
            <a:ext cx="8496944" cy="3693319"/>
          </a:xfrm>
          <a:prstGeom prst="rect">
            <a:avLst/>
          </a:prstGeom>
        </p:spPr>
        <p:txBody>
          <a:bodyPr wrap="square">
            <a:spAutoFit/>
          </a:bodyPr>
          <a:lstStyle/>
          <a:p>
            <a:r>
              <a:rPr lang="sv-SE" b="1" dirty="0"/>
              <a:t>9.	Älgen förvaltas tillsammans med övrigt klövvilt </a:t>
            </a:r>
          </a:p>
          <a:p>
            <a:r>
              <a:rPr lang="sv-SE" dirty="0"/>
              <a:t>Förvaltningen ska ta hänsyn till det totala antalet klövvilt, fördelningen mellan arterna samt arternas inbördes påverkan.  Tydliga </a:t>
            </a:r>
            <a:r>
              <a:rPr lang="sv-SE" b="1" dirty="0">
                <a:solidFill>
                  <a:srgbClr val="FF0000"/>
                </a:solidFill>
              </a:rPr>
              <a:t>kvalitativa och kvantitativa </a:t>
            </a:r>
            <a:r>
              <a:rPr lang="sv-SE" dirty="0"/>
              <a:t>mål ska fastställas för respektive art. Jägareförbundet ska verka för att möjliggöra en flerartsförvaltning. </a:t>
            </a:r>
          </a:p>
          <a:p>
            <a:endParaRPr lang="sv-SE" dirty="0"/>
          </a:p>
          <a:p>
            <a:r>
              <a:rPr lang="sv-SE" b="1" dirty="0"/>
              <a:t>10.	Älgförvaltningens kostnader är ett samhällsansvar</a:t>
            </a:r>
          </a:p>
          <a:p>
            <a:r>
              <a:rPr lang="sv-SE" dirty="0"/>
              <a:t>Jägareförbundet anser att myndigheternas arbete med viltförvaltning är ett samhällsansvar som kostnadseffektiv ska finansieras via skattemedel. Fällavgifter för älg ska inte bära kostnaderna för förvaltningen av andra viltslag. </a:t>
            </a:r>
          </a:p>
          <a:p>
            <a:r>
              <a:rPr lang="sv-SE" dirty="0"/>
              <a:t>Jägarna ansvarar för fakta om älgstammens numerär och sammansättning. Markägarna ansvarar på samma sätt för fakta om fodertillgång och skador på gröda och skog. </a:t>
            </a:r>
          </a:p>
        </p:txBody>
      </p:sp>
    </p:spTree>
    <p:extLst>
      <p:ext uri="{BB962C8B-B14F-4D97-AF65-F5344CB8AC3E}">
        <p14:creationId xmlns:p14="http://schemas.microsoft.com/office/powerpoint/2010/main" val="2904698822"/>
      </p:ext>
    </p:extLst>
  </p:cSld>
  <p:clrMapOvr>
    <a:masterClrMapping/>
  </p:clrMapOvr>
</p:sld>
</file>

<file path=ppt/theme/theme1.xml><?xml version="1.0" encoding="utf-8"?>
<a:theme xmlns:a="http://schemas.openxmlformats.org/drawingml/2006/main" name="Jägarförbundet">
  <a:themeElements>
    <a:clrScheme name="Jägarförbundet">
      <a:dk1>
        <a:sysClr val="windowText" lastClr="000000"/>
      </a:dk1>
      <a:lt1>
        <a:sysClr val="window" lastClr="FFFFFF"/>
      </a:lt1>
      <a:dk2>
        <a:srgbClr val="1F497D"/>
      </a:dk2>
      <a:lt2>
        <a:srgbClr val="EEECE1"/>
      </a:lt2>
      <a:accent1>
        <a:srgbClr val="747C3A"/>
      </a:accent1>
      <a:accent2>
        <a:srgbClr val="1A5151"/>
      </a:accent2>
      <a:accent3>
        <a:srgbClr val="6598A5"/>
      </a:accent3>
      <a:accent4>
        <a:srgbClr val="DDB027"/>
      </a:accent4>
      <a:accent5>
        <a:srgbClr val="A0524C"/>
      </a:accent5>
      <a:accent6>
        <a:srgbClr val="B87945"/>
      </a:accent6>
      <a:hlink>
        <a:srgbClr val="0000FF"/>
      </a:hlink>
      <a:folHlink>
        <a:srgbClr val="800080"/>
      </a:folHlink>
    </a:clrScheme>
    <a:fontScheme name="Jägarförbundet">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22225">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defRPr sz="1600" dirty="0" smtClean="0"/>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Jägarförbundet</Template>
  <TotalTime>4425</TotalTime>
  <Words>226</Words>
  <Application>Microsoft Office PowerPoint</Application>
  <PresentationFormat>Bildspel på skärmen (4:3)</PresentationFormat>
  <Paragraphs>106</Paragraphs>
  <Slides>10</Slides>
  <Notes>1</Notes>
  <HiddenSlides>0</HiddenSlides>
  <MMClips>0</MMClips>
  <ScaleCrop>false</ScaleCrop>
  <HeadingPairs>
    <vt:vector size="4" baseType="variant">
      <vt:variant>
        <vt:lpstr>Tema</vt:lpstr>
      </vt:variant>
      <vt:variant>
        <vt:i4>1</vt:i4>
      </vt:variant>
      <vt:variant>
        <vt:lpstr>Bildrubriker</vt:lpstr>
      </vt:variant>
      <vt:variant>
        <vt:i4>10</vt:i4>
      </vt:variant>
    </vt:vector>
  </HeadingPairs>
  <TitlesOfParts>
    <vt:vector size="11" baseType="lpstr">
      <vt:lpstr>Jägarförbundet</vt:lpstr>
      <vt:lpstr>Ny älgpolicy  förslag inför stämman 2018 </vt:lpstr>
      <vt:lpstr>Arbetet leds av en arbetsgrupp från hela landet</vt:lpstr>
      <vt:lpstr>Tidsplan och arbetsgång</vt:lpstr>
      <vt:lpstr>Grundtankarna om utformning och innehåll</vt:lpstr>
      <vt:lpstr>Älgpolicyn i rubrikform</vt:lpstr>
      <vt:lpstr>Förslaget:</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Fredrik Widemo</dc:creator>
  <cp:lastModifiedBy>Anders</cp:lastModifiedBy>
  <cp:revision>177</cp:revision>
  <cp:lastPrinted>2014-03-31T13:31:50Z</cp:lastPrinted>
  <dcterms:created xsi:type="dcterms:W3CDTF">2014-03-26T07:13:01Z</dcterms:created>
  <dcterms:modified xsi:type="dcterms:W3CDTF">2018-02-23T10:03:15Z</dcterms:modified>
</cp:coreProperties>
</file>