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8" r:id="rId5"/>
  </p:sldMasterIdLst>
  <p:notesMasterIdLst>
    <p:notesMasterId r:id="rId20"/>
  </p:notesMasterIdLst>
  <p:sldIdLst>
    <p:sldId id="482" r:id="rId6"/>
    <p:sldId id="499" r:id="rId7"/>
    <p:sldId id="468" r:id="rId8"/>
    <p:sldId id="480" r:id="rId9"/>
    <p:sldId id="467" r:id="rId10"/>
    <p:sldId id="447" r:id="rId11"/>
    <p:sldId id="465" r:id="rId12"/>
    <p:sldId id="500" r:id="rId13"/>
    <p:sldId id="501" r:id="rId14"/>
    <p:sldId id="503" r:id="rId15"/>
    <p:sldId id="504" r:id="rId16"/>
    <p:sldId id="496" r:id="rId17"/>
    <p:sldId id="505" r:id="rId18"/>
    <p:sldId id="458"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autoAdjust="0"/>
    <p:restoredTop sz="77534"/>
  </p:normalViewPr>
  <p:slideViewPr>
    <p:cSldViewPr snapToGrid="0">
      <p:cViewPr varScale="1">
        <p:scale>
          <a:sx n="99" d="100"/>
          <a:sy n="99" d="100"/>
        </p:scale>
        <p:origin x="8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24017-544A-4ABE-98CD-57F7A52F2C9C}" type="doc">
      <dgm:prSet loTypeId="urn:microsoft.com/office/officeart/2005/8/layout/bProcess3" loCatId="process" qsTypeId="urn:microsoft.com/office/officeart/2005/8/quickstyle/simple5" qsCatId="simple" csTypeId="urn:microsoft.com/office/officeart/2005/8/colors/accent0_1" csCatId="mainScheme" phldr="1"/>
      <dgm:spPr/>
      <dgm:t>
        <a:bodyPr/>
        <a:lstStyle/>
        <a:p>
          <a:endParaRPr lang="en-US"/>
        </a:p>
      </dgm:t>
    </dgm:pt>
    <dgm:pt modelId="{5B0AF8AD-69AC-4CCF-B074-463E5BA65848}">
      <dgm:prSet custT="1"/>
      <dgm:spPr>
        <a:solidFill>
          <a:schemeClr val="bg2"/>
        </a:solidFill>
      </dgm:spPr>
      <dgm:t>
        <a:bodyPr/>
        <a:lstStyle/>
        <a:p>
          <a:r>
            <a:rPr lang="en-US" sz="1200" b="1" i="0" dirty="0" err="1">
              <a:latin typeface="+mn-lt"/>
              <a:cs typeface="Arial" panose="020B0604020202020204" pitchFamily="34" charset="0"/>
            </a:rPr>
            <a:t>Trafikeftersök</a:t>
          </a:r>
          <a:r>
            <a:rPr lang="en-US" sz="1200" b="1" i="0" dirty="0">
              <a:latin typeface="+mn-lt"/>
              <a:cs typeface="Arial" panose="020B0604020202020204" pitchFamily="34" charset="0"/>
            </a:rPr>
            <a:t> </a:t>
          </a:r>
          <a:br>
            <a:rPr lang="en-US" sz="1200" b="1" i="0" dirty="0">
              <a:latin typeface="+mn-lt"/>
              <a:cs typeface="Arial" panose="020B0604020202020204" pitchFamily="34" charset="0"/>
            </a:rPr>
          </a:br>
          <a:r>
            <a:rPr lang="en-US" sz="1200" b="1" i="0" dirty="0">
              <a:latin typeface="+mn-lt"/>
              <a:cs typeface="Arial" panose="020B0604020202020204" pitchFamily="34" charset="0"/>
            </a:rPr>
            <a:t>var 9:e </a:t>
          </a:r>
          <a:r>
            <a:rPr lang="en-US" sz="1200" b="1" i="0" dirty="0" err="1">
              <a:latin typeface="+mn-lt"/>
              <a:cs typeface="Arial" panose="020B0604020202020204" pitchFamily="34" charset="0"/>
            </a:rPr>
            <a:t>minut</a:t>
          </a:r>
          <a:r>
            <a:rPr lang="en-US" sz="1200" b="1" i="0" dirty="0">
              <a:latin typeface="+mn-lt"/>
              <a:cs typeface="Arial" panose="020B0604020202020204" pitchFamily="34" charset="0"/>
            </a:rPr>
            <a:t> </a:t>
          </a:r>
        </a:p>
      </dgm:t>
    </dgm:pt>
    <dgm:pt modelId="{1F5B89E5-2D53-47E2-84DA-AA5290082C43}" type="parTrans" cxnId="{92434BAA-B1A2-477B-B75B-AB690A3BB0C2}">
      <dgm:prSet/>
      <dgm:spPr/>
      <dgm:t>
        <a:bodyPr/>
        <a:lstStyle/>
        <a:p>
          <a:endParaRPr lang="en-US" sz="1200" b="1" i="0">
            <a:latin typeface="DINOT-Bold" panose="02010604030101020104" pitchFamily="2" charset="77"/>
            <a:cs typeface="Arial" panose="020B0604020202020204" pitchFamily="34" charset="0"/>
          </a:endParaRPr>
        </a:p>
      </dgm:t>
    </dgm:pt>
    <dgm:pt modelId="{CFC42924-73D2-4556-BD97-AB163D1948B3}" type="sibTrans" cxnId="{92434BAA-B1A2-477B-B75B-AB690A3BB0C2}">
      <dgm:prSet custT="1"/>
      <dgm:spPr/>
      <dgm:t>
        <a:bodyPr/>
        <a:lstStyle/>
        <a:p>
          <a:endParaRPr lang="en-US" sz="1200" b="1" i="0">
            <a:latin typeface="DINOT-Bold" panose="02010604030101020104" pitchFamily="2" charset="77"/>
            <a:cs typeface="Arial" panose="020B0604020202020204" pitchFamily="34" charset="0"/>
          </a:endParaRPr>
        </a:p>
      </dgm:t>
    </dgm:pt>
    <dgm:pt modelId="{52D9EC94-D8C9-4FBD-AA4D-C9D33E3BEBB8}">
      <dgm:prSet custT="1"/>
      <dgm:spPr>
        <a:solidFill>
          <a:schemeClr val="bg2"/>
        </a:solidFill>
      </dgm:spPr>
      <dgm:t>
        <a:bodyPr/>
        <a:lstStyle/>
        <a:p>
          <a:r>
            <a:rPr lang="en-US" sz="1200" b="1" i="0" dirty="0">
              <a:latin typeface="+mn-lt"/>
              <a:cs typeface="Arial" panose="020B0604020202020204" pitchFamily="34" charset="0"/>
            </a:rPr>
            <a:t>5 </a:t>
          </a:r>
          <a:r>
            <a:rPr lang="en-US" sz="1200" b="1" i="0" dirty="0" err="1">
              <a:latin typeface="+mn-lt"/>
              <a:cs typeface="Arial" panose="020B0604020202020204" pitchFamily="34" charset="0"/>
            </a:rPr>
            <a:t>miljoner</a:t>
          </a:r>
          <a:r>
            <a:rPr lang="en-US" sz="1200" b="1" i="0" dirty="0">
              <a:latin typeface="+mn-lt"/>
              <a:cs typeface="Arial" panose="020B0604020202020204" pitchFamily="34" charset="0"/>
            </a:rPr>
            <a:t> </a:t>
          </a:r>
          <a:br>
            <a:rPr lang="en-US" sz="1200" b="1" i="0" dirty="0">
              <a:latin typeface="+mn-lt"/>
              <a:cs typeface="Arial" panose="020B0604020202020204" pitchFamily="34" charset="0"/>
            </a:rPr>
          </a:br>
          <a:r>
            <a:rPr lang="en-US" sz="1200" b="1" i="0" dirty="0" err="1">
              <a:latin typeface="+mn-lt"/>
              <a:cs typeface="Arial" panose="020B0604020202020204" pitchFamily="34" charset="0"/>
            </a:rPr>
            <a:t>timmar</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vilt-inventering</a:t>
          </a:r>
          <a:r>
            <a:rPr lang="en-US" sz="1200" b="1" i="0" dirty="0">
              <a:latin typeface="+mn-lt"/>
              <a:cs typeface="Arial" panose="020B0604020202020204" pitchFamily="34" charset="0"/>
            </a:rPr>
            <a:t> </a:t>
          </a:r>
        </a:p>
      </dgm:t>
    </dgm:pt>
    <dgm:pt modelId="{DC7E5477-E2C9-4FE9-A32E-8825BDBA6C6A}" type="parTrans" cxnId="{1A84E652-0AB3-41D7-89A3-F20BE35490FC}">
      <dgm:prSet/>
      <dgm:spPr/>
      <dgm:t>
        <a:bodyPr/>
        <a:lstStyle/>
        <a:p>
          <a:endParaRPr lang="en-US" sz="1200" b="1" i="0">
            <a:latin typeface="DINOT-Bold" panose="02010604030101020104" pitchFamily="2" charset="77"/>
            <a:cs typeface="Arial" panose="020B0604020202020204" pitchFamily="34" charset="0"/>
          </a:endParaRPr>
        </a:p>
      </dgm:t>
    </dgm:pt>
    <dgm:pt modelId="{16A7A8FD-1BC9-4DC0-8706-A5452A8ECD3B}" type="sibTrans" cxnId="{1A84E652-0AB3-41D7-89A3-F20BE35490FC}">
      <dgm:prSet custT="1"/>
      <dgm:spPr/>
      <dgm:t>
        <a:bodyPr/>
        <a:lstStyle/>
        <a:p>
          <a:endParaRPr lang="en-US" sz="1200" b="1" i="0">
            <a:latin typeface="DINOT-Bold" panose="02010604030101020104" pitchFamily="2" charset="77"/>
            <a:cs typeface="Arial" panose="020B0604020202020204" pitchFamily="34" charset="0"/>
          </a:endParaRPr>
        </a:p>
      </dgm:t>
    </dgm:pt>
    <dgm:pt modelId="{7636903E-7E5A-4461-8006-E5FC4194D043}">
      <dgm:prSet custT="1"/>
      <dgm:spPr>
        <a:solidFill>
          <a:schemeClr val="bg2"/>
        </a:solidFill>
      </dgm:spPr>
      <dgm:t>
        <a:bodyPr/>
        <a:lstStyle/>
        <a:p>
          <a:r>
            <a:rPr lang="en-US" sz="1200" b="1" i="0" dirty="0">
              <a:latin typeface="+mn-lt"/>
              <a:cs typeface="Arial" panose="020B0604020202020204" pitchFamily="34" charset="0"/>
            </a:rPr>
            <a:t> </a:t>
          </a:r>
          <a:r>
            <a:rPr lang="en-US" sz="1200" b="1" i="0" dirty="0" err="1">
              <a:latin typeface="+mn-lt"/>
              <a:cs typeface="Arial" panose="020B0604020202020204" pitchFamily="34" charset="0"/>
            </a:rPr>
            <a:t>Motsvarande</a:t>
          </a:r>
          <a:r>
            <a:rPr lang="en-US" sz="1200" b="1" i="0" dirty="0">
              <a:latin typeface="+mn-lt"/>
              <a:cs typeface="Arial" panose="020B0604020202020204" pitchFamily="34" charset="0"/>
            </a:rPr>
            <a:t> 4 100 </a:t>
          </a:r>
          <a:br>
            <a:rPr lang="en-US" sz="1200" b="1" i="0" dirty="0">
              <a:latin typeface="+mn-lt"/>
              <a:cs typeface="Arial" panose="020B0604020202020204" pitchFamily="34" charset="0"/>
            </a:rPr>
          </a:br>
          <a:r>
            <a:rPr lang="en-US" sz="1200" b="1" i="0" dirty="0" err="1">
              <a:latin typeface="+mn-lt"/>
              <a:cs typeface="Arial" panose="020B0604020202020204" pitchFamily="34" charset="0"/>
            </a:rPr>
            <a:t>heltidstjänster</a:t>
          </a:r>
          <a:r>
            <a:rPr lang="en-US" sz="1200" b="1" i="0" dirty="0">
              <a:latin typeface="+mn-lt"/>
              <a:cs typeface="Arial" panose="020B0604020202020204" pitchFamily="34" charset="0"/>
            </a:rPr>
            <a:t> </a:t>
          </a:r>
          <a:br>
            <a:rPr lang="en-US" sz="1200" b="1" i="0" dirty="0">
              <a:latin typeface="+mn-lt"/>
              <a:cs typeface="Arial" panose="020B0604020202020204" pitchFamily="34" charset="0"/>
            </a:rPr>
          </a:br>
          <a:r>
            <a:rPr lang="en-US" sz="1200" b="1" i="0" dirty="0" err="1">
              <a:latin typeface="+mn-lt"/>
              <a:cs typeface="Arial" panose="020B0604020202020204" pitchFamily="34" charset="0"/>
            </a:rPr>
            <a:t>på</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viltvård</a:t>
          </a:r>
          <a:r>
            <a:rPr lang="en-US" sz="1200" b="1" i="0" dirty="0">
              <a:latin typeface="+mn-lt"/>
              <a:cs typeface="Arial" panose="020B0604020202020204" pitchFamily="34" charset="0"/>
            </a:rPr>
            <a:t> </a:t>
          </a:r>
        </a:p>
      </dgm:t>
    </dgm:pt>
    <dgm:pt modelId="{50941B94-F26F-44AC-82D0-F911574F4393}" type="parTrans" cxnId="{A5AE4A8B-87CC-4611-A4C6-A3DDE68BEF36}">
      <dgm:prSet/>
      <dgm:spPr/>
      <dgm:t>
        <a:bodyPr/>
        <a:lstStyle/>
        <a:p>
          <a:endParaRPr lang="en-US" sz="1200" b="1" i="0">
            <a:latin typeface="DINOT-Bold" panose="02010604030101020104" pitchFamily="2" charset="77"/>
            <a:cs typeface="Arial" panose="020B0604020202020204" pitchFamily="34" charset="0"/>
          </a:endParaRPr>
        </a:p>
      </dgm:t>
    </dgm:pt>
    <dgm:pt modelId="{5EF3583D-05A3-453C-855B-265A5E0BF460}" type="sibTrans" cxnId="{A5AE4A8B-87CC-4611-A4C6-A3DDE68BEF36}">
      <dgm:prSet custT="1"/>
      <dgm:spPr/>
      <dgm:t>
        <a:bodyPr/>
        <a:lstStyle/>
        <a:p>
          <a:endParaRPr lang="en-US" sz="1200" b="1" i="0">
            <a:latin typeface="DINOT-Bold" panose="02010604030101020104" pitchFamily="2" charset="77"/>
            <a:cs typeface="Arial" panose="020B0604020202020204" pitchFamily="34" charset="0"/>
          </a:endParaRPr>
        </a:p>
      </dgm:t>
    </dgm:pt>
    <dgm:pt modelId="{64BA07A9-DA0D-441A-B2F9-E6E460E1ADFE}">
      <dgm:prSet custT="1"/>
      <dgm:spPr>
        <a:solidFill>
          <a:schemeClr val="bg2"/>
        </a:solidFill>
      </dgm:spPr>
      <dgm:t>
        <a:bodyPr/>
        <a:lstStyle/>
        <a:p>
          <a:r>
            <a:rPr lang="en-US" sz="1200" b="1" i="0" dirty="0" err="1">
              <a:latin typeface="+mn-lt"/>
              <a:cs typeface="Arial" panose="020B0604020202020204" pitchFamily="34" charset="0"/>
            </a:rPr>
            <a:t>Jakten</a:t>
          </a:r>
          <a:r>
            <a:rPr lang="en-US" sz="1200" b="1" i="0" dirty="0">
              <a:latin typeface="+mn-lt"/>
              <a:cs typeface="Arial" panose="020B0604020202020204" pitchFamily="34" charset="0"/>
            </a:rPr>
            <a:t> ger </a:t>
          </a:r>
          <a:br>
            <a:rPr lang="en-US" sz="1200" b="1" i="0" dirty="0">
              <a:latin typeface="+mn-lt"/>
              <a:cs typeface="Arial" panose="020B0604020202020204" pitchFamily="34" charset="0"/>
            </a:rPr>
          </a:br>
          <a:r>
            <a:rPr lang="en-US" sz="1200" b="1" i="0" dirty="0">
              <a:latin typeface="+mn-lt"/>
              <a:cs typeface="Arial" panose="020B0604020202020204" pitchFamily="34" charset="0"/>
            </a:rPr>
            <a:t>20 000 ton </a:t>
          </a:r>
          <a:br>
            <a:rPr lang="en-US" sz="1200" b="1" i="0" dirty="0">
              <a:latin typeface="+mn-lt"/>
              <a:cs typeface="Arial" panose="020B0604020202020204" pitchFamily="34" charset="0"/>
            </a:rPr>
          </a:br>
          <a:r>
            <a:rPr lang="en-US" sz="1200" b="1" i="0" dirty="0" err="1">
              <a:latin typeface="+mn-lt"/>
              <a:cs typeface="Arial" panose="020B0604020202020204" pitchFamily="34" charset="0"/>
            </a:rPr>
            <a:t>viltkött</a:t>
          </a:r>
          <a:endParaRPr lang="en-US" sz="1200" b="1" i="0" dirty="0">
            <a:latin typeface="+mn-lt"/>
            <a:cs typeface="Arial" panose="020B0604020202020204" pitchFamily="34" charset="0"/>
          </a:endParaRPr>
        </a:p>
      </dgm:t>
    </dgm:pt>
    <dgm:pt modelId="{50863E0D-CF52-42D4-BAD8-B35607780A2B}" type="parTrans" cxnId="{6CECC0F8-62CC-4583-88AE-53428C53B92C}">
      <dgm:prSet/>
      <dgm:spPr/>
      <dgm:t>
        <a:bodyPr/>
        <a:lstStyle/>
        <a:p>
          <a:endParaRPr lang="en-US" sz="1200" b="1" i="0">
            <a:latin typeface="DINOT-Bold" panose="02010604030101020104" pitchFamily="2" charset="77"/>
            <a:cs typeface="Arial" panose="020B0604020202020204" pitchFamily="34" charset="0"/>
          </a:endParaRPr>
        </a:p>
      </dgm:t>
    </dgm:pt>
    <dgm:pt modelId="{750CC509-3AE5-428F-9B26-8A98CC1D72DC}" type="sibTrans" cxnId="{6CECC0F8-62CC-4583-88AE-53428C53B92C}">
      <dgm:prSet custT="1"/>
      <dgm:spPr/>
      <dgm:t>
        <a:bodyPr/>
        <a:lstStyle/>
        <a:p>
          <a:endParaRPr lang="en-US" sz="1200" b="1" i="0">
            <a:latin typeface="DINOT-Bold" panose="02010604030101020104" pitchFamily="2" charset="77"/>
            <a:cs typeface="Arial" panose="020B0604020202020204" pitchFamily="34" charset="0"/>
          </a:endParaRPr>
        </a:p>
      </dgm:t>
    </dgm:pt>
    <dgm:pt modelId="{6DB49505-3BA3-49DB-9BB9-B8937D8AB9F2}">
      <dgm:prSet custT="1"/>
      <dgm:spPr>
        <a:solidFill>
          <a:schemeClr val="bg2"/>
        </a:solidFill>
      </dgm:spPr>
      <dgm:t>
        <a:bodyPr/>
        <a:lstStyle/>
        <a:p>
          <a:r>
            <a:rPr lang="en-US" sz="1200" b="1" i="0" dirty="0">
              <a:latin typeface="+mn-lt"/>
              <a:cs typeface="Arial" panose="020B0604020202020204" pitchFamily="34" charset="0"/>
            </a:rPr>
            <a:t>150 000 </a:t>
          </a:r>
          <a:r>
            <a:rPr lang="en-US" sz="1200" b="1" i="0" dirty="0" err="1">
              <a:latin typeface="+mn-lt"/>
              <a:cs typeface="Arial" panose="020B0604020202020204" pitchFamily="34" charset="0"/>
            </a:rPr>
            <a:t>timmar</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dedikeras</a:t>
          </a:r>
          <a:r>
            <a:rPr lang="en-US" sz="1200" b="1" i="0" dirty="0">
              <a:latin typeface="+mn-lt"/>
              <a:cs typeface="Arial" panose="020B0604020202020204" pitchFamily="34" charset="0"/>
            </a:rPr>
            <a:t> till </a:t>
          </a:r>
          <a:r>
            <a:rPr lang="en-US" sz="1200" b="1" i="0" dirty="0" err="1">
              <a:latin typeface="+mn-lt"/>
              <a:cs typeface="Arial" panose="020B0604020202020204" pitchFamily="34" charset="0"/>
            </a:rPr>
            <a:t>eftersöks-verksamhet</a:t>
          </a:r>
          <a:r>
            <a:rPr lang="en-US" sz="1200" b="1" i="0" dirty="0">
              <a:latin typeface="+mn-lt"/>
              <a:cs typeface="Arial" panose="020B0604020202020204" pitchFamily="34" charset="0"/>
            </a:rPr>
            <a:t> </a:t>
          </a:r>
        </a:p>
      </dgm:t>
    </dgm:pt>
    <dgm:pt modelId="{D185635C-BC94-4EF0-A880-445CC9E0CE2B}" type="parTrans" cxnId="{5E70415B-9D60-4DC2-AAD0-0FE609E796CA}">
      <dgm:prSet/>
      <dgm:spPr/>
      <dgm:t>
        <a:bodyPr/>
        <a:lstStyle/>
        <a:p>
          <a:endParaRPr lang="en-US" sz="1200" b="1" i="0">
            <a:latin typeface="DINOT-Bold" panose="02010604030101020104" pitchFamily="2" charset="77"/>
            <a:cs typeface="Arial" panose="020B0604020202020204" pitchFamily="34" charset="0"/>
          </a:endParaRPr>
        </a:p>
      </dgm:t>
    </dgm:pt>
    <dgm:pt modelId="{F63756C0-CFC9-402A-9B52-7D8C2914F57E}" type="sibTrans" cxnId="{5E70415B-9D60-4DC2-AAD0-0FE609E796CA}">
      <dgm:prSet custT="1"/>
      <dgm:spPr/>
      <dgm:t>
        <a:bodyPr/>
        <a:lstStyle/>
        <a:p>
          <a:endParaRPr lang="en-US" sz="1200" b="1" i="0">
            <a:latin typeface="DINOT-Bold" panose="02010604030101020104" pitchFamily="2" charset="77"/>
            <a:cs typeface="Arial" panose="020B0604020202020204" pitchFamily="34" charset="0"/>
          </a:endParaRPr>
        </a:p>
      </dgm:t>
    </dgm:pt>
    <dgm:pt modelId="{4A5BED89-BA80-408C-AF4A-5150DF6A75E4}">
      <dgm:prSet custT="1"/>
      <dgm:spPr>
        <a:solidFill>
          <a:schemeClr val="bg2"/>
        </a:solidFill>
      </dgm:spPr>
      <dgm:t>
        <a:bodyPr/>
        <a:lstStyle/>
        <a:p>
          <a:r>
            <a:rPr lang="en-US" sz="1200" b="1" i="0" dirty="0" err="1">
              <a:latin typeface="+mn-lt"/>
              <a:cs typeface="Arial" panose="020B0604020202020204" pitchFamily="34" charset="0"/>
            </a:rPr>
            <a:t>Merparten</a:t>
          </a:r>
          <a:r>
            <a:rPr lang="en-US" sz="1200" b="1" i="0" dirty="0">
              <a:latin typeface="+mn-lt"/>
              <a:cs typeface="Arial" panose="020B0604020202020204" pitchFamily="34" charset="0"/>
            </a:rPr>
            <a:t> av </a:t>
          </a:r>
          <a:r>
            <a:rPr lang="en-US" sz="1200" b="1" i="0" dirty="0" err="1">
              <a:latin typeface="+mn-lt"/>
              <a:cs typeface="Arial" panose="020B0604020202020204" pitchFamily="34" charset="0"/>
            </a:rPr>
            <a:t>viltforskningen</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finansieras</a:t>
          </a:r>
          <a:r>
            <a:rPr lang="en-US" sz="1200" b="1" i="0" dirty="0">
              <a:latin typeface="+mn-lt"/>
              <a:cs typeface="Arial" panose="020B0604020202020204" pitchFamily="34" charset="0"/>
            </a:rPr>
            <a:t> av </a:t>
          </a:r>
          <a:r>
            <a:rPr lang="en-US" sz="1200" b="1" i="0" dirty="0" err="1">
              <a:latin typeface="+mn-lt"/>
              <a:cs typeface="Arial" panose="020B0604020202020204" pitchFamily="34" charset="0"/>
            </a:rPr>
            <a:t>jägare</a:t>
          </a:r>
          <a:endParaRPr lang="en-US" sz="1200" b="1" i="0" dirty="0">
            <a:latin typeface="+mn-lt"/>
            <a:cs typeface="Arial" panose="020B0604020202020204" pitchFamily="34" charset="0"/>
          </a:endParaRPr>
        </a:p>
      </dgm:t>
    </dgm:pt>
    <dgm:pt modelId="{DC375F3F-C5AB-456D-B27E-A219CC0F3A48}" type="parTrans" cxnId="{4E321CFA-0FCD-41C5-8BC8-0C952950B7C2}">
      <dgm:prSet/>
      <dgm:spPr/>
      <dgm:t>
        <a:bodyPr/>
        <a:lstStyle/>
        <a:p>
          <a:endParaRPr lang="en-US" sz="1200" b="1" i="0">
            <a:latin typeface="DINOT-Bold" panose="02010604030101020104" pitchFamily="2" charset="77"/>
            <a:cs typeface="Arial" panose="020B0604020202020204" pitchFamily="34" charset="0"/>
          </a:endParaRPr>
        </a:p>
      </dgm:t>
    </dgm:pt>
    <dgm:pt modelId="{2FB53BE1-4490-48DE-B354-58B2E36B26C8}" type="sibTrans" cxnId="{4E321CFA-0FCD-41C5-8BC8-0C952950B7C2}">
      <dgm:prSet custT="1"/>
      <dgm:spPr/>
      <dgm:t>
        <a:bodyPr/>
        <a:lstStyle/>
        <a:p>
          <a:endParaRPr lang="en-US" sz="1200" b="1" i="0">
            <a:latin typeface="DINOT-Bold" panose="02010604030101020104" pitchFamily="2" charset="77"/>
            <a:cs typeface="Arial" panose="020B0604020202020204" pitchFamily="34" charset="0"/>
          </a:endParaRPr>
        </a:p>
      </dgm:t>
    </dgm:pt>
    <dgm:pt modelId="{45D0CDCF-D94B-4AD8-A887-6BC5E09EE030}">
      <dgm:prSet custT="1"/>
      <dgm:spPr>
        <a:solidFill>
          <a:schemeClr val="bg2"/>
        </a:solidFill>
        <a:ln>
          <a:solidFill>
            <a:schemeClr val="bg2"/>
          </a:solidFill>
        </a:ln>
      </dgm:spPr>
      <dgm:t>
        <a:bodyPr/>
        <a:lstStyle/>
        <a:p>
          <a:r>
            <a:rPr lang="en-US" sz="1200" b="1" i="0" dirty="0" err="1">
              <a:latin typeface="+mn-lt"/>
              <a:cs typeface="Arial" panose="020B0604020202020204" pitchFamily="34" charset="0"/>
            </a:rPr>
            <a:t>Samarbetar</a:t>
          </a:r>
          <a:r>
            <a:rPr lang="en-US" sz="1200" b="1" i="0" dirty="0">
              <a:latin typeface="+mn-lt"/>
              <a:cs typeface="Arial" panose="020B0604020202020204" pitchFamily="34" charset="0"/>
            </a:rPr>
            <a:t> med SVA för </a:t>
          </a:r>
          <a:r>
            <a:rPr lang="en-US" sz="1200" b="1" i="0" dirty="0" err="1">
              <a:latin typeface="+mn-lt"/>
              <a:cs typeface="Arial" panose="020B0604020202020204" pitchFamily="34" charset="0"/>
            </a:rPr>
            <a:t>att</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bevaka</a:t>
          </a:r>
          <a:r>
            <a:rPr lang="en-US" sz="1200" b="1" i="0" dirty="0">
              <a:latin typeface="+mn-lt"/>
              <a:cs typeface="Arial" panose="020B0604020202020204" pitchFamily="34" charset="0"/>
            </a:rPr>
            <a:t> de </a:t>
          </a:r>
          <a:r>
            <a:rPr lang="en-US" sz="1200" b="1" i="0" dirty="0" err="1">
              <a:latin typeface="+mn-lt"/>
              <a:cs typeface="Arial" panose="020B0604020202020204" pitchFamily="34" charset="0"/>
            </a:rPr>
            <a:t>vilda</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djurens</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hälsa</a:t>
          </a:r>
          <a:endParaRPr lang="en-US" sz="1200" b="1" i="0" dirty="0">
            <a:latin typeface="+mn-lt"/>
            <a:cs typeface="Arial" panose="020B0604020202020204" pitchFamily="34" charset="0"/>
          </a:endParaRPr>
        </a:p>
      </dgm:t>
    </dgm:pt>
    <dgm:pt modelId="{783A336A-FB78-4E2B-B53E-9A1B21DA44C3}" type="parTrans" cxnId="{BEA5F43A-9CFF-4686-B547-858F291CCB6F}">
      <dgm:prSet/>
      <dgm:spPr/>
      <dgm:t>
        <a:bodyPr/>
        <a:lstStyle/>
        <a:p>
          <a:endParaRPr lang="en-US" sz="1200" b="1" i="0">
            <a:latin typeface="DINOT-Bold" panose="02010604030101020104" pitchFamily="2" charset="77"/>
            <a:cs typeface="Arial" panose="020B0604020202020204" pitchFamily="34" charset="0"/>
          </a:endParaRPr>
        </a:p>
      </dgm:t>
    </dgm:pt>
    <dgm:pt modelId="{E1479E5F-5120-412B-9149-629FB1E7E342}" type="sibTrans" cxnId="{BEA5F43A-9CFF-4686-B547-858F291CCB6F}">
      <dgm:prSet custT="1"/>
      <dgm:spPr/>
      <dgm:t>
        <a:bodyPr/>
        <a:lstStyle/>
        <a:p>
          <a:endParaRPr lang="en-US" sz="1200" b="1" i="0">
            <a:latin typeface="DINOT-Bold" panose="02010604030101020104" pitchFamily="2" charset="77"/>
            <a:cs typeface="Arial" panose="020B0604020202020204" pitchFamily="34" charset="0"/>
          </a:endParaRPr>
        </a:p>
      </dgm:t>
    </dgm:pt>
    <dgm:pt modelId="{B732B92B-2624-4603-93AC-DA3FC0F6658F}">
      <dgm:prSet custT="1"/>
      <dgm:spPr>
        <a:solidFill>
          <a:schemeClr val="bg2"/>
        </a:solidFill>
      </dgm:spPr>
      <dgm:t>
        <a:bodyPr/>
        <a:lstStyle/>
        <a:p>
          <a:r>
            <a:rPr lang="en-US" sz="1200" b="1" i="0" dirty="0" err="1">
              <a:latin typeface="+mn-lt"/>
              <a:cs typeface="Arial" panose="020B0604020202020204" pitchFamily="34" charset="0"/>
            </a:rPr>
            <a:t>Arbetar</a:t>
          </a:r>
          <a:r>
            <a:rPr lang="en-US" sz="1200" b="1" i="0" dirty="0">
              <a:latin typeface="+mn-lt"/>
              <a:cs typeface="Arial" panose="020B0604020202020204" pitchFamily="34" charset="0"/>
            </a:rPr>
            <a:t> för </a:t>
          </a:r>
          <a:br>
            <a:rPr lang="en-US" sz="1200" b="1" i="0" dirty="0">
              <a:latin typeface="+mn-lt"/>
              <a:cs typeface="Arial" panose="020B0604020202020204" pitchFamily="34" charset="0"/>
            </a:rPr>
          </a:br>
          <a:r>
            <a:rPr lang="en-US" sz="1200" b="1" i="0" dirty="0" err="1">
              <a:latin typeface="+mn-lt"/>
              <a:cs typeface="Arial" panose="020B0604020202020204" pitchFamily="34" charset="0"/>
            </a:rPr>
            <a:t>att</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nå</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samhällets</a:t>
          </a:r>
          <a:r>
            <a:rPr lang="en-US" sz="1200" b="1" i="0" dirty="0">
              <a:latin typeface="+mn-lt"/>
              <a:cs typeface="Arial" panose="020B0604020202020204" pitchFamily="34" charset="0"/>
            </a:rPr>
            <a:t> </a:t>
          </a:r>
          <a:r>
            <a:rPr lang="en-US" sz="1200" b="1" i="0" dirty="0" err="1">
              <a:latin typeface="+mn-lt"/>
              <a:cs typeface="Arial" panose="020B0604020202020204" pitchFamily="34" charset="0"/>
            </a:rPr>
            <a:t>miljökvalitetsmål</a:t>
          </a:r>
          <a:r>
            <a:rPr lang="en-US" sz="1200" b="1" i="0" dirty="0">
              <a:latin typeface="+mn-lt"/>
              <a:cs typeface="Arial" panose="020B0604020202020204" pitchFamily="34" charset="0"/>
            </a:rPr>
            <a:t> </a:t>
          </a:r>
        </a:p>
      </dgm:t>
    </dgm:pt>
    <dgm:pt modelId="{39DE08FD-5BB3-4FF4-AFAF-8DAB9662FE58}" type="parTrans" cxnId="{ADB53A0D-319B-4448-A56E-3E14E80D987F}">
      <dgm:prSet/>
      <dgm:spPr/>
      <dgm:t>
        <a:bodyPr/>
        <a:lstStyle/>
        <a:p>
          <a:endParaRPr lang="en-US" sz="1200" b="1" i="0">
            <a:latin typeface="DINOT-Bold" panose="02010604030101020104" pitchFamily="2" charset="77"/>
            <a:cs typeface="Arial" panose="020B0604020202020204" pitchFamily="34" charset="0"/>
          </a:endParaRPr>
        </a:p>
      </dgm:t>
    </dgm:pt>
    <dgm:pt modelId="{BDDA5BD3-CE1B-404F-91F2-2D784C58B973}" type="sibTrans" cxnId="{ADB53A0D-319B-4448-A56E-3E14E80D987F}">
      <dgm:prSet/>
      <dgm:spPr/>
      <dgm:t>
        <a:bodyPr/>
        <a:lstStyle/>
        <a:p>
          <a:endParaRPr lang="en-US" sz="1200" b="1" i="0">
            <a:latin typeface="DINOT-Bold" panose="02010604030101020104" pitchFamily="2" charset="77"/>
            <a:cs typeface="Arial" panose="020B0604020202020204" pitchFamily="34" charset="0"/>
          </a:endParaRPr>
        </a:p>
      </dgm:t>
    </dgm:pt>
    <dgm:pt modelId="{A61BFAF8-41C4-4278-A869-F754EDD47D7B}" type="pres">
      <dgm:prSet presAssocID="{02324017-544A-4ABE-98CD-57F7A52F2C9C}" presName="Name0" presStyleCnt="0">
        <dgm:presLayoutVars>
          <dgm:dir/>
          <dgm:resizeHandles val="exact"/>
        </dgm:presLayoutVars>
      </dgm:prSet>
      <dgm:spPr/>
    </dgm:pt>
    <dgm:pt modelId="{5FCB44F9-B38D-4FCE-BA67-99759947FAA2}" type="pres">
      <dgm:prSet presAssocID="{5B0AF8AD-69AC-4CCF-B074-463E5BA65848}" presName="node" presStyleLbl="node1" presStyleIdx="0" presStyleCnt="8" custLinFactNeighborX="1930">
        <dgm:presLayoutVars>
          <dgm:bulletEnabled val="1"/>
        </dgm:presLayoutVars>
      </dgm:prSet>
      <dgm:spPr/>
    </dgm:pt>
    <dgm:pt modelId="{8F8944C1-EACA-43B3-8922-AD716498FC6F}" type="pres">
      <dgm:prSet presAssocID="{CFC42924-73D2-4556-BD97-AB163D1948B3}" presName="sibTrans" presStyleLbl="sibTrans1D1" presStyleIdx="0" presStyleCnt="7"/>
      <dgm:spPr/>
    </dgm:pt>
    <dgm:pt modelId="{C6C4AF42-FF03-4310-A8FD-27B03B447B09}" type="pres">
      <dgm:prSet presAssocID="{CFC42924-73D2-4556-BD97-AB163D1948B3}" presName="connectorText" presStyleLbl="sibTrans1D1" presStyleIdx="0" presStyleCnt="7"/>
      <dgm:spPr/>
    </dgm:pt>
    <dgm:pt modelId="{3EE1132F-3487-4172-8F44-AF7C5B652569}" type="pres">
      <dgm:prSet presAssocID="{52D9EC94-D8C9-4FBD-AA4D-C9D33E3BEBB8}" presName="node" presStyleLbl="node1" presStyleIdx="1" presStyleCnt="8" custLinFactNeighborX="-1012">
        <dgm:presLayoutVars>
          <dgm:bulletEnabled val="1"/>
        </dgm:presLayoutVars>
      </dgm:prSet>
      <dgm:spPr/>
    </dgm:pt>
    <dgm:pt modelId="{0B698AD3-AC8F-43F6-B9EB-BBFE208C2A10}" type="pres">
      <dgm:prSet presAssocID="{16A7A8FD-1BC9-4DC0-8706-A5452A8ECD3B}" presName="sibTrans" presStyleLbl="sibTrans1D1" presStyleIdx="1" presStyleCnt="7"/>
      <dgm:spPr/>
    </dgm:pt>
    <dgm:pt modelId="{8FE4899C-0CFD-4303-967F-FF7C448BCC72}" type="pres">
      <dgm:prSet presAssocID="{16A7A8FD-1BC9-4DC0-8706-A5452A8ECD3B}" presName="connectorText" presStyleLbl="sibTrans1D1" presStyleIdx="1" presStyleCnt="7"/>
      <dgm:spPr/>
    </dgm:pt>
    <dgm:pt modelId="{60EF0B09-2F1A-4249-81C2-B1BF4466E37A}" type="pres">
      <dgm:prSet presAssocID="{7636903E-7E5A-4461-8006-E5FC4194D043}" presName="node" presStyleLbl="node1" presStyleIdx="2" presStyleCnt="8" custLinFactNeighborX="-1012">
        <dgm:presLayoutVars>
          <dgm:bulletEnabled val="1"/>
        </dgm:presLayoutVars>
      </dgm:prSet>
      <dgm:spPr/>
    </dgm:pt>
    <dgm:pt modelId="{244A65D1-ABC2-417F-9B5B-56A9B3E16A8D}" type="pres">
      <dgm:prSet presAssocID="{5EF3583D-05A3-453C-855B-265A5E0BF460}" presName="sibTrans" presStyleLbl="sibTrans1D1" presStyleIdx="2" presStyleCnt="7"/>
      <dgm:spPr/>
    </dgm:pt>
    <dgm:pt modelId="{7C51D10F-7777-4D62-8F99-3740CE717D65}" type="pres">
      <dgm:prSet presAssocID="{5EF3583D-05A3-453C-855B-265A5E0BF460}" presName="connectorText" presStyleLbl="sibTrans1D1" presStyleIdx="2" presStyleCnt="7"/>
      <dgm:spPr/>
    </dgm:pt>
    <dgm:pt modelId="{E566490B-0695-42BB-80E1-5E62282A877B}" type="pres">
      <dgm:prSet presAssocID="{64BA07A9-DA0D-441A-B2F9-E6E460E1ADFE}" presName="node" presStyleLbl="node1" presStyleIdx="3" presStyleCnt="8" custLinFactNeighborX="-1012">
        <dgm:presLayoutVars>
          <dgm:bulletEnabled val="1"/>
        </dgm:presLayoutVars>
      </dgm:prSet>
      <dgm:spPr/>
    </dgm:pt>
    <dgm:pt modelId="{DB524C6F-9916-47DB-BB98-3A160F34EF68}" type="pres">
      <dgm:prSet presAssocID="{750CC509-3AE5-428F-9B26-8A98CC1D72DC}" presName="sibTrans" presStyleLbl="sibTrans1D1" presStyleIdx="3" presStyleCnt="7"/>
      <dgm:spPr/>
    </dgm:pt>
    <dgm:pt modelId="{E2A1AEE6-59E3-4446-93E2-8012E4BC5AA1}" type="pres">
      <dgm:prSet presAssocID="{750CC509-3AE5-428F-9B26-8A98CC1D72DC}" presName="connectorText" presStyleLbl="sibTrans1D1" presStyleIdx="3" presStyleCnt="7"/>
      <dgm:spPr/>
    </dgm:pt>
    <dgm:pt modelId="{ACAD2583-20D3-4825-8B69-2035076CA92E}" type="pres">
      <dgm:prSet presAssocID="{6DB49505-3BA3-49DB-9BB9-B8937D8AB9F2}" presName="node" presStyleLbl="node1" presStyleIdx="4" presStyleCnt="8" custLinFactNeighborX="1930">
        <dgm:presLayoutVars>
          <dgm:bulletEnabled val="1"/>
        </dgm:presLayoutVars>
      </dgm:prSet>
      <dgm:spPr/>
    </dgm:pt>
    <dgm:pt modelId="{2C8E961C-94DD-4922-A78D-2042B68F49B6}" type="pres">
      <dgm:prSet presAssocID="{F63756C0-CFC9-402A-9B52-7D8C2914F57E}" presName="sibTrans" presStyleLbl="sibTrans1D1" presStyleIdx="4" presStyleCnt="7"/>
      <dgm:spPr/>
    </dgm:pt>
    <dgm:pt modelId="{3F40AF07-893D-46CB-A1B7-D8530FED315B}" type="pres">
      <dgm:prSet presAssocID="{F63756C0-CFC9-402A-9B52-7D8C2914F57E}" presName="connectorText" presStyleLbl="sibTrans1D1" presStyleIdx="4" presStyleCnt="7"/>
      <dgm:spPr/>
    </dgm:pt>
    <dgm:pt modelId="{A5923D20-76F4-44F0-8AE5-79F60651C3C5}" type="pres">
      <dgm:prSet presAssocID="{4A5BED89-BA80-408C-AF4A-5150DF6A75E4}" presName="node" presStyleLbl="node1" presStyleIdx="5" presStyleCnt="8" custLinFactNeighborX="-1989" custLinFactNeighborY="-128">
        <dgm:presLayoutVars>
          <dgm:bulletEnabled val="1"/>
        </dgm:presLayoutVars>
      </dgm:prSet>
      <dgm:spPr/>
    </dgm:pt>
    <dgm:pt modelId="{EF66F074-0100-469A-9F0A-DF527CD9B83C}" type="pres">
      <dgm:prSet presAssocID="{2FB53BE1-4490-48DE-B354-58B2E36B26C8}" presName="sibTrans" presStyleLbl="sibTrans1D1" presStyleIdx="5" presStyleCnt="7"/>
      <dgm:spPr/>
    </dgm:pt>
    <dgm:pt modelId="{F2B74DE0-C22B-4182-8D4F-B2A4941EECC7}" type="pres">
      <dgm:prSet presAssocID="{2FB53BE1-4490-48DE-B354-58B2E36B26C8}" presName="connectorText" presStyleLbl="sibTrans1D1" presStyleIdx="5" presStyleCnt="7"/>
      <dgm:spPr/>
    </dgm:pt>
    <dgm:pt modelId="{AAE0B2AE-B29D-451E-AC83-EAE995FD3AD0}" type="pres">
      <dgm:prSet presAssocID="{45D0CDCF-D94B-4AD8-A887-6BC5E09EE030}" presName="node" presStyleLbl="node1" presStyleIdx="6" presStyleCnt="8" custLinFactNeighborX="-1012">
        <dgm:presLayoutVars>
          <dgm:bulletEnabled val="1"/>
        </dgm:presLayoutVars>
      </dgm:prSet>
      <dgm:spPr/>
    </dgm:pt>
    <dgm:pt modelId="{279914A3-39F4-46A2-90FE-97AC2FBE25AD}" type="pres">
      <dgm:prSet presAssocID="{E1479E5F-5120-412B-9149-629FB1E7E342}" presName="sibTrans" presStyleLbl="sibTrans1D1" presStyleIdx="6" presStyleCnt="7"/>
      <dgm:spPr/>
    </dgm:pt>
    <dgm:pt modelId="{FAE49262-F6B0-47A8-8D93-8DBE01A917C6}" type="pres">
      <dgm:prSet presAssocID="{E1479E5F-5120-412B-9149-629FB1E7E342}" presName="connectorText" presStyleLbl="sibTrans1D1" presStyleIdx="6" presStyleCnt="7"/>
      <dgm:spPr/>
    </dgm:pt>
    <dgm:pt modelId="{C8AC6FC2-29B2-43FA-AF3C-1A1B1A1C1C1C}" type="pres">
      <dgm:prSet presAssocID="{B732B92B-2624-4603-93AC-DA3FC0F6658F}" presName="node" presStyleLbl="node1" presStyleIdx="7" presStyleCnt="8" custLinFactNeighborX="-1012">
        <dgm:presLayoutVars>
          <dgm:bulletEnabled val="1"/>
        </dgm:presLayoutVars>
      </dgm:prSet>
      <dgm:spPr/>
    </dgm:pt>
  </dgm:ptLst>
  <dgm:cxnLst>
    <dgm:cxn modelId="{E5D46806-54BD-4296-B0D0-093E3D964366}" type="presOf" srcId="{E1479E5F-5120-412B-9149-629FB1E7E342}" destId="{FAE49262-F6B0-47A8-8D93-8DBE01A917C6}" srcOrd="1" destOrd="0" presId="urn:microsoft.com/office/officeart/2005/8/layout/bProcess3"/>
    <dgm:cxn modelId="{4818F90B-5B93-46AB-BE78-B7B39642909E}" type="presOf" srcId="{52D9EC94-D8C9-4FBD-AA4D-C9D33E3BEBB8}" destId="{3EE1132F-3487-4172-8F44-AF7C5B652569}" srcOrd="0" destOrd="0" presId="urn:microsoft.com/office/officeart/2005/8/layout/bProcess3"/>
    <dgm:cxn modelId="{ADB53A0D-319B-4448-A56E-3E14E80D987F}" srcId="{02324017-544A-4ABE-98CD-57F7A52F2C9C}" destId="{B732B92B-2624-4603-93AC-DA3FC0F6658F}" srcOrd="7" destOrd="0" parTransId="{39DE08FD-5BB3-4FF4-AFAF-8DAB9662FE58}" sibTransId="{BDDA5BD3-CE1B-404F-91F2-2D784C58B973}"/>
    <dgm:cxn modelId="{86BE7911-A7A4-4398-8292-B0CDF9085EA7}" type="presOf" srcId="{5EF3583D-05A3-453C-855B-265A5E0BF460}" destId="{244A65D1-ABC2-417F-9B5B-56A9B3E16A8D}" srcOrd="0" destOrd="0" presId="urn:microsoft.com/office/officeart/2005/8/layout/bProcess3"/>
    <dgm:cxn modelId="{71CB2913-1790-4EBD-9F58-77ABEE8B6413}" type="presOf" srcId="{45D0CDCF-D94B-4AD8-A887-6BC5E09EE030}" destId="{AAE0B2AE-B29D-451E-AC83-EAE995FD3AD0}" srcOrd="0" destOrd="0" presId="urn:microsoft.com/office/officeart/2005/8/layout/bProcess3"/>
    <dgm:cxn modelId="{C03D7E15-85C0-459E-B38B-4780CDDD0AE5}" type="presOf" srcId="{CFC42924-73D2-4556-BD97-AB163D1948B3}" destId="{8F8944C1-EACA-43B3-8922-AD716498FC6F}" srcOrd="0" destOrd="0" presId="urn:microsoft.com/office/officeart/2005/8/layout/bProcess3"/>
    <dgm:cxn modelId="{552AA917-7550-43AB-AD83-EC2837101587}" type="presOf" srcId="{750CC509-3AE5-428F-9B26-8A98CC1D72DC}" destId="{E2A1AEE6-59E3-4446-93E2-8012E4BC5AA1}" srcOrd="1" destOrd="0" presId="urn:microsoft.com/office/officeart/2005/8/layout/bProcess3"/>
    <dgm:cxn modelId="{9A21371C-4B0F-4B1A-AA54-33600A60A345}" type="presOf" srcId="{7636903E-7E5A-4461-8006-E5FC4194D043}" destId="{60EF0B09-2F1A-4249-81C2-B1BF4466E37A}" srcOrd="0" destOrd="0" presId="urn:microsoft.com/office/officeart/2005/8/layout/bProcess3"/>
    <dgm:cxn modelId="{CAB39E37-DCAC-47BB-BC3C-1B6B8C01574C}" type="presOf" srcId="{CFC42924-73D2-4556-BD97-AB163D1948B3}" destId="{C6C4AF42-FF03-4310-A8FD-27B03B447B09}" srcOrd="1" destOrd="0" presId="urn:microsoft.com/office/officeart/2005/8/layout/bProcess3"/>
    <dgm:cxn modelId="{BEA5F43A-9CFF-4686-B547-858F291CCB6F}" srcId="{02324017-544A-4ABE-98CD-57F7A52F2C9C}" destId="{45D0CDCF-D94B-4AD8-A887-6BC5E09EE030}" srcOrd="6" destOrd="0" parTransId="{783A336A-FB78-4E2B-B53E-9A1B21DA44C3}" sibTransId="{E1479E5F-5120-412B-9149-629FB1E7E342}"/>
    <dgm:cxn modelId="{5E70415B-9D60-4DC2-AAD0-0FE609E796CA}" srcId="{02324017-544A-4ABE-98CD-57F7A52F2C9C}" destId="{6DB49505-3BA3-49DB-9BB9-B8937D8AB9F2}" srcOrd="4" destOrd="0" parTransId="{D185635C-BC94-4EF0-A880-445CC9E0CE2B}" sibTransId="{F63756C0-CFC9-402A-9B52-7D8C2914F57E}"/>
    <dgm:cxn modelId="{22D87C5F-D41F-4CBA-A483-96788D0D6BD8}" type="presOf" srcId="{E1479E5F-5120-412B-9149-629FB1E7E342}" destId="{279914A3-39F4-46A2-90FE-97AC2FBE25AD}" srcOrd="0" destOrd="0" presId="urn:microsoft.com/office/officeart/2005/8/layout/bProcess3"/>
    <dgm:cxn modelId="{B57D4B65-BD12-4905-A8FF-F887CEE48608}" type="presOf" srcId="{6DB49505-3BA3-49DB-9BB9-B8937D8AB9F2}" destId="{ACAD2583-20D3-4825-8B69-2035076CA92E}" srcOrd="0" destOrd="0" presId="urn:microsoft.com/office/officeart/2005/8/layout/bProcess3"/>
    <dgm:cxn modelId="{9D090F4C-870C-4841-BD5A-A902D9E2A479}" type="presOf" srcId="{16A7A8FD-1BC9-4DC0-8706-A5452A8ECD3B}" destId="{8FE4899C-0CFD-4303-967F-FF7C448BCC72}" srcOrd="1" destOrd="0" presId="urn:microsoft.com/office/officeart/2005/8/layout/bProcess3"/>
    <dgm:cxn modelId="{1BB32371-8F60-4415-ABB1-5993DDB0F114}" type="presOf" srcId="{B732B92B-2624-4603-93AC-DA3FC0F6658F}" destId="{C8AC6FC2-29B2-43FA-AF3C-1A1B1A1C1C1C}" srcOrd="0" destOrd="0" presId="urn:microsoft.com/office/officeart/2005/8/layout/bProcess3"/>
    <dgm:cxn modelId="{5B952B72-35B6-478D-99E5-DAB7AA0B7ED6}" type="presOf" srcId="{02324017-544A-4ABE-98CD-57F7A52F2C9C}" destId="{A61BFAF8-41C4-4278-A869-F754EDD47D7B}" srcOrd="0" destOrd="0" presId="urn:microsoft.com/office/officeart/2005/8/layout/bProcess3"/>
    <dgm:cxn modelId="{1A84E652-0AB3-41D7-89A3-F20BE35490FC}" srcId="{02324017-544A-4ABE-98CD-57F7A52F2C9C}" destId="{52D9EC94-D8C9-4FBD-AA4D-C9D33E3BEBB8}" srcOrd="1" destOrd="0" parTransId="{DC7E5477-E2C9-4FE9-A32E-8825BDBA6C6A}" sibTransId="{16A7A8FD-1BC9-4DC0-8706-A5452A8ECD3B}"/>
    <dgm:cxn modelId="{51BE8855-57FE-45D9-A3A1-CC4287A54B5F}" type="presOf" srcId="{5EF3583D-05A3-453C-855B-265A5E0BF460}" destId="{7C51D10F-7777-4D62-8F99-3740CE717D65}" srcOrd="1" destOrd="0" presId="urn:microsoft.com/office/officeart/2005/8/layout/bProcess3"/>
    <dgm:cxn modelId="{97FA6D86-13C1-49B4-BD5F-28FA6468C2CB}" type="presOf" srcId="{64BA07A9-DA0D-441A-B2F9-E6E460E1ADFE}" destId="{E566490B-0695-42BB-80E1-5E62282A877B}" srcOrd="0" destOrd="0" presId="urn:microsoft.com/office/officeart/2005/8/layout/bProcess3"/>
    <dgm:cxn modelId="{A5AE4A8B-87CC-4611-A4C6-A3DDE68BEF36}" srcId="{02324017-544A-4ABE-98CD-57F7A52F2C9C}" destId="{7636903E-7E5A-4461-8006-E5FC4194D043}" srcOrd="2" destOrd="0" parTransId="{50941B94-F26F-44AC-82D0-F911574F4393}" sibTransId="{5EF3583D-05A3-453C-855B-265A5E0BF460}"/>
    <dgm:cxn modelId="{D4A6988E-D22A-4B46-86E0-7843E66BE900}" type="presOf" srcId="{16A7A8FD-1BC9-4DC0-8706-A5452A8ECD3B}" destId="{0B698AD3-AC8F-43F6-B9EB-BBFE208C2A10}" srcOrd="0" destOrd="0" presId="urn:microsoft.com/office/officeart/2005/8/layout/bProcess3"/>
    <dgm:cxn modelId="{DC1504A5-2E4E-47E2-BEBB-F9B724CB62EE}" type="presOf" srcId="{4A5BED89-BA80-408C-AF4A-5150DF6A75E4}" destId="{A5923D20-76F4-44F0-8AE5-79F60651C3C5}" srcOrd="0" destOrd="0" presId="urn:microsoft.com/office/officeart/2005/8/layout/bProcess3"/>
    <dgm:cxn modelId="{92434BAA-B1A2-477B-B75B-AB690A3BB0C2}" srcId="{02324017-544A-4ABE-98CD-57F7A52F2C9C}" destId="{5B0AF8AD-69AC-4CCF-B074-463E5BA65848}" srcOrd="0" destOrd="0" parTransId="{1F5B89E5-2D53-47E2-84DA-AA5290082C43}" sibTransId="{CFC42924-73D2-4556-BD97-AB163D1948B3}"/>
    <dgm:cxn modelId="{7F7E68AB-B07F-492F-B956-B7BF4294AC01}" type="presOf" srcId="{F63756C0-CFC9-402A-9B52-7D8C2914F57E}" destId="{3F40AF07-893D-46CB-A1B7-D8530FED315B}" srcOrd="1" destOrd="0" presId="urn:microsoft.com/office/officeart/2005/8/layout/bProcess3"/>
    <dgm:cxn modelId="{7257E3C3-8EB0-4309-A708-AB2CEB34F635}" type="presOf" srcId="{2FB53BE1-4490-48DE-B354-58B2E36B26C8}" destId="{EF66F074-0100-469A-9F0A-DF527CD9B83C}" srcOrd="0" destOrd="0" presId="urn:microsoft.com/office/officeart/2005/8/layout/bProcess3"/>
    <dgm:cxn modelId="{92362CC4-074A-434E-97E3-3A53B0B7F1F4}" type="presOf" srcId="{5B0AF8AD-69AC-4CCF-B074-463E5BA65848}" destId="{5FCB44F9-B38D-4FCE-BA67-99759947FAA2}" srcOrd="0" destOrd="0" presId="urn:microsoft.com/office/officeart/2005/8/layout/bProcess3"/>
    <dgm:cxn modelId="{257469D2-8141-44C4-8873-12BDBBDD75E6}" type="presOf" srcId="{750CC509-3AE5-428F-9B26-8A98CC1D72DC}" destId="{DB524C6F-9916-47DB-BB98-3A160F34EF68}" srcOrd="0" destOrd="0" presId="urn:microsoft.com/office/officeart/2005/8/layout/bProcess3"/>
    <dgm:cxn modelId="{3FB2A4DA-E837-4E96-8ABC-A37D046E2BC7}" type="presOf" srcId="{F63756C0-CFC9-402A-9B52-7D8C2914F57E}" destId="{2C8E961C-94DD-4922-A78D-2042B68F49B6}" srcOrd="0" destOrd="0" presId="urn:microsoft.com/office/officeart/2005/8/layout/bProcess3"/>
    <dgm:cxn modelId="{CBFCE9F3-E191-4799-A1C3-8D99CCBBB5D8}" type="presOf" srcId="{2FB53BE1-4490-48DE-B354-58B2E36B26C8}" destId="{F2B74DE0-C22B-4182-8D4F-B2A4941EECC7}" srcOrd="1" destOrd="0" presId="urn:microsoft.com/office/officeart/2005/8/layout/bProcess3"/>
    <dgm:cxn modelId="{6CECC0F8-62CC-4583-88AE-53428C53B92C}" srcId="{02324017-544A-4ABE-98CD-57F7A52F2C9C}" destId="{64BA07A9-DA0D-441A-B2F9-E6E460E1ADFE}" srcOrd="3" destOrd="0" parTransId="{50863E0D-CF52-42D4-BAD8-B35607780A2B}" sibTransId="{750CC509-3AE5-428F-9B26-8A98CC1D72DC}"/>
    <dgm:cxn modelId="{4E321CFA-0FCD-41C5-8BC8-0C952950B7C2}" srcId="{02324017-544A-4ABE-98CD-57F7A52F2C9C}" destId="{4A5BED89-BA80-408C-AF4A-5150DF6A75E4}" srcOrd="5" destOrd="0" parTransId="{DC375F3F-C5AB-456D-B27E-A219CC0F3A48}" sibTransId="{2FB53BE1-4490-48DE-B354-58B2E36B26C8}"/>
    <dgm:cxn modelId="{1CA9FE1E-5BFF-4CCE-91DA-D97ED3417BD3}" type="presParOf" srcId="{A61BFAF8-41C4-4278-A869-F754EDD47D7B}" destId="{5FCB44F9-B38D-4FCE-BA67-99759947FAA2}" srcOrd="0" destOrd="0" presId="urn:microsoft.com/office/officeart/2005/8/layout/bProcess3"/>
    <dgm:cxn modelId="{AF1AA9D2-3621-4178-A987-562CFF5C3D58}" type="presParOf" srcId="{A61BFAF8-41C4-4278-A869-F754EDD47D7B}" destId="{8F8944C1-EACA-43B3-8922-AD716498FC6F}" srcOrd="1" destOrd="0" presId="urn:microsoft.com/office/officeart/2005/8/layout/bProcess3"/>
    <dgm:cxn modelId="{48353553-08EC-4E88-8F88-138F7FAEE219}" type="presParOf" srcId="{8F8944C1-EACA-43B3-8922-AD716498FC6F}" destId="{C6C4AF42-FF03-4310-A8FD-27B03B447B09}" srcOrd="0" destOrd="0" presId="urn:microsoft.com/office/officeart/2005/8/layout/bProcess3"/>
    <dgm:cxn modelId="{A353E2B4-DBB5-4D8D-9CC1-81370D423E76}" type="presParOf" srcId="{A61BFAF8-41C4-4278-A869-F754EDD47D7B}" destId="{3EE1132F-3487-4172-8F44-AF7C5B652569}" srcOrd="2" destOrd="0" presId="urn:microsoft.com/office/officeart/2005/8/layout/bProcess3"/>
    <dgm:cxn modelId="{96C6DF27-0BF1-401A-89F2-A0220E1850E4}" type="presParOf" srcId="{A61BFAF8-41C4-4278-A869-F754EDD47D7B}" destId="{0B698AD3-AC8F-43F6-B9EB-BBFE208C2A10}" srcOrd="3" destOrd="0" presId="urn:microsoft.com/office/officeart/2005/8/layout/bProcess3"/>
    <dgm:cxn modelId="{2B6C08E9-F3A3-4D6D-8D82-5009315882C7}" type="presParOf" srcId="{0B698AD3-AC8F-43F6-B9EB-BBFE208C2A10}" destId="{8FE4899C-0CFD-4303-967F-FF7C448BCC72}" srcOrd="0" destOrd="0" presId="urn:microsoft.com/office/officeart/2005/8/layout/bProcess3"/>
    <dgm:cxn modelId="{306FFFB9-6BCB-46A5-A87E-9D4BC0FABDEB}" type="presParOf" srcId="{A61BFAF8-41C4-4278-A869-F754EDD47D7B}" destId="{60EF0B09-2F1A-4249-81C2-B1BF4466E37A}" srcOrd="4" destOrd="0" presId="urn:microsoft.com/office/officeart/2005/8/layout/bProcess3"/>
    <dgm:cxn modelId="{BC5A45CB-877D-4AD4-8D9E-C5DD7818DF48}" type="presParOf" srcId="{A61BFAF8-41C4-4278-A869-F754EDD47D7B}" destId="{244A65D1-ABC2-417F-9B5B-56A9B3E16A8D}" srcOrd="5" destOrd="0" presId="urn:microsoft.com/office/officeart/2005/8/layout/bProcess3"/>
    <dgm:cxn modelId="{7DB25DC0-A4A3-4E34-8F98-FBC4D1E50859}" type="presParOf" srcId="{244A65D1-ABC2-417F-9B5B-56A9B3E16A8D}" destId="{7C51D10F-7777-4D62-8F99-3740CE717D65}" srcOrd="0" destOrd="0" presId="urn:microsoft.com/office/officeart/2005/8/layout/bProcess3"/>
    <dgm:cxn modelId="{EF57AF78-159C-4164-8AF5-53A6DCFA1EB2}" type="presParOf" srcId="{A61BFAF8-41C4-4278-A869-F754EDD47D7B}" destId="{E566490B-0695-42BB-80E1-5E62282A877B}" srcOrd="6" destOrd="0" presId="urn:microsoft.com/office/officeart/2005/8/layout/bProcess3"/>
    <dgm:cxn modelId="{95059ECD-1442-4F85-9F8C-B38F090CE2E0}" type="presParOf" srcId="{A61BFAF8-41C4-4278-A869-F754EDD47D7B}" destId="{DB524C6F-9916-47DB-BB98-3A160F34EF68}" srcOrd="7" destOrd="0" presId="urn:microsoft.com/office/officeart/2005/8/layout/bProcess3"/>
    <dgm:cxn modelId="{9D421BB1-B97C-4D6D-B80F-5E90D4D96C4D}" type="presParOf" srcId="{DB524C6F-9916-47DB-BB98-3A160F34EF68}" destId="{E2A1AEE6-59E3-4446-93E2-8012E4BC5AA1}" srcOrd="0" destOrd="0" presId="urn:microsoft.com/office/officeart/2005/8/layout/bProcess3"/>
    <dgm:cxn modelId="{D63F1B8E-A643-4BE7-983F-8183837654D2}" type="presParOf" srcId="{A61BFAF8-41C4-4278-A869-F754EDD47D7B}" destId="{ACAD2583-20D3-4825-8B69-2035076CA92E}" srcOrd="8" destOrd="0" presId="urn:microsoft.com/office/officeart/2005/8/layout/bProcess3"/>
    <dgm:cxn modelId="{79170E8C-0A17-4F2E-9F51-BCD5E6CB7F25}" type="presParOf" srcId="{A61BFAF8-41C4-4278-A869-F754EDD47D7B}" destId="{2C8E961C-94DD-4922-A78D-2042B68F49B6}" srcOrd="9" destOrd="0" presId="urn:microsoft.com/office/officeart/2005/8/layout/bProcess3"/>
    <dgm:cxn modelId="{58836657-0984-4133-AD81-FB60D9333550}" type="presParOf" srcId="{2C8E961C-94DD-4922-A78D-2042B68F49B6}" destId="{3F40AF07-893D-46CB-A1B7-D8530FED315B}" srcOrd="0" destOrd="0" presId="urn:microsoft.com/office/officeart/2005/8/layout/bProcess3"/>
    <dgm:cxn modelId="{DD458B16-11E2-4493-B669-B6FA101B958E}" type="presParOf" srcId="{A61BFAF8-41C4-4278-A869-F754EDD47D7B}" destId="{A5923D20-76F4-44F0-8AE5-79F60651C3C5}" srcOrd="10" destOrd="0" presId="urn:microsoft.com/office/officeart/2005/8/layout/bProcess3"/>
    <dgm:cxn modelId="{A34B4096-6AE0-45F9-98D0-66DA4826C10E}" type="presParOf" srcId="{A61BFAF8-41C4-4278-A869-F754EDD47D7B}" destId="{EF66F074-0100-469A-9F0A-DF527CD9B83C}" srcOrd="11" destOrd="0" presId="urn:microsoft.com/office/officeart/2005/8/layout/bProcess3"/>
    <dgm:cxn modelId="{25D87D48-FFE1-40F3-BE54-F7F90C592356}" type="presParOf" srcId="{EF66F074-0100-469A-9F0A-DF527CD9B83C}" destId="{F2B74DE0-C22B-4182-8D4F-B2A4941EECC7}" srcOrd="0" destOrd="0" presId="urn:microsoft.com/office/officeart/2005/8/layout/bProcess3"/>
    <dgm:cxn modelId="{14B0FA1B-71AF-4EA0-97BE-43542215544F}" type="presParOf" srcId="{A61BFAF8-41C4-4278-A869-F754EDD47D7B}" destId="{AAE0B2AE-B29D-451E-AC83-EAE995FD3AD0}" srcOrd="12" destOrd="0" presId="urn:microsoft.com/office/officeart/2005/8/layout/bProcess3"/>
    <dgm:cxn modelId="{900A68F2-CCB5-4960-97D1-3959055EC923}" type="presParOf" srcId="{A61BFAF8-41C4-4278-A869-F754EDD47D7B}" destId="{279914A3-39F4-46A2-90FE-97AC2FBE25AD}" srcOrd="13" destOrd="0" presId="urn:microsoft.com/office/officeart/2005/8/layout/bProcess3"/>
    <dgm:cxn modelId="{F0D0C472-A778-4B12-AC98-4BAEB1AC82B3}" type="presParOf" srcId="{279914A3-39F4-46A2-90FE-97AC2FBE25AD}" destId="{FAE49262-F6B0-47A8-8D93-8DBE01A917C6}" srcOrd="0" destOrd="0" presId="urn:microsoft.com/office/officeart/2005/8/layout/bProcess3"/>
    <dgm:cxn modelId="{947135AC-1C4D-4EEF-9A6B-02B758D3E189}" type="presParOf" srcId="{A61BFAF8-41C4-4278-A869-F754EDD47D7B}" destId="{C8AC6FC2-29B2-43FA-AF3C-1A1B1A1C1C1C}"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944C1-EACA-43B3-8922-AD716498FC6F}">
      <dsp:nvSpPr>
        <dsp:cNvPr id="0" name=""/>
        <dsp:cNvSpPr/>
      </dsp:nvSpPr>
      <dsp:spPr>
        <a:xfrm>
          <a:off x="2087823" y="1115172"/>
          <a:ext cx="380224" cy="91440"/>
        </a:xfrm>
        <a:custGeom>
          <a:avLst/>
          <a:gdLst/>
          <a:ahLst/>
          <a:cxnLst/>
          <a:rect l="0" t="0" r="0" b="0"/>
          <a:pathLst>
            <a:path>
              <a:moveTo>
                <a:pt x="0" y="45720"/>
              </a:moveTo>
              <a:lnTo>
                <a:pt x="380224"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2267665" y="1158536"/>
        <a:ext cx="20541" cy="4710"/>
      </dsp:txXfrm>
    </dsp:sp>
    <dsp:sp modelId="{5FCB44F9-B38D-4FCE-BA67-99759947FAA2}">
      <dsp:nvSpPr>
        <dsp:cNvPr id="0" name=""/>
        <dsp:cNvSpPr/>
      </dsp:nvSpPr>
      <dsp:spPr>
        <a:xfrm>
          <a:off x="41442" y="546437"/>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mn-lt"/>
              <a:cs typeface="Arial" panose="020B0604020202020204" pitchFamily="34" charset="0"/>
            </a:rPr>
            <a:t>Trafikeftersök</a:t>
          </a:r>
          <a:r>
            <a:rPr lang="en-US" sz="1200" b="1" i="0" kern="1200" dirty="0">
              <a:latin typeface="+mn-lt"/>
              <a:cs typeface="Arial" panose="020B0604020202020204" pitchFamily="34" charset="0"/>
            </a:rPr>
            <a:t> </a:t>
          </a:r>
          <a:br>
            <a:rPr lang="en-US" sz="1200" b="1" i="0" kern="1200" dirty="0">
              <a:latin typeface="+mn-lt"/>
              <a:cs typeface="Arial" panose="020B0604020202020204" pitchFamily="34" charset="0"/>
            </a:rPr>
          </a:br>
          <a:r>
            <a:rPr lang="en-US" sz="1200" b="1" i="0" kern="1200" dirty="0">
              <a:latin typeface="+mn-lt"/>
              <a:cs typeface="Arial" panose="020B0604020202020204" pitchFamily="34" charset="0"/>
            </a:rPr>
            <a:t>var 9:e </a:t>
          </a:r>
          <a:r>
            <a:rPr lang="en-US" sz="1200" b="1" i="0" kern="1200" dirty="0" err="1">
              <a:latin typeface="+mn-lt"/>
              <a:cs typeface="Arial" panose="020B0604020202020204" pitchFamily="34" charset="0"/>
            </a:rPr>
            <a:t>minut</a:t>
          </a:r>
          <a:r>
            <a:rPr lang="en-US" sz="1200" b="1" i="0" kern="1200" dirty="0">
              <a:latin typeface="+mn-lt"/>
              <a:cs typeface="Arial" panose="020B0604020202020204" pitchFamily="34" charset="0"/>
            </a:rPr>
            <a:t> </a:t>
          </a:r>
        </a:p>
      </dsp:txBody>
      <dsp:txXfrm>
        <a:off x="41442" y="546437"/>
        <a:ext cx="2048181" cy="1228909"/>
      </dsp:txXfrm>
    </dsp:sp>
    <dsp:sp modelId="{0B698AD3-AC8F-43F6-B9EB-BBFE208C2A10}">
      <dsp:nvSpPr>
        <dsp:cNvPr id="0" name=""/>
        <dsp:cNvSpPr/>
      </dsp:nvSpPr>
      <dsp:spPr>
        <a:xfrm>
          <a:off x="4546829" y="1115172"/>
          <a:ext cx="440481" cy="91440"/>
        </a:xfrm>
        <a:custGeom>
          <a:avLst/>
          <a:gdLst/>
          <a:ahLst/>
          <a:cxnLst/>
          <a:rect l="0" t="0" r="0" b="0"/>
          <a:pathLst>
            <a:path>
              <a:moveTo>
                <a:pt x="0" y="45720"/>
              </a:moveTo>
              <a:lnTo>
                <a:pt x="44048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4755293" y="1158536"/>
        <a:ext cx="23554" cy="4710"/>
      </dsp:txXfrm>
    </dsp:sp>
    <dsp:sp modelId="{3EE1132F-3487-4172-8F44-AF7C5B652569}">
      <dsp:nvSpPr>
        <dsp:cNvPr id="0" name=""/>
        <dsp:cNvSpPr/>
      </dsp:nvSpPr>
      <dsp:spPr>
        <a:xfrm>
          <a:off x="2500448" y="546437"/>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mn-lt"/>
              <a:cs typeface="Arial" panose="020B0604020202020204" pitchFamily="34" charset="0"/>
            </a:rPr>
            <a:t>5 </a:t>
          </a:r>
          <a:r>
            <a:rPr lang="en-US" sz="1200" b="1" i="0" kern="1200" dirty="0" err="1">
              <a:latin typeface="+mn-lt"/>
              <a:cs typeface="Arial" panose="020B0604020202020204" pitchFamily="34" charset="0"/>
            </a:rPr>
            <a:t>miljoner</a:t>
          </a:r>
          <a:r>
            <a:rPr lang="en-US" sz="1200" b="1" i="0" kern="1200" dirty="0">
              <a:latin typeface="+mn-lt"/>
              <a:cs typeface="Arial" panose="020B0604020202020204" pitchFamily="34" charset="0"/>
            </a:rPr>
            <a:t> </a:t>
          </a:r>
          <a:br>
            <a:rPr lang="en-US" sz="1200" b="1" i="0" kern="1200" dirty="0">
              <a:latin typeface="+mn-lt"/>
              <a:cs typeface="Arial" panose="020B0604020202020204" pitchFamily="34" charset="0"/>
            </a:rPr>
          </a:br>
          <a:r>
            <a:rPr lang="en-US" sz="1200" b="1" i="0" kern="1200" dirty="0" err="1">
              <a:latin typeface="+mn-lt"/>
              <a:cs typeface="Arial" panose="020B0604020202020204" pitchFamily="34" charset="0"/>
            </a:rPr>
            <a:t>timmar</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vilt-inventering</a:t>
          </a:r>
          <a:r>
            <a:rPr lang="en-US" sz="1200" b="1" i="0" kern="1200" dirty="0">
              <a:latin typeface="+mn-lt"/>
              <a:cs typeface="Arial" panose="020B0604020202020204" pitchFamily="34" charset="0"/>
            </a:rPr>
            <a:t> </a:t>
          </a:r>
        </a:p>
      </dsp:txBody>
      <dsp:txXfrm>
        <a:off x="2500448" y="546437"/>
        <a:ext cx="2048181" cy="1228909"/>
      </dsp:txXfrm>
    </dsp:sp>
    <dsp:sp modelId="{244A65D1-ABC2-417F-9B5B-56A9B3E16A8D}">
      <dsp:nvSpPr>
        <dsp:cNvPr id="0" name=""/>
        <dsp:cNvSpPr/>
      </dsp:nvSpPr>
      <dsp:spPr>
        <a:xfrm>
          <a:off x="7066093" y="1115172"/>
          <a:ext cx="440481" cy="91440"/>
        </a:xfrm>
        <a:custGeom>
          <a:avLst/>
          <a:gdLst/>
          <a:ahLst/>
          <a:cxnLst/>
          <a:rect l="0" t="0" r="0" b="0"/>
          <a:pathLst>
            <a:path>
              <a:moveTo>
                <a:pt x="0" y="45720"/>
              </a:moveTo>
              <a:lnTo>
                <a:pt x="44048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7274557" y="1158536"/>
        <a:ext cx="23554" cy="4710"/>
      </dsp:txXfrm>
    </dsp:sp>
    <dsp:sp modelId="{60EF0B09-2F1A-4249-81C2-B1BF4466E37A}">
      <dsp:nvSpPr>
        <dsp:cNvPr id="0" name=""/>
        <dsp:cNvSpPr/>
      </dsp:nvSpPr>
      <dsp:spPr>
        <a:xfrm>
          <a:off x="5019711" y="546437"/>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Motsvarande</a:t>
          </a:r>
          <a:r>
            <a:rPr lang="en-US" sz="1200" b="1" i="0" kern="1200" dirty="0">
              <a:latin typeface="+mn-lt"/>
              <a:cs typeface="Arial" panose="020B0604020202020204" pitchFamily="34" charset="0"/>
            </a:rPr>
            <a:t> 4 100 </a:t>
          </a:r>
          <a:br>
            <a:rPr lang="en-US" sz="1200" b="1" i="0" kern="1200" dirty="0">
              <a:latin typeface="+mn-lt"/>
              <a:cs typeface="Arial" panose="020B0604020202020204" pitchFamily="34" charset="0"/>
            </a:rPr>
          </a:br>
          <a:r>
            <a:rPr lang="en-US" sz="1200" b="1" i="0" kern="1200" dirty="0" err="1">
              <a:latin typeface="+mn-lt"/>
              <a:cs typeface="Arial" panose="020B0604020202020204" pitchFamily="34" charset="0"/>
            </a:rPr>
            <a:t>heltidstjänster</a:t>
          </a:r>
          <a:r>
            <a:rPr lang="en-US" sz="1200" b="1" i="0" kern="1200" dirty="0">
              <a:latin typeface="+mn-lt"/>
              <a:cs typeface="Arial" panose="020B0604020202020204" pitchFamily="34" charset="0"/>
            </a:rPr>
            <a:t> </a:t>
          </a:r>
          <a:br>
            <a:rPr lang="en-US" sz="1200" b="1" i="0" kern="1200" dirty="0">
              <a:latin typeface="+mn-lt"/>
              <a:cs typeface="Arial" panose="020B0604020202020204" pitchFamily="34" charset="0"/>
            </a:rPr>
          </a:br>
          <a:r>
            <a:rPr lang="en-US" sz="1200" b="1" i="0" kern="1200" dirty="0" err="1">
              <a:latin typeface="+mn-lt"/>
              <a:cs typeface="Arial" panose="020B0604020202020204" pitchFamily="34" charset="0"/>
            </a:rPr>
            <a:t>på</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viltvård</a:t>
          </a:r>
          <a:r>
            <a:rPr lang="en-US" sz="1200" b="1" i="0" kern="1200" dirty="0">
              <a:latin typeface="+mn-lt"/>
              <a:cs typeface="Arial" panose="020B0604020202020204" pitchFamily="34" charset="0"/>
            </a:rPr>
            <a:t> </a:t>
          </a:r>
        </a:p>
      </dsp:txBody>
      <dsp:txXfrm>
        <a:off x="5019711" y="546437"/>
        <a:ext cx="2048181" cy="1228909"/>
      </dsp:txXfrm>
    </dsp:sp>
    <dsp:sp modelId="{DB524C6F-9916-47DB-BB98-3A160F34EF68}">
      <dsp:nvSpPr>
        <dsp:cNvPr id="0" name=""/>
        <dsp:cNvSpPr/>
      </dsp:nvSpPr>
      <dsp:spPr>
        <a:xfrm>
          <a:off x="1065532" y="1773546"/>
          <a:ext cx="7497533" cy="440481"/>
        </a:xfrm>
        <a:custGeom>
          <a:avLst/>
          <a:gdLst/>
          <a:ahLst/>
          <a:cxnLst/>
          <a:rect l="0" t="0" r="0" b="0"/>
          <a:pathLst>
            <a:path>
              <a:moveTo>
                <a:pt x="7497533" y="0"/>
              </a:moveTo>
              <a:lnTo>
                <a:pt x="7497533" y="237340"/>
              </a:lnTo>
              <a:lnTo>
                <a:pt x="0" y="237340"/>
              </a:lnTo>
              <a:lnTo>
                <a:pt x="0" y="440481"/>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4626491" y="1991432"/>
        <a:ext cx="375615" cy="4710"/>
      </dsp:txXfrm>
    </dsp:sp>
    <dsp:sp modelId="{E566490B-0695-42BB-80E1-5E62282A877B}">
      <dsp:nvSpPr>
        <dsp:cNvPr id="0" name=""/>
        <dsp:cNvSpPr/>
      </dsp:nvSpPr>
      <dsp:spPr>
        <a:xfrm>
          <a:off x="7538975" y="546437"/>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mn-lt"/>
              <a:cs typeface="Arial" panose="020B0604020202020204" pitchFamily="34" charset="0"/>
            </a:rPr>
            <a:t>Jakten</a:t>
          </a:r>
          <a:r>
            <a:rPr lang="en-US" sz="1200" b="1" i="0" kern="1200" dirty="0">
              <a:latin typeface="+mn-lt"/>
              <a:cs typeface="Arial" panose="020B0604020202020204" pitchFamily="34" charset="0"/>
            </a:rPr>
            <a:t> ger </a:t>
          </a:r>
          <a:br>
            <a:rPr lang="en-US" sz="1200" b="1" i="0" kern="1200" dirty="0">
              <a:latin typeface="+mn-lt"/>
              <a:cs typeface="Arial" panose="020B0604020202020204" pitchFamily="34" charset="0"/>
            </a:rPr>
          </a:br>
          <a:r>
            <a:rPr lang="en-US" sz="1200" b="1" i="0" kern="1200" dirty="0">
              <a:latin typeface="+mn-lt"/>
              <a:cs typeface="Arial" panose="020B0604020202020204" pitchFamily="34" charset="0"/>
            </a:rPr>
            <a:t>20 000 ton </a:t>
          </a:r>
          <a:br>
            <a:rPr lang="en-US" sz="1200" b="1" i="0" kern="1200" dirty="0">
              <a:latin typeface="+mn-lt"/>
              <a:cs typeface="Arial" panose="020B0604020202020204" pitchFamily="34" charset="0"/>
            </a:rPr>
          </a:br>
          <a:r>
            <a:rPr lang="en-US" sz="1200" b="1" i="0" kern="1200" dirty="0" err="1">
              <a:latin typeface="+mn-lt"/>
              <a:cs typeface="Arial" panose="020B0604020202020204" pitchFamily="34" charset="0"/>
            </a:rPr>
            <a:t>viltkött</a:t>
          </a:r>
          <a:endParaRPr lang="en-US" sz="1200" b="1" i="0" kern="1200" dirty="0">
            <a:latin typeface="+mn-lt"/>
            <a:cs typeface="Arial" panose="020B0604020202020204" pitchFamily="34" charset="0"/>
          </a:endParaRPr>
        </a:p>
      </dsp:txBody>
      <dsp:txXfrm>
        <a:off x="7538975" y="546437"/>
        <a:ext cx="2048181" cy="1228909"/>
      </dsp:txXfrm>
    </dsp:sp>
    <dsp:sp modelId="{2C8E961C-94DD-4922-A78D-2042B68F49B6}">
      <dsp:nvSpPr>
        <dsp:cNvPr id="0" name=""/>
        <dsp:cNvSpPr/>
      </dsp:nvSpPr>
      <dsp:spPr>
        <a:xfrm>
          <a:off x="2087823" y="2813589"/>
          <a:ext cx="360213" cy="91440"/>
        </a:xfrm>
        <a:custGeom>
          <a:avLst/>
          <a:gdLst/>
          <a:ahLst/>
          <a:cxnLst/>
          <a:rect l="0" t="0" r="0" b="0"/>
          <a:pathLst>
            <a:path>
              <a:moveTo>
                <a:pt x="0" y="47293"/>
              </a:moveTo>
              <a:lnTo>
                <a:pt x="197206" y="47293"/>
              </a:lnTo>
              <a:lnTo>
                <a:pt x="197206" y="45720"/>
              </a:lnTo>
              <a:lnTo>
                <a:pt x="360213"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2258160" y="2856954"/>
        <a:ext cx="19540" cy="4710"/>
      </dsp:txXfrm>
    </dsp:sp>
    <dsp:sp modelId="{ACAD2583-20D3-4825-8B69-2035076CA92E}">
      <dsp:nvSpPr>
        <dsp:cNvPr id="0" name=""/>
        <dsp:cNvSpPr/>
      </dsp:nvSpPr>
      <dsp:spPr>
        <a:xfrm>
          <a:off x="41442" y="2246428"/>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mn-lt"/>
              <a:cs typeface="Arial" panose="020B0604020202020204" pitchFamily="34" charset="0"/>
            </a:rPr>
            <a:t>150 000 </a:t>
          </a:r>
          <a:r>
            <a:rPr lang="en-US" sz="1200" b="1" i="0" kern="1200" dirty="0" err="1">
              <a:latin typeface="+mn-lt"/>
              <a:cs typeface="Arial" panose="020B0604020202020204" pitchFamily="34" charset="0"/>
            </a:rPr>
            <a:t>timmar</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dedikeras</a:t>
          </a:r>
          <a:r>
            <a:rPr lang="en-US" sz="1200" b="1" i="0" kern="1200" dirty="0">
              <a:latin typeface="+mn-lt"/>
              <a:cs typeface="Arial" panose="020B0604020202020204" pitchFamily="34" charset="0"/>
            </a:rPr>
            <a:t> till </a:t>
          </a:r>
          <a:r>
            <a:rPr lang="en-US" sz="1200" b="1" i="0" kern="1200" dirty="0" err="1">
              <a:latin typeface="+mn-lt"/>
              <a:cs typeface="Arial" panose="020B0604020202020204" pitchFamily="34" charset="0"/>
            </a:rPr>
            <a:t>eftersöks-verksamhet</a:t>
          </a:r>
          <a:r>
            <a:rPr lang="en-US" sz="1200" b="1" i="0" kern="1200" dirty="0">
              <a:latin typeface="+mn-lt"/>
              <a:cs typeface="Arial" panose="020B0604020202020204" pitchFamily="34" charset="0"/>
            </a:rPr>
            <a:t> </a:t>
          </a:r>
        </a:p>
      </dsp:txBody>
      <dsp:txXfrm>
        <a:off x="41442" y="2246428"/>
        <a:ext cx="2048181" cy="1228909"/>
      </dsp:txXfrm>
    </dsp:sp>
    <dsp:sp modelId="{EF66F074-0100-469A-9F0A-DF527CD9B83C}">
      <dsp:nvSpPr>
        <dsp:cNvPr id="0" name=""/>
        <dsp:cNvSpPr/>
      </dsp:nvSpPr>
      <dsp:spPr>
        <a:xfrm>
          <a:off x="4526819" y="2813589"/>
          <a:ext cx="460492" cy="91440"/>
        </a:xfrm>
        <a:custGeom>
          <a:avLst/>
          <a:gdLst/>
          <a:ahLst/>
          <a:cxnLst/>
          <a:rect l="0" t="0" r="0" b="0"/>
          <a:pathLst>
            <a:path>
              <a:moveTo>
                <a:pt x="0" y="45720"/>
              </a:moveTo>
              <a:lnTo>
                <a:pt x="247346" y="45720"/>
              </a:lnTo>
              <a:lnTo>
                <a:pt x="247346" y="47293"/>
              </a:lnTo>
              <a:lnTo>
                <a:pt x="460492" y="47293"/>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4744788" y="2856954"/>
        <a:ext cx="24554" cy="4710"/>
      </dsp:txXfrm>
    </dsp:sp>
    <dsp:sp modelId="{A5923D20-76F4-44F0-8AE5-79F60651C3C5}">
      <dsp:nvSpPr>
        <dsp:cNvPr id="0" name=""/>
        <dsp:cNvSpPr/>
      </dsp:nvSpPr>
      <dsp:spPr>
        <a:xfrm>
          <a:off x="2480437" y="2244855"/>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mn-lt"/>
              <a:cs typeface="Arial" panose="020B0604020202020204" pitchFamily="34" charset="0"/>
            </a:rPr>
            <a:t>Merparten</a:t>
          </a:r>
          <a:r>
            <a:rPr lang="en-US" sz="1200" b="1" i="0" kern="1200" dirty="0">
              <a:latin typeface="+mn-lt"/>
              <a:cs typeface="Arial" panose="020B0604020202020204" pitchFamily="34" charset="0"/>
            </a:rPr>
            <a:t> av </a:t>
          </a:r>
          <a:r>
            <a:rPr lang="en-US" sz="1200" b="1" i="0" kern="1200" dirty="0" err="1">
              <a:latin typeface="+mn-lt"/>
              <a:cs typeface="Arial" panose="020B0604020202020204" pitchFamily="34" charset="0"/>
            </a:rPr>
            <a:t>viltforskningen</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finansieras</a:t>
          </a:r>
          <a:r>
            <a:rPr lang="en-US" sz="1200" b="1" i="0" kern="1200" dirty="0">
              <a:latin typeface="+mn-lt"/>
              <a:cs typeface="Arial" panose="020B0604020202020204" pitchFamily="34" charset="0"/>
            </a:rPr>
            <a:t> av </a:t>
          </a:r>
          <a:r>
            <a:rPr lang="en-US" sz="1200" b="1" i="0" kern="1200" dirty="0" err="1">
              <a:latin typeface="+mn-lt"/>
              <a:cs typeface="Arial" panose="020B0604020202020204" pitchFamily="34" charset="0"/>
            </a:rPr>
            <a:t>jägare</a:t>
          </a:r>
          <a:endParaRPr lang="en-US" sz="1200" b="1" i="0" kern="1200" dirty="0">
            <a:latin typeface="+mn-lt"/>
            <a:cs typeface="Arial" panose="020B0604020202020204" pitchFamily="34" charset="0"/>
          </a:endParaRPr>
        </a:p>
      </dsp:txBody>
      <dsp:txXfrm>
        <a:off x="2480437" y="2244855"/>
        <a:ext cx="2048181" cy="1228909"/>
      </dsp:txXfrm>
    </dsp:sp>
    <dsp:sp modelId="{279914A3-39F4-46A2-90FE-97AC2FBE25AD}">
      <dsp:nvSpPr>
        <dsp:cNvPr id="0" name=""/>
        <dsp:cNvSpPr/>
      </dsp:nvSpPr>
      <dsp:spPr>
        <a:xfrm>
          <a:off x="7066093" y="2815162"/>
          <a:ext cx="440481" cy="91440"/>
        </a:xfrm>
        <a:custGeom>
          <a:avLst/>
          <a:gdLst/>
          <a:ahLst/>
          <a:cxnLst/>
          <a:rect l="0" t="0" r="0" b="0"/>
          <a:pathLst>
            <a:path>
              <a:moveTo>
                <a:pt x="0" y="45720"/>
              </a:moveTo>
              <a:lnTo>
                <a:pt x="44048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7274557" y="2858527"/>
        <a:ext cx="23554" cy="4710"/>
      </dsp:txXfrm>
    </dsp:sp>
    <dsp:sp modelId="{AAE0B2AE-B29D-451E-AC83-EAE995FD3AD0}">
      <dsp:nvSpPr>
        <dsp:cNvPr id="0" name=""/>
        <dsp:cNvSpPr/>
      </dsp:nvSpPr>
      <dsp:spPr>
        <a:xfrm>
          <a:off x="5019711" y="2246428"/>
          <a:ext cx="2048181" cy="1228909"/>
        </a:xfrm>
        <a:prstGeom prst="rect">
          <a:avLst/>
        </a:prstGeom>
        <a:solidFill>
          <a:schemeClr val="bg2"/>
        </a:solidFill>
        <a:ln>
          <a:solidFill>
            <a:schemeClr val="bg2"/>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mn-lt"/>
              <a:cs typeface="Arial" panose="020B0604020202020204" pitchFamily="34" charset="0"/>
            </a:rPr>
            <a:t>Samarbetar</a:t>
          </a:r>
          <a:r>
            <a:rPr lang="en-US" sz="1200" b="1" i="0" kern="1200" dirty="0">
              <a:latin typeface="+mn-lt"/>
              <a:cs typeface="Arial" panose="020B0604020202020204" pitchFamily="34" charset="0"/>
            </a:rPr>
            <a:t> med SVA för </a:t>
          </a:r>
          <a:r>
            <a:rPr lang="en-US" sz="1200" b="1" i="0" kern="1200" dirty="0" err="1">
              <a:latin typeface="+mn-lt"/>
              <a:cs typeface="Arial" panose="020B0604020202020204" pitchFamily="34" charset="0"/>
            </a:rPr>
            <a:t>att</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bevaka</a:t>
          </a:r>
          <a:r>
            <a:rPr lang="en-US" sz="1200" b="1" i="0" kern="1200" dirty="0">
              <a:latin typeface="+mn-lt"/>
              <a:cs typeface="Arial" panose="020B0604020202020204" pitchFamily="34" charset="0"/>
            </a:rPr>
            <a:t> de </a:t>
          </a:r>
          <a:r>
            <a:rPr lang="en-US" sz="1200" b="1" i="0" kern="1200" dirty="0" err="1">
              <a:latin typeface="+mn-lt"/>
              <a:cs typeface="Arial" panose="020B0604020202020204" pitchFamily="34" charset="0"/>
            </a:rPr>
            <a:t>vilda</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djurens</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hälsa</a:t>
          </a:r>
          <a:endParaRPr lang="en-US" sz="1200" b="1" i="0" kern="1200" dirty="0">
            <a:latin typeface="+mn-lt"/>
            <a:cs typeface="Arial" panose="020B0604020202020204" pitchFamily="34" charset="0"/>
          </a:endParaRPr>
        </a:p>
      </dsp:txBody>
      <dsp:txXfrm>
        <a:off x="5019711" y="2246428"/>
        <a:ext cx="2048181" cy="1228909"/>
      </dsp:txXfrm>
    </dsp:sp>
    <dsp:sp modelId="{C8AC6FC2-29B2-43FA-AF3C-1A1B1A1C1C1C}">
      <dsp:nvSpPr>
        <dsp:cNvPr id="0" name=""/>
        <dsp:cNvSpPr/>
      </dsp:nvSpPr>
      <dsp:spPr>
        <a:xfrm>
          <a:off x="7538975" y="2246428"/>
          <a:ext cx="2048181" cy="1228909"/>
        </a:xfrm>
        <a:prstGeom prst="rect">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mn-lt"/>
              <a:cs typeface="Arial" panose="020B0604020202020204" pitchFamily="34" charset="0"/>
            </a:rPr>
            <a:t>Arbetar</a:t>
          </a:r>
          <a:r>
            <a:rPr lang="en-US" sz="1200" b="1" i="0" kern="1200" dirty="0">
              <a:latin typeface="+mn-lt"/>
              <a:cs typeface="Arial" panose="020B0604020202020204" pitchFamily="34" charset="0"/>
            </a:rPr>
            <a:t> för </a:t>
          </a:r>
          <a:br>
            <a:rPr lang="en-US" sz="1200" b="1" i="0" kern="1200" dirty="0">
              <a:latin typeface="+mn-lt"/>
              <a:cs typeface="Arial" panose="020B0604020202020204" pitchFamily="34" charset="0"/>
            </a:rPr>
          </a:br>
          <a:r>
            <a:rPr lang="en-US" sz="1200" b="1" i="0" kern="1200" dirty="0" err="1">
              <a:latin typeface="+mn-lt"/>
              <a:cs typeface="Arial" panose="020B0604020202020204" pitchFamily="34" charset="0"/>
            </a:rPr>
            <a:t>att</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nå</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samhällets</a:t>
          </a:r>
          <a:r>
            <a:rPr lang="en-US" sz="1200" b="1" i="0" kern="1200" dirty="0">
              <a:latin typeface="+mn-lt"/>
              <a:cs typeface="Arial" panose="020B0604020202020204" pitchFamily="34" charset="0"/>
            </a:rPr>
            <a:t> </a:t>
          </a:r>
          <a:r>
            <a:rPr lang="en-US" sz="1200" b="1" i="0" kern="1200" dirty="0" err="1">
              <a:latin typeface="+mn-lt"/>
              <a:cs typeface="Arial" panose="020B0604020202020204" pitchFamily="34" charset="0"/>
            </a:rPr>
            <a:t>miljökvalitetsmål</a:t>
          </a:r>
          <a:r>
            <a:rPr lang="en-US" sz="1200" b="1" i="0" kern="1200" dirty="0">
              <a:latin typeface="+mn-lt"/>
              <a:cs typeface="Arial" panose="020B0604020202020204" pitchFamily="34" charset="0"/>
            </a:rPr>
            <a:t> </a:t>
          </a:r>
        </a:p>
      </dsp:txBody>
      <dsp:txXfrm>
        <a:off x="7538975" y="2246428"/>
        <a:ext cx="2048181" cy="122890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1EEDA-1DBB-A943-B415-3D222833C982}" type="datetimeFigureOut">
              <a:rPr lang="sv-SE" smtClean="0"/>
              <a:t>2025-03-14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2386D-4FC4-A243-BE6B-53C7764F129A}" type="slidenum">
              <a:rPr lang="sv-SE" smtClean="0"/>
              <a:t>‹#›</a:t>
            </a:fld>
            <a:endParaRPr lang="sv-SE"/>
          </a:p>
        </p:txBody>
      </p:sp>
    </p:spTree>
    <p:extLst>
      <p:ext uri="{BB962C8B-B14F-4D97-AF65-F5344CB8AC3E}">
        <p14:creationId xmlns:p14="http://schemas.microsoft.com/office/powerpoint/2010/main" val="380643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agareforbundet.se/medlem/Medlemsforsakringa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agareforbundet.se/Projekt-fjallga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jagareforbundet.se/medlem/" TargetMode="External"/><Relationship Id="rId5" Type="http://schemas.openxmlformats.org/officeDocument/2006/relationships/hyperlink" Target="https://vatmarksfonden.se/" TargetMode="External"/><Relationship Id="rId4" Type="http://schemas.openxmlformats.org/officeDocument/2006/relationships/hyperlink" Target="https://jagareforbundet.se/vilt/viltvetande/viltforskning/viltforskningsprojekt/skandinaviska-bjornprojekte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VCncQyQ9b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cCoxU1vLA0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1</a:t>
            </a:fld>
            <a:endParaRPr lang="sv-SE"/>
          </a:p>
        </p:txBody>
      </p:sp>
    </p:spTree>
    <p:extLst>
      <p:ext uri="{BB962C8B-B14F-4D97-AF65-F5344CB8AC3E}">
        <p14:creationId xmlns:p14="http://schemas.microsoft.com/office/powerpoint/2010/main" val="318077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effectLst/>
                <a:latin typeface="Calibri"/>
                <a:ea typeface="Calibri" panose="020F0502020204030204" pitchFamily="34" charset="0"/>
                <a:cs typeface="Calibri"/>
              </a:rPr>
              <a:t>Ungdom </a:t>
            </a:r>
            <a:r>
              <a:rPr lang="sv-SE" sz="1200" b="1" dirty="0">
                <a:latin typeface="Calibri"/>
                <a:ea typeface="Calibri" panose="020F0502020204030204" pitchFamily="34" charset="0"/>
                <a:cs typeface="Calibri"/>
              </a:rPr>
              <a:t>0-25 </a:t>
            </a:r>
            <a:r>
              <a:rPr lang="sv-SE" sz="1200" b="1" dirty="0">
                <a:effectLst/>
                <a:latin typeface="Calibri"/>
                <a:ea typeface="Calibri" panose="020F0502020204030204" pitchFamily="34" charset="0"/>
                <a:cs typeface="Calibri"/>
              </a:rPr>
              <a:t>år</a:t>
            </a:r>
            <a:r>
              <a:rPr lang="sv-SE" sz="1200" b="1" dirty="0">
                <a:latin typeface="Calibri"/>
                <a:ea typeface="Calibri" panose="020F0502020204030204" pitchFamily="34" charset="0"/>
                <a:cs typeface="Calibri"/>
              </a:rPr>
              <a:t> </a:t>
            </a:r>
            <a:endParaRPr lang="sv-SE" sz="1200" dirty="0">
              <a:effectLst/>
              <a:latin typeface="Calibri"/>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Ungdomsmedlemmar 2024: 3,8 % av totala antalet medlemmar.</a:t>
            </a:r>
          </a:p>
          <a:p>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De intressebaserade nätverken Unga Jägare, samt övrig ungdomsverksamhet i förbundet, har kommit igång igen efter pandemin. Det planeras ungdomsläger, nybörjarjakter, ungdomsjakter, fadderjakter, skyttedagar m.m. framöver.</a:t>
            </a:r>
          </a:p>
          <a:p>
            <a:endParaRPr lang="sv-SE" sz="1200" dirty="0">
              <a:effectLst/>
              <a:latin typeface="Calibri" panose="020F0502020204030204" pitchFamily="34" charset="0"/>
              <a:ea typeface="Calibri" panose="020F0502020204030204" pitchFamily="34" charset="0"/>
            </a:endParaRPr>
          </a:p>
          <a:p>
            <a:r>
              <a:rPr lang="sv-SE" sz="1200" dirty="0">
                <a:effectLst/>
                <a:latin typeface="Calibri" panose="020F0502020204030204" pitchFamily="34" charset="0"/>
                <a:ea typeface="Calibri" panose="020F0502020204030204" pitchFamily="34" charset="0"/>
              </a:rPr>
              <a:t>Sedan 2021 försöker förbundet varje år erbjuda en gratis digital utbildning till ungdomsmedlemmarna. Hittills har det varit Locka räv, Stycka klövvilt och Fångst av kråkfågel. </a:t>
            </a:r>
          </a:p>
          <a:p>
            <a:r>
              <a:rPr lang="sv-SE" sz="12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latin typeface="Publico Text" panose="02000603080000020004" pitchFamily="2" charset="77"/>
              </a:rPr>
              <a:t>För att bättre möta efterfrågan från barn och yngre ungdomar har en ny webbsida tagits fram 2024. På sidan ”Material att ladda ner - för barn, ungdomar och skolelever” finns en stor mängd material samlat.</a:t>
            </a:r>
            <a:endParaRPr lang="sv-SE" sz="1200" dirty="0">
              <a:cs typeface="Calibri"/>
            </a:endParaRPr>
          </a:p>
          <a:p>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13</a:t>
            </a:fld>
            <a:endParaRPr lang="sv-SE"/>
          </a:p>
        </p:txBody>
      </p:sp>
    </p:spTree>
    <p:extLst>
      <p:ext uri="{BB962C8B-B14F-4D97-AF65-F5344CB8AC3E}">
        <p14:creationId xmlns:p14="http://schemas.microsoft.com/office/powerpoint/2010/main" val="255683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t>Svenska Jägareförbundet är Sveriges äldsta och största viltvårdsorganisation </a:t>
            </a:r>
          </a:p>
          <a:p>
            <a:pPr eaLnBrk="1" hangingPunct="1">
              <a:spcBef>
                <a:spcPct val="0"/>
              </a:spcBef>
            </a:pPr>
            <a:endParaRPr lang="sv-SE" altLang="sv-SE" dirty="0"/>
          </a:p>
          <a:p>
            <a:pPr eaLnBrk="1" hangingPunct="1">
              <a:spcBef>
                <a:spcPct val="0"/>
              </a:spcBef>
            </a:pPr>
            <a:endParaRPr lang="sv-SE" altLang="sv-SE" dirty="0"/>
          </a:p>
          <a:p>
            <a:pPr eaLnBrk="1" hangingPunct="1">
              <a:spcBef>
                <a:spcPct val="0"/>
              </a:spcBef>
            </a:pPr>
            <a:r>
              <a:rPr lang="sv-SE" altLang="sv-SE" dirty="0"/>
              <a:t>Svenska Jägareförbundet bildades 1830 för att stärka våra dåtidens viltstammar i syfte att öka antalet jaktbara arter</a:t>
            </a:r>
          </a:p>
          <a:p>
            <a:pPr eaLnBrk="1" hangingPunct="1">
              <a:spcBef>
                <a:spcPct val="0"/>
              </a:spcBef>
            </a:pPr>
            <a:endParaRPr lang="sv-SE" altLang="sv-SE" b="1" dirty="0">
              <a:solidFill>
                <a:srgbClr val="644322"/>
              </a:solidFill>
            </a:endParaRPr>
          </a:p>
          <a:p>
            <a:pPr marL="171450" indent="-171450">
              <a:buFontTx/>
              <a:buChar char="-"/>
            </a:pPr>
            <a:r>
              <a:rPr lang="sv-SE" dirty="0"/>
              <a:t>Allmogejakten innebar att man fick rätten att jaga</a:t>
            </a:r>
            <a:r>
              <a:rPr lang="sv-SE" baseline="0" dirty="0"/>
              <a:t> allt jaktbart vilt på den mark man ägde. </a:t>
            </a:r>
          </a:p>
          <a:p>
            <a:pPr marL="171450" indent="-171450">
              <a:buFontTx/>
              <a:buChar char="-"/>
            </a:pPr>
            <a:r>
              <a:rPr lang="sv-SE" baseline="0" dirty="0"/>
              <a:t>Eftersom jakten ”släpptes fri” år 1789 så hade ”staten” ingen koll på hur mycket vilt som fälldes. Detta medförde att flera av våra viltarter vara nära att utrotas som t ex älgen.</a:t>
            </a:r>
          </a:p>
          <a:p>
            <a:pPr marL="171450" indent="-171450">
              <a:buFontTx/>
              <a:buChar char="-"/>
            </a:pPr>
            <a:r>
              <a:rPr lang="sv-SE" baseline="0" dirty="0"/>
              <a:t>Så 1830 bildades Svenska Jägareförbundet i syfte att rädda våra viltstammar från utrotning och för att samordna jakten.</a:t>
            </a:r>
          </a:p>
          <a:p>
            <a:pPr marL="171450" indent="-171450">
              <a:buFontTx/>
              <a:buChar char="-"/>
            </a:pPr>
            <a:r>
              <a:rPr lang="sv-SE" baseline="0" dirty="0"/>
              <a:t>SJF är Sveriges äldsta miljörörelse</a:t>
            </a:r>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2</a:t>
            </a:fld>
            <a:endParaRPr lang="sv-SE"/>
          </a:p>
        </p:txBody>
      </p:sp>
    </p:spTree>
    <p:extLst>
      <p:ext uri="{BB962C8B-B14F-4D97-AF65-F5344CB8AC3E}">
        <p14:creationId xmlns:p14="http://schemas.microsoft.com/office/powerpoint/2010/main" val="11940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Se info om </a:t>
            </a:r>
            <a:r>
              <a:rPr lang="en-US" dirty="0" err="1">
                <a:cs typeface="Calibri"/>
              </a:rPr>
              <a:t>alla</a:t>
            </a:r>
            <a:r>
              <a:rPr lang="en-US" dirty="0">
                <a:cs typeface="Calibri"/>
              </a:rPr>
              <a:t> </a:t>
            </a:r>
            <a:r>
              <a:rPr lang="en-US" dirty="0" err="1">
                <a:cs typeface="Calibri"/>
              </a:rPr>
              <a:t>försäkringar</a:t>
            </a:r>
            <a:r>
              <a:rPr lang="en-US" dirty="0">
                <a:cs typeface="Calibri"/>
              </a:rPr>
              <a:t> </a:t>
            </a:r>
            <a:r>
              <a:rPr lang="en-US" dirty="0" err="1">
                <a:cs typeface="Calibri"/>
              </a:rPr>
              <a:t>här</a:t>
            </a:r>
            <a:r>
              <a:rPr lang="en-US" dirty="0">
                <a:cs typeface="Calibri"/>
              </a:rPr>
              <a:t>:</a:t>
            </a:r>
          </a:p>
          <a:p>
            <a:endParaRPr lang="en-US" dirty="0">
              <a:cs typeface="Calibri"/>
            </a:endParaRPr>
          </a:p>
          <a:p>
            <a:r>
              <a:rPr lang="sv-SE" dirty="0">
                <a:hlinkClick r:id="rId3"/>
              </a:rPr>
              <a:t>Våra försäkringar - Svenska Jägareförbundet (jagareforbundet.se)</a:t>
            </a:r>
            <a:r>
              <a:rPr lang="en-US" dirty="0">
                <a:cs typeface="Calibri"/>
              </a:rPr>
              <a:t> </a:t>
            </a:r>
          </a:p>
          <a:p>
            <a:endParaRPr lang="sv-SE" dirty="0"/>
          </a:p>
          <a:p>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3</a:t>
            </a:fld>
            <a:endParaRPr lang="sv-SE"/>
          </a:p>
        </p:txBody>
      </p:sp>
    </p:spTree>
    <p:extLst>
      <p:ext uri="{BB962C8B-B14F-4D97-AF65-F5344CB8AC3E}">
        <p14:creationId xmlns:p14="http://schemas.microsoft.com/office/powerpoint/2010/main" val="111736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4</a:t>
            </a:fld>
            <a:endParaRPr lang="sv-SE"/>
          </a:p>
        </p:txBody>
      </p:sp>
    </p:spTree>
    <p:extLst>
      <p:ext uri="{BB962C8B-B14F-4D97-AF65-F5344CB8AC3E}">
        <p14:creationId xmlns:p14="http://schemas.microsoft.com/office/powerpoint/2010/main" val="94083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t>Svenska Jägareförbundet är en medlemsorganisation uppbyggd av jaktvårdskretsar och länsjaktvårdsföreningar. Finns över hela Sverige och har d</a:t>
            </a:r>
            <a:r>
              <a:rPr lang="sv-SE" altLang="sv-SE" dirty="0"/>
              <a:t>rygt 117 anställda tjänstemän/kvinnor och 5 000 förtroendevalda. </a:t>
            </a:r>
          </a:p>
          <a:p>
            <a:pPr eaLnBrk="1" hangingPunct="1">
              <a:spcBef>
                <a:spcPct val="0"/>
              </a:spcBef>
            </a:pPr>
            <a:r>
              <a:rPr lang="sv-SE" b="0" i="0" dirty="0">
                <a:solidFill>
                  <a:srgbClr val="333333"/>
                </a:solidFill>
                <a:effectLst/>
                <a:latin typeface="dinot-regular"/>
              </a:rPr>
              <a:t>Johan </a:t>
            </a:r>
            <a:r>
              <a:rPr lang="sv-SE" b="0" i="0" dirty="0" err="1">
                <a:solidFill>
                  <a:srgbClr val="333333"/>
                </a:solidFill>
                <a:effectLst/>
                <a:latin typeface="dinot-regular"/>
              </a:rPr>
              <a:t>Svalby</a:t>
            </a:r>
            <a:r>
              <a:rPr lang="sv-SE" b="0" i="0" dirty="0">
                <a:solidFill>
                  <a:srgbClr val="333333"/>
                </a:solidFill>
                <a:effectLst/>
                <a:latin typeface="dinot-regular"/>
              </a:rPr>
              <a:t> är ansvarig för internationell intressebevakning, med placering i Bryssel.</a:t>
            </a:r>
          </a:p>
          <a:p>
            <a:pPr eaLnBrk="1" hangingPunct="1">
              <a:spcBef>
                <a:spcPct val="0"/>
              </a:spcBef>
            </a:pPr>
            <a:endParaRPr lang="sv-SE" b="0" i="0" dirty="0">
              <a:solidFill>
                <a:srgbClr val="333333"/>
              </a:solidFill>
              <a:effectLst/>
              <a:latin typeface="dinot-regular"/>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dirty="0">
                <a:solidFill>
                  <a:srgbClr val="FFFFFF"/>
                </a:solidFill>
                <a:effectLst/>
                <a:latin typeface="Publico Text" panose="02000603080000020004" pitchFamily="2" charset="77"/>
              </a:rPr>
              <a:t>Alla som jagar i Sverige ska betala statligt jaktkort. Dessa pengar bildar Viltvårdsfonden, som förvaltas av Kammarkollegiet. Regeringen delar varje år ut pengar från fonden till organisationer och myndigheter som arbetar med jakt, vilt och naturvård. Något som alltså jägarna själva finansierar via det statliga jaktkortet.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dirty="0">
              <a:solidFill>
                <a:srgbClr val="FFFFFF"/>
              </a:solidFill>
              <a:effectLst/>
              <a:latin typeface="Publico Text" panose="02000603080000020004" pitchFamily="2" charset="77"/>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dirty="0">
                <a:solidFill>
                  <a:srgbClr val="FFFFFF"/>
                </a:solidFill>
                <a:effectLst/>
                <a:latin typeface="Publico Text" panose="02000603080000020004" pitchFamily="2" charset="77"/>
              </a:rPr>
              <a:t>Ur Viltvårdsfonden får Svenska Jägareförbundet ett organisationsbidrag för att bland annat leda delar av den praktiska jakten och viltvården. </a:t>
            </a:r>
            <a:r>
              <a:rPr lang="sv-SE" b="0" i="0" dirty="0">
                <a:solidFill>
                  <a:srgbClr val="333333"/>
                </a:solidFill>
                <a:effectLst/>
                <a:latin typeface="dinot-bold" panose="020B0804020101020102" pitchFamily="34" charset="0"/>
              </a:rPr>
              <a:t>Svenska Jägareförbundet har även ett antal upphandlade uppdrag och verksamhetsbidrag som syftar till att främja landets viltvård. </a:t>
            </a:r>
            <a:endParaRPr lang="sv-SE" altLang="sv-SE" b="0" i="0" dirty="0">
              <a:solidFill>
                <a:srgbClr val="333333"/>
              </a:solidFill>
              <a:effectLst/>
              <a:latin typeface="dinot-regular"/>
            </a:endParaRPr>
          </a:p>
        </p:txBody>
      </p:sp>
      <p:sp>
        <p:nvSpPr>
          <p:cNvPr id="4" name="Platshållare för bildnummer 3"/>
          <p:cNvSpPr>
            <a:spLocks noGrp="1"/>
          </p:cNvSpPr>
          <p:nvPr>
            <p:ph type="sldNum" sz="quarter" idx="5"/>
          </p:nvPr>
        </p:nvSpPr>
        <p:spPr/>
        <p:txBody>
          <a:bodyPr/>
          <a:lstStyle/>
          <a:p>
            <a:fld id="{ABB2386D-4FC4-A243-BE6B-53C7764F129A}" type="slidenum">
              <a:rPr lang="sv-SE" smtClean="0"/>
              <a:t>5</a:t>
            </a:fld>
            <a:endParaRPr lang="sv-SE"/>
          </a:p>
        </p:txBody>
      </p:sp>
    </p:spTree>
    <p:extLst>
      <p:ext uri="{BB962C8B-B14F-4D97-AF65-F5344CB8AC3E}">
        <p14:creationId xmlns:p14="http://schemas.microsoft.com/office/powerpoint/2010/main" val="426157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dirty="0"/>
              <a:t>Öppenhet - </a:t>
            </a:r>
            <a:r>
              <a:rPr lang="sv-SE" sz="1200" dirty="0">
                <a:cs typeface="Arial" pitchFamily="34" charset="0"/>
              </a:rPr>
              <a:t>Svenska Jägareförbundet är </a:t>
            </a:r>
            <a:r>
              <a:rPr lang="sv-SE" sz="1200" b="1" dirty="0">
                <a:cs typeface="Arial" pitchFamily="34" charset="0"/>
              </a:rPr>
              <a:t>öppet</a:t>
            </a:r>
            <a:r>
              <a:rPr lang="sv-SE" sz="1200" dirty="0">
                <a:cs typeface="Arial" pitchFamily="34" charset="0"/>
              </a:rPr>
              <a:t> för alla.</a:t>
            </a:r>
          </a:p>
          <a:p>
            <a:pPr>
              <a:defRPr/>
            </a:pPr>
            <a:r>
              <a:rPr lang="sv-SE" sz="1200" dirty="0">
                <a:cs typeface="Arial" pitchFamily="34" charset="0"/>
              </a:rPr>
              <a:t> </a:t>
            </a:r>
          </a:p>
          <a:p>
            <a:pPr marL="285750" indent="-285750">
              <a:buFont typeface="Arial" pitchFamily="34" charset="0"/>
              <a:buChar char="•"/>
              <a:defRPr/>
            </a:pPr>
            <a:r>
              <a:rPr lang="sv-SE" sz="1200" dirty="0">
                <a:cs typeface="Arial" pitchFamily="34" charset="0"/>
              </a:rPr>
              <a:t>Vi värdesätter nya idéer och konstruktiv kritik som en viktig del i demokratin och utvecklingen av förbundet.  </a:t>
            </a:r>
          </a:p>
          <a:p>
            <a:pPr marL="285750" indent="-285750">
              <a:buFont typeface="Arial" pitchFamily="34" charset="0"/>
              <a:buChar char="•"/>
              <a:defRPr/>
            </a:pPr>
            <a:r>
              <a:rPr lang="sv-SE" sz="1200" dirty="0">
                <a:cs typeface="Arial" pitchFamily="34" charset="0"/>
              </a:rPr>
              <a:t>Vi bjuder in till att fler ska få uppleva jakt och viltvård, på så sätt ökar vi omvärldens kunskap om samspelet mellan vilt, människa och samhälle.</a:t>
            </a:r>
          </a:p>
          <a:p>
            <a:pPr marL="285750" indent="-285750">
              <a:buFont typeface="Arial" pitchFamily="34" charset="0"/>
              <a:buChar char="•"/>
              <a:defRPr/>
            </a:pPr>
            <a:r>
              <a:rPr lang="sv-SE" sz="1200" dirty="0">
                <a:cs typeface="Arial" pitchFamily="34" charset="0"/>
              </a:rPr>
              <a:t>Vi är stolta över att företräda Jägareförbundet i allt det vi gör och står för.</a:t>
            </a:r>
          </a:p>
          <a:p>
            <a:pPr marL="0" indent="0">
              <a:buFont typeface="Arial" pitchFamily="34" charset="0"/>
              <a:buNone/>
              <a:defRPr/>
            </a:pPr>
            <a:endParaRPr lang="sv-SE" sz="1200" dirty="0">
              <a:cs typeface="Arial" pitchFamily="34" charset="0"/>
            </a:endParaRPr>
          </a:p>
          <a:p>
            <a:pPr>
              <a:defRPr/>
            </a:pPr>
            <a:r>
              <a:rPr lang="sv-SE" sz="1200" dirty="0">
                <a:cs typeface="Arial" pitchFamily="34" charset="0"/>
              </a:rPr>
              <a:t>Respekt - Vi har </a:t>
            </a:r>
            <a:r>
              <a:rPr lang="sv-SE" sz="1200" b="1" dirty="0">
                <a:cs typeface="Arial" pitchFamily="34" charset="0"/>
              </a:rPr>
              <a:t>respekt</a:t>
            </a:r>
            <a:r>
              <a:rPr lang="sv-SE" sz="1200" dirty="0">
                <a:cs typeface="Arial" pitchFamily="34" charset="0"/>
              </a:rPr>
              <a:t> för vilt, människa och natur samt har klara jaktetiska riktlinjer.</a:t>
            </a:r>
          </a:p>
          <a:p>
            <a:pPr>
              <a:defRPr/>
            </a:pPr>
            <a:r>
              <a:rPr lang="sv-SE" sz="1200" dirty="0">
                <a:cs typeface="Arial" pitchFamily="34" charset="0"/>
              </a:rPr>
              <a:t> </a:t>
            </a:r>
          </a:p>
          <a:p>
            <a:pPr marL="285750" indent="-285750">
              <a:buFont typeface="Arial" pitchFamily="34" charset="0"/>
              <a:buChar char="•"/>
              <a:defRPr/>
            </a:pPr>
            <a:r>
              <a:rPr lang="sv-SE" sz="1200" dirty="0">
                <a:cs typeface="Arial" pitchFamily="34" charset="0"/>
              </a:rPr>
              <a:t>Vi arbetar för att bevara och utveckla den svenska jakten och viltvården, nu och för kommande generationer. </a:t>
            </a:r>
          </a:p>
          <a:p>
            <a:pPr marL="285750" indent="-285750">
              <a:buFont typeface="Arial" pitchFamily="34" charset="0"/>
              <a:buChar char="•"/>
              <a:defRPr/>
            </a:pPr>
            <a:r>
              <a:rPr lang="sv-SE" sz="1200" dirty="0">
                <a:cs typeface="Arial" pitchFamily="34" charset="0"/>
              </a:rPr>
              <a:t>Genom kunskap, erfarenhet och tydlighet skapar vi förtroende i vår omgivning, vilket är avgörande för den svenska jaktens framtid. </a:t>
            </a:r>
          </a:p>
          <a:p>
            <a:pPr marL="285750" indent="-285750">
              <a:buFont typeface="Arial" pitchFamily="34" charset="0"/>
              <a:buChar char="•"/>
              <a:defRPr/>
            </a:pPr>
            <a:r>
              <a:rPr lang="sv-SE" sz="1200" dirty="0">
                <a:cs typeface="Arial" pitchFamily="34" charset="0"/>
              </a:rPr>
              <a:t>Vi respekterar och stödjer varandra för förbundets bästa.     </a:t>
            </a:r>
          </a:p>
          <a:p>
            <a:pPr marL="0" indent="0">
              <a:buFont typeface="Arial" pitchFamily="34" charset="0"/>
              <a:buNone/>
              <a:defRPr/>
            </a:pPr>
            <a:endParaRPr lang="sv-SE" sz="1200" dirty="0">
              <a:cs typeface="Arial" pitchFamily="34" charset="0"/>
            </a:endParaRPr>
          </a:p>
          <a:p>
            <a:pPr>
              <a:defRPr/>
            </a:pPr>
            <a:endParaRPr lang="sv-SE" sz="1200" dirty="0">
              <a:cs typeface="Arial" pitchFamily="34" charset="0"/>
            </a:endParaRPr>
          </a:p>
          <a:p>
            <a:pPr>
              <a:defRPr/>
            </a:pPr>
            <a:r>
              <a:rPr lang="sv-SE" sz="1200" dirty="0">
                <a:cs typeface="Arial" pitchFamily="34" charset="0"/>
              </a:rPr>
              <a:t>Ansvar - Vi tar </a:t>
            </a:r>
            <a:r>
              <a:rPr lang="sv-SE" sz="1200" b="1" dirty="0">
                <a:cs typeface="Arial" pitchFamily="34" charset="0"/>
              </a:rPr>
              <a:t>ansvar</a:t>
            </a:r>
            <a:r>
              <a:rPr lang="sv-SE" sz="1200" dirty="0">
                <a:cs typeface="Arial" pitchFamily="34" charset="0"/>
              </a:rPr>
              <a:t> för utvecklingen av Svenska Jägareförbundet.</a:t>
            </a:r>
          </a:p>
          <a:p>
            <a:pPr>
              <a:defRPr/>
            </a:pPr>
            <a:endParaRPr lang="sv-SE" sz="1200" dirty="0">
              <a:cs typeface="Arial" pitchFamily="34" charset="0"/>
            </a:endParaRPr>
          </a:p>
          <a:p>
            <a:pPr marL="285750" indent="-285750">
              <a:buFont typeface="Arial" pitchFamily="34" charset="0"/>
              <a:buChar char="•"/>
              <a:defRPr/>
            </a:pPr>
            <a:r>
              <a:rPr lang="sv-SE" sz="1200" dirty="0">
                <a:cs typeface="Arial" pitchFamily="34" charset="0"/>
              </a:rPr>
              <a:t>Vi tar ansvar för vår organisation genom att vara lyhörda och förankra våra beslut och vi tar samhällsansvar genom att sakligt framföra fakta. </a:t>
            </a:r>
          </a:p>
          <a:p>
            <a:pPr marL="285750" indent="-285750">
              <a:buFont typeface="Arial" pitchFamily="34" charset="0"/>
              <a:buChar char="•"/>
              <a:defRPr/>
            </a:pPr>
            <a:r>
              <a:rPr lang="sv-SE" sz="1200" dirty="0">
                <a:cs typeface="Arial" pitchFamily="34" charset="0"/>
              </a:rPr>
              <a:t>Vårt eget ansvar är grundläggande, men som individer tar vi också ansvar för helheten så att vision, mål och medel hänger ihop.</a:t>
            </a:r>
          </a:p>
        </p:txBody>
      </p:sp>
      <p:sp>
        <p:nvSpPr>
          <p:cNvPr id="4" name="Platshållare för bildnummer 3"/>
          <p:cNvSpPr>
            <a:spLocks noGrp="1"/>
          </p:cNvSpPr>
          <p:nvPr>
            <p:ph type="sldNum" sz="quarter" idx="5"/>
          </p:nvPr>
        </p:nvSpPr>
        <p:spPr/>
        <p:txBody>
          <a:bodyPr/>
          <a:lstStyle/>
          <a:p>
            <a:fld id="{ABB2386D-4FC4-A243-BE6B-53C7764F129A}" type="slidenum">
              <a:rPr lang="sv-SE" smtClean="0"/>
              <a:t>7</a:t>
            </a:fld>
            <a:endParaRPr lang="sv-SE"/>
          </a:p>
        </p:txBody>
      </p:sp>
    </p:spTree>
    <p:extLst>
      <p:ext uri="{BB962C8B-B14F-4D97-AF65-F5344CB8AC3E}">
        <p14:creationId xmlns:p14="http://schemas.microsoft.com/office/powerpoint/2010/main" val="81726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itchFamily="34" charset="0"/>
              <a:buNone/>
              <a:defRPr/>
            </a:pPr>
            <a:r>
              <a:rPr lang="sv-SE" sz="800" dirty="0">
                <a:cs typeface="Arial" pitchFamily="34" charset="0"/>
              </a:rPr>
              <a:t>Se mer info här:</a:t>
            </a:r>
          </a:p>
          <a:p>
            <a:pPr marL="0" indent="0">
              <a:buFont typeface="Arial" pitchFamily="34" charset="0"/>
              <a:buNone/>
              <a:defRPr/>
            </a:pPr>
            <a:endParaRPr lang="sv-SE" sz="800" dirty="0">
              <a:cs typeface="Arial" pitchFamily="34" charset="0"/>
            </a:endParaRPr>
          </a:p>
          <a:p>
            <a:pPr marL="0" indent="0">
              <a:buFont typeface="Arial" pitchFamily="34" charset="0"/>
              <a:buNone/>
              <a:defRPr/>
            </a:pPr>
            <a:r>
              <a:rPr lang="sv-SE" sz="1200" dirty="0">
                <a:hlinkClick r:id="rId3"/>
              </a:rPr>
              <a:t>Projekt fjällgås (jagareforbundet.se)</a:t>
            </a:r>
            <a:endParaRPr lang="sv-SE" sz="800" dirty="0">
              <a:cs typeface="Arial" pitchFamily="34" charset="0"/>
            </a:endParaRPr>
          </a:p>
          <a:p>
            <a:pPr marL="0" indent="0">
              <a:buFont typeface="Arial" pitchFamily="34" charset="0"/>
              <a:buNone/>
              <a:defRPr/>
            </a:pPr>
            <a:endParaRPr lang="sv-SE" sz="800" dirty="0">
              <a:cs typeface="Arial" pitchFamily="34" charset="0"/>
            </a:endParaRPr>
          </a:p>
          <a:p>
            <a:pPr marL="0" indent="0">
              <a:buFont typeface="Arial" pitchFamily="34" charset="0"/>
              <a:buNone/>
              <a:defRPr/>
            </a:pPr>
            <a:r>
              <a:rPr lang="sv-SE" sz="800" dirty="0">
                <a:cs typeface="Arial" pitchFamily="34" charset="0"/>
              </a:rPr>
              <a:t>Björnprojektet: </a:t>
            </a:r>
            <a:r>
              <a:rPr lang="sv-SE" sz="1200" dirty="0">
                <a:hlinkClick r:id="rId4"/>
              </a:rPr>
              <a:t>Skandinaviska björnprojektet - Svenska Jägareförbundet (jagareforbundet.se)</a:t>
            </a:r>
            <a:endParaRPr lang="sv-SE" sz="1200" dirty="0"/>
          </a:p>
          <a:p>
            <a:pPr marL="0" indent="0">
              <a:buFont typeface="Arial" pitchFamily="34" charset="0"/>
              <a:buNone/>
              <a:defRPr/>
            </a:pPr>
            <a:endParaRPr lang="sv-SE" sz="1200" dirty="0">
              <a:cs typeface="Arial" pitchFamily="34" charset="0"/>
            </a:endParaRPr>
          </a:p>
          <a:p>
            <a:pPr marL="0" indent="0">
              <a:buFont typeface="Arial" pitchFamily="34" charset="0"/>
              <a:buNone/>
              <a:defRPr/>
            </a:pPr>
            <a:r>
              <a:rPr lang="sv-SE" sz="1200" dirty="0">
                <a:cs typeface="Arial" pitchFamily="34" charset="0"/>
              </a:rPr>
              <a:t>Svensk Våtmarksfond: </a:t>
            </a:r>
            <a:r>
              <a:rPr lang="sv-SE" sz="1200" dirty="0">
                <a:hlinkClick r:id="rId5"/>
              </a:rPr>
              <a:t>Våtmarksfonden – Svensk våtmarksfond (vatmarksfonden.se)</a:t>
            </a:r>
            <a:endParaRPr lang="sv-SE" sz="1200" dirty="0"/>
          </a:p>
          <a:p>
            <a:pPr marL="0" indent="0">
              <a:buFont typeface="Arial" pitchFamily="34" charset="0"/>
              <a:buNone/>
              <a:defRPr/>
            </a:pPr>
            <a:endParaRPr lang="sv-SE" sz="1200" dirty="0">
              <a:cs typeface="Arial" pitchFamily="34" charset="0"/>
            </a:endParaRPr>
          </a:p>
          <a:p>
            <a:pPr marL="0" indent="0">
              <a:buFont typeface="Arial" pitchFamily="34" charset="0"/>
              <a:buNone/>
              <a:defRPr/>
            </a:pPr>
            <a:r>
              <a:rPr lang="sv-SE" sz="1200" dirty="0">
                <a:cs typeface="Arial" pitchFamily="34" charset="0"/>
              </a:rPr>
              <a:t>Läs om fler av SJF projekt här: </a:t>
            </a:r>
            <a:r>
              <a:rPr lang="sv-SE" sz="1200" dirty="0">
                <a:hlinkClick r:id="rId6"/>
              </a:rPr>
              <a:t>Medlem (jagareforbundet.se)</a:t>
            </a:r>
            <a:r>
              <a:rPr lang="sv-SE" sz="1200" dirty="0"/>
              <a:t> </a:t>
            </a:r>
            <a:endParaRPr lang="sv-SE" sz="800" dirty="0">
              <a:cs typeface="Arial" pitchFamily="34" charset="0"/>
            </a:endParaRPr>
          </a:p>
          <a:p>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8</a:t>
            </a:fld>
            <a:endParaRPr lang="sv-SE"/>
          </a:p>
        </p:txBody>
      </p:sp>
    </p:spTree>
    <p:extLst>
      <p:ext uri="{BB962C8B-B14F-4D97-AF65-F5344CB8AC3E}">
        <p14:creationId xmlns:p14="http://schemas.microsoft.com/office/powerpoint/2010/main" val="1764005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Här kan du som jägare lära dig massor om jakt! Varje nummer innehåller nyheter, jaktreportage, forskning, tester och mycket mer. </a:t>
            </a:r>
          </a:p>
          <a:p>
            <a:endParaRPr lang="sv-SE" sz="1200" dirty="0"/>
          </a:p>
          <a:p>
            <a:r>
              <a:rPr lang="sv-SE" sz="1200" dirty="0"/>
              <a:t>Här kan du även följa förbundets viktiga arbete för att vi jägare i Sverige ska ha så bra förutsättningar inom jakten som möjligt.</a:t>
            </a:r>
          </a:p>
          <a:p>
            <a:endParaRPr lang="sv-SE" sz="1200" dirty="0"/>
          </a:p>
          <a:p>
            <a:r>
              <a:rPr lang="sv-SE" sz="1200" dirty="0"/>
              <a:t>På </a:t>
            </a:r>
            <a:r>
              <a:rPr lang="sv-SE" sz="1200" dirty="0" err="1"/>
              <a:t>svenskjakt.se</a:t>
            </a:r>
            <a:r>
              <a:rPr lang="sv-SE" sz="1200" dirty="0"/>
              <a:t> och i Svensk Jakts </a:t>
            </a:r>
            <a:r>
              <a:rPr lang="sv-SE" sz="1200" dirty="0" err="1"/>
              <a:t>app</a:t>
            </a:r>
            <a:r>
              <a:rPr lang="sv-SE" sz="1200" dirty="0"/>
              <a:t> får du dagliga nyheter, reportage och debatt. Som medlem (med tidning) kan du även logga in och läsa tidningen på nätet och alla låsta artiklar gratis.</a:t>
            </a:r>
          </a:p>
          <a:p>
            <a:endParaRPr lang="sv-SE" dirty="0"/>
          </a:p>
        </p:txBody>
      </p:sp>
      <p:sp>
        <p:nvSpPr>
          <p:cNvPr id="4" name="Platshållare för bildnummer 3"/>
          <p:cNvSpPr>
            <a:spLocks noGrp="1"/>
          </p:cNvSpPr>
          <p:nvPr>
            <p:ph type="sldNum" sz="quarter" idx="5"/>
          </p:nvPr>
        </p:nvSpPr>
        <p:spPr/>
        <p:txBody>
          <a:bodyPr/>
          <a:lstStyle/>
          <a:p>
            <a:fld id="{ABB2386D-4FC4-A243-BE6B-53C7764F129A}" type="slidenum">
              <a:rPr lang="sv-SE" smtClean="0"/>
              <a:t>10</a:t>
            </a:fld>
            <a:endParaRPr lang="sv-SE"/>
          </a:p>
        </p:txBody>
      </p:sp>
    </p:spTree>
    <p:extLst>
      <p:ext uri="{BB962C8B-B14F-4D97-AF65-F5344CB8AC3E}">
        <p14:creationId xmlns:p14="http://schemas.microsoft.com/office/powerpoint/2010/main" val="3385665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00" dirty="0">
                <a:effectLst/>
                <a:latin typeface="Aptos" panose="020B0004020202020204" pitchFamily="34" charset="0"/>
                <a:ea typeface="Aptos" panose="020B0004020202020204" pitchFamily="34" charset="0"/>
                <a:cs typeface="Times New Roman" panose="02020603050405020304" pitchFamily="18" charset="0"/>
              </a:rPr>
              <a:t>Länk till film om Unga Jägare:  </a:t>
            </a:r>
            <a:r>
              <a:rPr lang="sv-S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Unga Jägare - din väg in i jakten - YouTube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sv-SE" sz="1800" kern="100" dirty="0">
                <a:effectLst/>
                <a:latin typeface="Aptos" panose="020B0004020202020204" pitchFamily="34" charset="0"/>
                <a:ea typeface="Aptos" panose="020B0004020202020204" pitchFamily="34" charset="0"/>
                <a:cs typeface="Times New Roman" panose="02020603050405020304" pitchFamily="18" charset="0"/>
              </a:rPr>
              <a:t>Länk till film om JAQT: </a:t>
            </a:r>
            <a:r>
              <a:rPr lang="sv-S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JAQT - Jägareförbundets nätverk för jagande kvinnor - YouTube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ABB2386D-4FC4-A243-BE6B-53C7764F129A}" type="slidenum">
              <a:rPr lang="sv-SE" smtClean="0"/>
              <a:t>12</a:t>
            </a:fld>
            <a:endParaRPr lang="sv-SE"/>
          </a:p>
        </p:txBody>
      </p:sp>
    </p:spTree>
    <p:extLst>
      <p:ext uri="{BB962C8B-B14F-4D97-AF65-F5344CB8AC3E}">
        <p14:creationId xmlns:p14="http://schemas.microsoft.com/office/powerpoint/2010/main" val="3301314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sida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810705" y="2181013"/>
            <a:ext cx="8854842" cy="2798107"/>
          </a:xfrm>
        </p:spPr>
        <p:txBody>
          <a:bodyPr anchor="t">
            <a:noAutofit/>
          </a:bodyPr>
          <a:lstStyle>
            <a:lvl1pPr algn="l" defTabSz="288000">
              <a:lnSpc>
                <a:spcPts val="8000"/>
              </a:lnSpc>
              <a:spcBef>
                <a:spcPts val="0"/>
              </a:spcBef>
              <a:spcAft>
                <a:spcPts val="0"/>
              </a:spcAft>
              <a:defRPr sz="8000"/>
            </a:lvl1pPr>
          </a:lstStyle>
          <a:p>
            <a:r>
              <a:rPr lang="sv-SE" dirty="0"/>
              <a:t>Namn på presentationen</a:t>
            </a:r>
          </a:p>
        </p:txBody>
      </p:sp>
      <p:pic>
        <p:nvPicPr>
          <p:cNvPr id="10" name="Bildobjekt 9" descr="En bild som visar text&#10;&#10;Automatiskt genererad beskrivning">
            <a:extLst>
              <a:ext uri="{FF2B5EF4-FFF2-40B4-BE49-F238E27FC236}">
                <a16:creationId xmlns:a16="http://schemas.microsoft.com/office/drawing/2014/main" id="{F6F53DEE-AE17-38E2-E22B-928FC86814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642"/>
          <a:stretch/>
        </p:blipFill>
        <p:spPr>
          <a:xfrm>
            <a:off x="9154381" y="5924316"/>
            <a:ext cx="2622671" cy="586848"/>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61505FCE-75D1-4A1E-FA8D-ED02F6CB3D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07333" y="5923054"/>
            <a:ext cx="559940" cy="593323"/>
          </a:xfrm>
          <a:prstGeom prst="rect">
            <a:avLst/>
          </a:prstGeom>
        </p:spPr>
      </p:pic>
      <p:sp>
        <p:nvSpPr>
          <p:cNvPr id="5" name="Platshållare för text 4">
            <a:extLst>
              <a:ext uri="{FF2B5EF4-FFF2-40B4-BE49-F238E27FC236}">
                <a16:creationId xmlns:a16="http://schemas.microsoft.com/office/drawing/2014/main" id="{8A6CD0E4-C871-C98B-68D1-392EA2F4DEAB}"/>
              </a:ext>
            </a:extLst>
          </p:cNvPr>
          <p:cNvSpPr>
            <a:spLocks noGrp="1"/>
          </p:cNvSpPr>
          <p:nvPr>
            <p:ph type="body" sz="quarter" idx="11" hasCustomPrompt="1"/>
          </p:nvPr>
        </p:nvSpPr>
        <p:spPr>
          <a:xfrm>
            <a:off x="810705" y="1686019"/>
            <a:ext cx="4675187" cy="415840"/>
          </a:xfrm>
        </p:spPr>
        <p:txBody>
          <a:bodyPr anchor="ctr">
            <a:normAutofit/>
          </a:bodyPr>
          <a:lstStyle>
            <a:lvl1pPr marL="0" indent="0">
              <a:buNone/>
              <a:defRPr sz="1800" b="1" i="0">
                <a:latin typeface="DINOT-Bold" panose="020B0504020101020102" pitchFamily="34" charset="77"/>
              </a:defRPr>
            </a:lvl1pPr>
          </a:lstStyle>
          <a:p>
            <a:pPr lvl="0"/>
            <a:r>
              <a:rPr lang="sv-SE" dirty="0"/>
              <a:t>SVENSKA JÄGAREFÖRBUNDET 2025</a:t>
            </a:r>
          </a:p>
        </p:txBody>
      </p:sp>
      <p:sp>
        <p:nvSpPr>
          <p:cNvPr id="9" name="Platshållare för sidfot 8">
            <a:extLst>
              <a:ext uri="{FF2B5EF4-FFF2-40B4-BE49-F238E27FC236}">
                <a16:creationId xmlns:a16="http://schemas.microsoft.com/office/drawing/2014/main" id="{465B8836-F5CB-B3F3-B5DF-D190465A36BD}"/>
              </a:ext>
            </a:extLst>
          </p:cNvPr>
          <p:cNvSpPr>
            <a:spLocks noGrp="1"/>
          </p:cNvSpPr>
          <p:nvPr>
            <p:ph type="ftr" sz="quarter" idx="13"/>
          </p:nvPr>
        </p:nvSpPr>
        <p:spPr/>
        <p:txBody>
          <a:bodyPr/>
          <a:lstStyle/>
          <a:p>
            <a:fld id="{2B0BDFF6-CA68-4343-B8CA-FA8217FC9DCB}" type="datetime1">
              <a:rPr lang="sv-SE" smtClean="0"/>
              <a:pPr/>
              <a:t>2025-03-14</a:t>
            </a:fld>
            <a:endParaRPr lang="sv-SE" dirty="0"/>
          </a:p>
        </p:txBody>
      </p:sp>
    </p:spTree>
    <p:extLst>
      <p:ext uri="{BB962C8B-B14F-4D97-AF65-F5344CB8AC3E}">
        <p14:creationId xmlns:p14="http://schemas.microsoft.com/office/powerpoint/2010/main" val="197023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e bilder - Grön">
    <p:bg>
      <p:bgPr>
        <a:solidFill>
          <a:schemeClr val="bg2"/>
        </a:solidFill>
        <a:effectLst/>
      </p:bgPr>
    </p:bg>
    <p:spTree>
      <p:nvGrpSpPr>
        <p:cNvPr id="1" name=""/>
        <p:cNvGrpSpPr/>
        <p:nvPr/>
      </p:nvGrpSpPr>
      <p:grpSpPr>
        <a:xfrm>
          <a:off x="0" y="0"/>
          <a:ext cx="0" cy="0"/>
          <a:chOff x="0" y="0"/>
          <a:chExt cx="0" cy="0"/>
        </a:xfrm>
      </p:grpSpPr>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6" name="Platshållare för bild 2">
            <a:extLst>
              <a:ext uri="{FF2B5EF4-FFF2-40B4-BE49-F238E27FC236}">
                <a16:creationId xmlns:a16="http://schemas.microsoft.com/office/drawing/2014/main" id="{9205386B-2B7E-A622-D6B7-F7565800F623}"/>
              </a:ext>
            </a:extLst>
          </p:cNvPr>
          <p:cNvSpPr>
            <a:spLocks noGrp="1"/>
          </p:cNvSpPr>
          <p:nvPr>
            <p:ph type="pic" sz="quarter" idx="20"/>
          </p:nvPr>
        </p:nvSpPr>
        <p:spPr>
          <a:xfrm>
            <a:off x="637546" y="1187558"/>
            <a:ext cx="3265085" cy="2534141"/>
          </a:xfr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8" name="Platshållare för bild 2">
            <a:extLst>
              <a:ext uri="{FF2B5EF4-FFF2-40B4-BE49-F238E27FC236}">
                <a16:creationId xmlns:a16="http://schemas.microsoft.com/office/drawing/2014/main" id="{9070648E-E6D2-48BC-5A0B-2906D1CC0E71}"/>
              </a:ext>
            </a:extLst>
          </p:cNvPr>
          <p:cNvSpPr>
            <a:spLocks noGrp="1"/>
          </p:cNvSpPr>
          <p:nvPr>
            <p:ph type="pic" sz="quarter" idx="21"/>
          </p:nvPr>
        </p:nvSpPr>
        <p:spPr>
          <a:xfrm>
            <a:off x="4223430" y="1187558"/>
            <a:ext cx="3265085" cy="2534141"/>
          </a:xfr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11" name="Platshållare för bild 2">
            <a:extLst>
              <a:ext uri="{FF2B5EF4-FFF2-40B4-BE49-F238E27FC236}">
                <a16:creationId xmlns:a16="http://schemas.microsoft.com/office/drawing/2014/main" id="{C12A32CA-C7F8-5873-5977-694E0C431529}"/>
              </a:ext>
            </a:extLst>
          </p:cNvPr>
          <p:cNvSpPr>
            <a:spLocks noGrp="1"/>
          </p:cNvSpPr>
          <p:nvPr>
            <p:ph type="pic" sz="quarter" idx="22"/>
          </p:nvPr>
        </p:nvSpPr>
        <p:spPr>
          <a:xfrm>
            <a:off x="7809314" y="1187558"/>
            <a:ext cx="3265085" cy="2534141"/>
          </a:xfrm>
          <a:blipFill dpi="0" rotWithShape="1">
            <a:blip r:embed="rId6"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12" name="Platshållare för text 8">
            <a:extLst>
              <a:ext uri="{FF2B5EF4-FFF2-40B4-BE49-F238E27FC236}">
                <a16:creationId xmlns:a16="http://schemas.microsoft.com/office/drawing/2014/main" id="{FC39F0E8-F3A5-D4AE-9C57-D2AAE88F46B6}"/>
              </a:ext>
            </a:extLst>
          </p:cNvPr>
          <p:cNvSpPr>
            <a:spLocks noGrp="1"/>
          </p:cNvSpPr>
          <p:nvPr>
            <p:ph type="body" sz="quarter" idx="23" hasCustomPrompt="1"/>
          </p:nvPr>
        </p:nvSpPr>
        <p:spPr>
          <a:xfrm>
            <a:off x="637546" y="4282241"/>
            <a:ext cx="3265085" cy="648330"/>
          </a:xfrm>
        </p:spPr>
        <p:txBody>
          <a:bodyPr/>
          <a:lstStyle>
            <a:lvl1pPr marL="0" indent="0">
              <a:buNone/>
              <a:defRPr>
                <a:solidFill>
                  <a:schemeClr val="tx1"/>
                </a:solidFill>
              </a:defRPr>
            </a:lvl1pPr>
          </a:lstStyle>
          <a:p>
            <a:pPr lvl="0"/>
            <a:r>
              <a:rPr lang="sv-SE" dirty="0"/>
              <a:t>Rubrik här</a:t>
            </a:r>
          </a:p>
        </p:txBody>
      </p:sp>
      <p:sp>
        <p:nvSpPr>
          <p:cNvPr id="13" name="Platshållare för text 8">
            <a:extLst>
              <a:ext uri="{FF2B5EF4-FFF2-40B4-BE49-F238E27FC236}">
                <a16:creationId xmlns:a16="http://schemas.microsoft.com/office/drawing/2014/main" id="{83D9DFF1-2258-1357-1741-607106DE1D37}"/>
              </a:ext>
            </a:extLst>
          </p:cNvPr>
          <p:cNvSpPr>
            <a:spLocks noGrp="1"/>
          </p:cNvSpPr>
          <p:nvPr>
            <p:ph type="body" sz="quarter" idx="24" hasCustomPrompt="1"/>
          </p:nvPr>
        </p:nvSpPr>
        <p:spPr>
          <a:xfrm>
            <a:off x="637546" y="4918953"/>
            <a:ext cx="3265085" cy="1388858"/>
          </a:xfrm>
        </p:spPr>
        <p:txBody>
          <a:bodyPr>
            <a:normAutofit/>
          </a:bodyPr>
          <a:lstStyle>
            <a:lvl1pPr marL="0" indent="0">
              <a:buNone/>
              <a:defRPr sz="1400">
                <a:solidFill>
                  <a:schemeClr val="bg1"/>
                </a:solidFill>
              </a:defRPr>
            </a:lvl1pPr>
          </a:lstStyle>
          <a:p>
            <a:pPr lvl="0"/>
            <a:r>
              <a:rPr lang="sv-SE" dirty="0"/>
              <a:t>Brödtext här</a:t>
            </a:r>
          </a:p>
        </p:txBody>
      </p:sp>
      <p:sp>
        <p:nvSpPr>
          <p:cNvPr id="15" name="Platshållare för text 8">
            <a:extLst>
              <a:ext uri="{FF2B5EF4-FFF2-40B4-BE49-F238E27FC236}">
                <a16:creationId xmlns:a16="http://schemas.microsoft.com/office/drawing/2014/main" id="{3E18E7B3-98C3-A81D-9098-F2982ED69FE6}"/>
              </a:ext>
            </a:extLst>
          </p:cNvPr>
          <p:cNvSpPr>
            <a:spLocks noGrp="1"/>
          </p:cNvSpPr>
          <p:nvPr>
            <p:ph type="body" sz="quarter" idx="25" hasCustomPrompt="1"/>
          </p:nvPr>
        </p:nvSpPr>
        <p:spPr>
          <a:xfrm>
            <a:off x="4223430" y="4276911"/>
            <a:ext cx="3265085" cy="648330"/>
          </a:xfrm>
        </p:spPr>
        <p:txBody>
          <a:bodyPr/>
          <a:lstStyle>
            <a:lvl1pPr marL="0" indent="0">
              <a:buNone/>
              <a:defRPr>
                <a:solidFill>
                  <a:schemeClr val="tx1"/>
                </a:solidFill>
              </a:defRPr>
            </a:lvl1pPr>
          </a:lstStyle>
          <a:p>
            <a:pPr lvl="0"/>
            <a:r>
              <a:rPr lang="sv-SE" dirty="0"/>
              <a:t>Rubrik här</a:t>
            </a:r>
          </a:p>
        </p:txBody>
      </p:sp>
      <p:sp>
        <p:nvSpPr>
          <p:cNvPr id="16" name="Platshållare för text 8">
            <a:extLst>
              <a:ext uri="{FF2B5EF4-FFF2-40B4-BE49-F238E27FC236}">
                <a16:creationId xmlns:a16="http://schemas.microsoft.com/office/drawing/2014/main" id="{7FEC06CA-F422-48AB-3E12-E912A0080D29}"/>
              </a:ext>
            </a:extLst>
          </p:cNvPr>
          <p:cNvSpPr>
            <a:spLocks noGrp="1"/>
          </p:cNvSpPr>
          <p:nvPr>
            <p:ph type="body" sz="quarter" idx="26" hasCustomPrompt="1"/>
          </p:nvPr>
        </p:nvSpPr>
        <p:spPr>
          <a:xfrm>
            <a:off x="4223430" y="4913623"/>
            <a:ext cx="3265085" cy="1388857"/>
          </a:xfrm>
        </p:spPr>
        <p:txBody>
          <a:bodyPr>
            <a:normAutofit/>
          </a:bodyPr>
          <a:lstStyle>
            <a:lvl1pPr marL="0" indent="0">
              <a:buNone/>
              <a:defRPr sz="1400">
                <a:solidFill>
                  <a:schemeClr val="bg1"/>
                </a:solidFill>
              </a:defRPr>
            </a:lvl1pPr>
          </a:lstStyle>
          <a:p>
            <a:pPr lvl="0"/>
            <a:r>
              <a:rPr lang="sv-SE" dirty="0"/>
              <a:t>Brödtext här</a:t>
            </a:r>
          </a:p>
        </p:txBody>
      </p:sp>
      <p:sp>
        <p:nvSpPr>
          <p:cNvPr id="17" name="Platshållare för text 8">
            <a:extLst>
              <a:ext uri="{FF2B5EF4-FFF2-40B4-BE49-F238E27FC236}">
                <a16:creationId xmlns:a16="http://schemas.microsoft.com/office/drawing/2014/main" id="{B8F8F84B-C099-9CAB-CB89-83ED9644375C}"/>
              </a:ext>
            </a:extLst>
          </p:cNvPr>
          <p:cNvSpPr>
            <a:spLocks noGrp="1"/>
          </p:cNvSpPr>
          <p:nvPr>
            <p:ph type="body" sz="quarter" idx="27" hasCustomPrompt="1"/>
          </p:nvPr>
        </p:nvSpPr>
        <p:spPr>
          <a:xfrm>
            <a:off x="7809314" y="4276911"/>
            <a:ext cx="3265085" cy="648330"/>
          </a:xfrm>
        </p:spPr>
        <p:txBody>
          <a:bodyPr/>
          <a:lstStyle>
            <a:lvl1pPr marL="0" indent="0">
              <a:buNone/>
              <a:defRPr>
                <a:solidFill>
                  <a:schemeClr val="tx1"/>
                </a:solidFill>
              </a:defRPr>
            </a:lvl1pPr>
          </a:lstStyle>
          <a:p>
            <a:pPr lvl="0"/>
            <a:r>
              <a:rPr lang="sv-SE" dirty="0"/>
              <a:t>Rubrik här</a:t>
            </a:r>
          </a:p>
        </p:txBody>
      </p:sp>
      <p:sp>
        <p:nvSpPr>
          <p:cNvPr id="18" name="Platshållare för text 8">
            <a:extLst>
              <a:ext uri="{FF2B5EF4-FFF2-40B4-BE49-F238E27FC236}">
                <a16:creationId xmlns:a16="http://schemas.microsoft.com/office/drawing/2014/main" id="{CF38E5CB-F8AD-4621-7CC3-720C84AEF442}"/>
              </a:ext>
            </a:extLst>
          </p:cNvPr>
          <p:cNvSpPr>
            <a:spLocks noGrp="1"/>
          </p:cNvSpPr>
          <p:nvPr>
            <p:ph type="body" sz="quarter" idx="28" hasCustomPrompt="1"/>
          </p:nvPr>
        </p:nvSpPr>
        <p:spPr>
          <a:xfrm>
            <a:off x="7809314" y="4913623"/>
            <a:ext cx="3265085" cy="1388857"/>
          </a:xfrm>
        </p:spPr>
        <p:txBody>
          <a:bodyPr>
            <a:normAutofit/>
          </a:bodyPr>
          <a:lstStyle>
            <a:lvl1pPr marL="0" indent="0">
              <a:buNone/>
              <a:defRPr sz="1400">
                <a:solidFill>
                  <a:schemeClr val="bg1"/>
                </a:solidFill>
              </a:defRPr>
            </a:lvl1pPr>
          </a:lstStyle>
          <a:p>
            <a:pPr lvl="0"/>
            <a:r>
              <a:rPr lang="sv-SE" dirty="0"/>
              <a:t>Brödtext här</a:t>
            </a:r>
          </a:p>
        </p:txBody>
      </p:sp>
      <p:sp>
        <p:nvSpPr>
          <p:cNvPr id="19" name="Platshållare för text 10">
            <a:extLst>
              <a:ext uri="{FF2B5EF4-FFF2-40B4-BE49-F238E27FC236}">
                <a16:creationId xmlns:a16="http://schemas.microsoft.com/office/drawing/2014/main" id="{D7EE05C8-F600-BF16-1516-728CD6EA807B}"/>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tx1"/>
                </a:solidFill>
                <a:latin typeface="DINOT-Bold" panose="020B0504020101020102" pitchFamily="34" charset="77"/>
              </a:defRPr>
            </a:lvl1pPr>
          </a:lstStyle>
          <a:p>
            <a:pPr lvl="0"/>
            <a:r>
              <a:rPr lang="sv-SE" dirty="0"/>
              <a:t>KATEGORI</a:t>
            </a:r>
          </a:p>
        </p:txBody>
      </p:sp>
      <p:sp>
        <p:nvSpPr>
          <p:cNvPr id="2" name="Platshållare för text 2">
            <a:extLst>
              <a:ext uri="{FF2B5EF4-FFF2-40B4-BE49-F238E27FC236}">
                <a16:creationId xmlns:a16="http://schemas.microsoft.com/office/drawing/2014/main" id="{E3D2791C-87B3-3560-19FE-BAA068278EE4}"/>
              </a:ext>
            </a:extLst>
          </p:cNvPr>
          <p:cNvSpPr>
            <a:spLocks noGrp="1"/>
          </p:cNvSpPr>
          <p:nvPr>
            <p:ph type="body" sz="quarter" idx="30" hasCustomPrompt="1"/>
          </p:nvPr>
        </p:nvSpPr>
        <p:spPr>
          <a:xfrm>
            <a:off x="637546" y="3830985"/>
            <a:ext cx="3265085"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KATI FINELL, MOSTPHOTOS</a:t>
            </a:r>
          </a:p>
        </p:txBody>
      </p:sp>
      <p:sp>
        <p:nvSpPr>
          <p:cNvPr id="3" name="Platshållare för text 2">
            <a:extLst>
              <a:ext uri="{FF2B5EF4-FFF2-40B4-BE49-F238E27FC236}">
                <a16:creationId xmlns:a16="http://schemas.microsoft.com/office/drawing/2014/main" id="{63A63A9D-1CFE-95B5-8FB0-B80D8B7CF7F1}"/>
              </a:ext>
            </a:extLst>
          </p:cNvPr>
          <p:cNvSpPr>
            <a:spLocks noGrp="1"/>
          </p:cNvSpPr>
          <p:nvPr>
            <p:ph type="body" sz="quarter" idx="31" hasCustomPrompt="1"/>
          </p:nvPr>
        </p:nvSpPr>
        <p:spPr>
          <a:xfrm>
            <a:off x="4223430" y="3830985"/>
            <a:ext cx="3265085"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MOSTPHOTOS</a:t>
            </a:r>
          </a:p>
        </p:txBody>
      </p:sp>
      <p:sp>
        <p:nvSpPr>
          <p:cNvPr id="4" name="Platshållare för text 2">
            <a:extLst>
              <a:ext uri="{FF2B5EF4-FFF2-40B4-BE49-F238E27FC236}">
                <a16:creationId xmlns:a16="http://schemas.microsoft.com/office/drawing/2014/main" id="{6C911DC8-8F52-A603-B1D5-95EEC78CD912}"/>
              </a:ext>
            </a:extLst>
          </p:cNvPr>
          <p:cNvSpPr>
            <a:spLocks noGrp="1"/>
          </p:cNvSpPr>
          <p:nvPr>
            <p:ph type="body" sz="quarter" idx="32" hasCustomPrompt="1"/>
          </p:nvPr>
        </p:nvSpPr>
        <p:spPr>
          <a:xfrm>
            <a:off x="7809313" y="3830985"/>
            <a:ext cx="3265085"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LENA RUNER</a:t>
            </a:r>
          </a:p>
        </p:txBody>
      </p:sp>
    </p:spTree>
    <p:extLst>
      <p:ext uri="{BB962C8B-B14F-4D97-AF65-F5344CB8AC3E}">
        <p14:creationId xmlns:p14="http://schemas.microsoft.com/office/powerpoint/2010/main" val="244325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e bilder – Beige">
    <p:bg>
      <p:bgPr>
        <a:solidFill>
          <a:schemeClr val="accent4"/>
        </a:solidFill>
        <a:effectLst/>
      </p:bgPr>
    </p:bg>
    <p:spTree>
      <p:nvGrpSpPr>
        <p:cNvPr id="1" name=""/>
        <p:cNvGrpSpPr/>
        <p:nvPr/>
      </p:nvGrpSpPr>
      <p:grpSpPr>
        <a:xfrm>
          <a:off x="0" y="0"/>
          <a:ext cx="0" cy="0"/>
          <a:chOff x="0" y="0"/>
          <a:chExt cx="0" cy="0"/>
        </a:xfrm>
      </p:grpSpPr>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24" name="Platshållare för bild 2">
            <a:extLst>
              <a:ext uri="{FF2B5EF4-FFF2-40B4-BE49-F238E27FC236}">
                <a16:creationId xmlns:a16="http://schemas.microsoft.com/office/drawing/2014/main" id="{A53E6143-9B82-14FF-99EE-4F762BF6539B}"/>
              </a:ext>
            </a:extLst>
          </p:cNvPr>
          <p:cNvSpPr>
            <a:spLocks noGrp="1"/>
          </p:cNvSpPr>
          <p:nvPr>
            <p:ph type="pic" sz="quarter" idx="20"/>
          </p:nvPr>
        </p:nvSpPr>
        <p:spPr>
          <a:xfrm>
            <a:off x="637546" y="1186674"/>
            <a:ext cx="3265085" cy="2534141"/>
          </a:xfr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25" name="Platshållare för bild 2">
            <a:extLst>
              <a:ext uri="{FF2B5EF4-FFF2-40B4-BE49-F238E27FC236}">
                <a16:creationId xmlns:a16="http://schemas.microsoft.com/office/drawing/2014/main" id="{051648E3-FEF4-673B-5405-264560126251}"/>
              </a:ext>
            </a:extLst>
          </p:cNvPr>
          <p:cNvSpPr>
            <a:spLocks noGrp="1"/>
          </p:cNvSpPr>
          <p:nvPr>
            <p:ph type="pic" sz="quarter" idx="21"/>
          </p:nvPr>
        </p:nvSpPr>
        <p:spPr>
          <a:xfrm>
            <a:off x="4223430" y="1186674"/>
            <a:ext cx="3265085" cy="2534141"/>
          </a:xfr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26" name="Platshållare för bild 2">
            <a:extLst>
              <a:ext uri="{FF2B5EF4-FFF2-40B4-BE49-F238E27FC236}">
                <a16:creationId xmlns:a16="http://schemas.microsoft.com/office/drawing/2014/main" id="{795CF774-B2BA-BE22-DED2-63ED74E30CAF}"/>
              </a:ext>
            </a:extLst>
          </p:cNvPr>
          <p:cNvSpPr>
            <a:spLocks noGrp="1"/>
          </p:cNvSpPr>
          <p:nvPr>
            <p:ph type="pic" sz="quarter" idx="22"/>
          </p:nvPr>
        </p:nvSpPr>
        <p:spPr>
          <a:xfrm>
            <a:off x="7809314" y="1186674"/>
            <a:ext cx="3265085" cy="2534141"/>
          </a:xfrm>
          <a:blipFill dpi="0" rotWithShape="1">
            <a:blip r:embed="rId6"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27" name="Platshållare för text 8">
            <a:extLst>
              <a:ext uri="{FF2B5EF4-FFF2-40B4-BE49-F238E27FC236}">
                <a16:creationId xmlns:a16="http://schemas.microsoft.com/office/drawing/2014/main" id="{29DB39EE-E3E9-992E-6FFE-DAD465A7C528}"/>
              </a:ext>
            </a:extLst>
          </p:cNvPr>
          <p:cNvSpPr>
            <a:spLocks noGrp="1"/>
          </p:cNvSpPr>
          <p:nvPr>
            <p:ph type="body" sz="quarter" idx="23" hasCustomPrompt="1"/>
          </p:nvPr>
        </p:nvSpPr>
        <p:spPr>
          <a:xfrm>
            <a:off x="637546" y="4282241"/>
            <a:ext cx="3265085" cy="648330"/>
          </a:xfrm>
        </p:spPr>
        <p:txBody>
          <a:bodyPr/>
          <a:lstStyle>
            <a:lvl1pPr marL="0" indent="0">
              <a:buNone/>
              <a:defRPr>
                <a:solidFill>
                  <a:schemeClr val="bg2"/>
                </a:solidFill>
              </a:defRPr>
            </a:lvl1pPr>
          </a:lstStyle>
          <a:p>
            <a:pPr lvl="0"/>
            <a:r>
              <a:rPr lang="sv-SE" dirty="0"/>
              <a:t>Rubrik här</a:t>
            </a:r>
          </a:p>
        </p:txBody>
      </p:sp>
      <p:sp>
        <p:nvSpPr>
          <p:cNvPr id="28" name="Platshållare för text 8">
            <a:extLst>
              <a:ext uri="{FF2B5EF4-FFF2-40B4-BE49-F238E27FC236}">
                <a16:creationId xmlns:a16="http://schemas.microsoft.com/office/drawing/2014/main" id="{CA3E2D7B-B3DC-D445-884F-B65E828C2812}"/>
              </a:ext>
            </a:extLst>
          </p:cNvPr>
          <p:cNvSpPr>
            <a:spLocks noGrp="1"/>
          </p:cNvSpPr>
          <p:nvPr>
            <p:ph type="body" sz="quarter" idx="24" hasCustomPrompt="1"/>
          </p:nvPr>
        </p:nvSpPr>
        <p:spPr>
          <a:xfrm>
            <a:off x="637546" y="4918953"/>
            <a:ext cx="3265085" cy="1388858"/>
          </a:xfrm>
        </p:spPr>
        <p:txBody>
          <a:bodyPr>
            <a:normAutofit/>
          </a:bodyPr>
          <a:lstStyle>
            <a:lvl1pPr marL="0" indent="0">
              <a:buNone/>
              <a:defRPr sz="1400">
                <a:solidFill>
                  <a:schemeClr val="accent6"/>
                </a:solidFill>
              </a:defRPr>
            </a:lvl1pPr>
          </a:lstStyle>
          <a:p>
            <a:pPr lvl="0"/>
            <a:r>
              <a:rPr lang="sv-SE" dirty="0"/>
              <a:t>Brödtext här</a:t>
            </a:r>
          </a:p>
        </p:txBody>
      </p:sp>
      <p:sp>
        <p:nvSpPr>
          <p:cNvPr id="29" name="Platshållare för text 8">
            <a:extLst>
              <a:ext uri="{FF2B5EF4-FFF2-40B4-BE49-F238E27FC236}">
                <a16:creationId xmlns:a16="http://schemas.microsoft.com/office/drawing/2014/main" id="{B0EECA79-4469-0B74-ECA1-F4D22C514639}"/>
              </a:ext>
            </a:extLst>
          </p:cNvPr>
          <p:cNvSpPr>
            <a:spLocks noGrp="1"/>
          </p:cNvSpPr>
          <p:nvPr>
            <p:ph type="body" sz="quarter" idx="25" hasCustomPrompt="1"/>
          </p:nvPr>
        </p:nvSpPr>
        <p:spPr>
          <a:xfrm>
            <a:off x="4223430" y="4276911"/>
            <a:ext cx="3265085" cy="648330"/>
          </a:xfrm>
        </p:spPr>
        <p:txBody>
          <a:bodyPr/>
          <a:lstStyle>
            <a:lvl1pPr marL="0" indent="0">
              <a:buNone/>
              <a:defRPr>
                <a:solidFill>
                  <a:schemeClr val="bg2"/>
                </a:solidFill>
              </a:defRPr>
            </a:lvl1pPr>
          </a:lstStyle>
          <a:p>
            <a:pPr lvl="0"/>
            <a:r>
              <a:rPr lang="sv-SE" dirty="0"/>
              <a:t>Rubrik här</a:t>
            </a:r>
          </a:p>
        </p:txBody>
      </p:sp>
      <p:sp>
        <p:nvSpPr>
          <p:cNvPr id="30" name="Platshållare för text 8">
            <a:extLst>
              <a:ext uri="{FF2B5EF4-FFF2-40B4-BE49-F238E27FC236}">
                <a16:creationId xmlns:a16="http://schemas.microsoft.com/office/drawing/2014/main" id="{1B402AA3-10FA-F4DE-534A-3D094D32D02E}"/>
              </a:ext>
            </a:extLst>
          </p:cNvPr>
          <p:cNvSpPr>
            <a:spLocks noGrp="1"/>
          </p:cNvSpPr>
          <p:nvPr>
            <p:ph type="body" sz="quarter" idx="26" hasCustomPrompt="1"/>
          </p:nvPr>
        </p:nvSpPr>
        <p:spPr>
          <a:xfrm>
            <a:off x="4223430" y="4913623"/>
            <a:ext cx="3265085" cy="1388857"/>
          </a:xfrm>
        </p:spPr>
        <p:txBody>
          <a:bodyPr>
            <a:normAutofit/>
          </a:bodyPr>
          <a:lstStyle>
            <a:lvl1pPr marL="0" indent="0">
              <a:buNone/>
              <a:defRPr sz="1400">
                <a:solidFill>
                  <a:schemeClr val="accent6"/>
                </a:solidFill>
              </a:defRPr>
            </a:lvl1pPr>
          </a:lstStyle>
          <a:p>
            <a:pPr lvl="0"/>
            <a:r>
              <a:rPr lang="sv-SE" dirty="0"/>
              <a:t>Brödtext här</a:t>
            </a:r>
          </a:p>
        </p:txBody>
      </p:sp>
      <p:sp>
        <p:nvSpPr>
          <p:cNvPr id="31" name="Platshållare för text 8">
            <a:extLst>
              <a:ext uri="{FF2B5EF4-FFF2-40B4-BE49-F238E27FC236}">
                <a16:creationId xmlns:a16="http://schemas.microsoft.com/office/drawing/2014/main" id="{0ADA98D2-87F1-46E9-DAC1-E60BE82CDB1F}"/>
              </a:ext>
            </a:extLst>
          </p:cNvPr>
          <p:cNvSpPr>
            <a:spLocks noGrp="1"/>
          </p:cNvSpPr>
          <p:nvPr>
            <p:ph type="body" sz="quarter" idx="27" hasCustomPrompt="1"/>
          </p:nvPr>
        </p:nvSpPr>
        <p:spPr>
          <a:xfrm>
            <a:off x="7809314" y="4276911"/>
            <a:ext cx="3265085" cy="648330"/>
          </a:xfrm>
        </p:spPr>
        <p:txBody>
          <a:bodyPr/>
          <a:lstStyle>
            <a:lvl1pPr marL="0" indent="0">
              <a:buNone/>
              <a:defRPr>
                <a:solidFill>
                  <a:schemeClr val="bg2"/>
                </a:solidFill>
              </a:defRPr>
            </a:lvl1pPr>
          </a:lstStyle>
          <a:p>
            <a:pPr lvl="0"/>
            <a:r>
              <a:rPr lang="sv-SE" dirty="0"/>
              <a:t>Rubrik här</a:t>
            </a:r>
          </a:p>
        </p:txBody>
      </p:sp>
      <p:sp>
        <p:nvSpPr>
          <p:cNvPr id="32" name="Platshållare för text 8">
            <a:extLst>
              <a:ext uri="{FF2B5EF4-FFF2-40B4-BE49-F238E27FC236}">
                <a16:creationId xmlns:a16="http://schemas.microsoft.com/office/drawing/2014/main" id="{FAF2AB3A-4353-E2D1-49A5-F4B95BB332D4}"/>
              </a:ext>
            </a:extLst>
          </p:cNvPr>
          <p:cNvSpPr>
            <a:spLocks noGrp="1"/>
          </p:cNvSpPr>
          <p:nvPr>
            <p:ph type="body" sz="quarter" idx="28" hasCustomPrompt="1"/>
          </p:nvPr>
        </p:nvSpPr>
        <p:spPr>
          <a:xfrm>
            <a:off x="7809314" y="4913623"/>
            <a:ext cx="3265085" cy="1388857"/>
          </a:xfrm>
        </p:spPr>
        <p:txBody>
          <a:bodyPr>
            <a:normAutofit/>
          </a:bodyPr>
          <a:lstStyle>
            <a:lvl1pPr marL="0" indent="0">
              <a:buNone/>
              <a:defRPr sz="1400">
                <a:solidFill>
                  <a:schemeClr val="accent6"/>
                </a:solidFill>
              </a:defRPr>
            </a:lvl1pPr>
          </a:lstStyle>
          <a:p>
            <a:pPr lvl="0"/>
            <a:r>
              <a:rPr lang="sv-SE" dirty="0"/>
              <a:t>Brödtext här</a:t>
            </a:r>
          </a:p>
        </p:txBody>
      </p:sp>
      <p:sp>
        <p:nvSpPr>
          <p:cNvPr id="33" name="Platshållare för text 10">
            <a:extLst>
              <a:ext uri="{FF2B5EF4-FFF2-40B4-BE49-F238E27FC236}">
                <a16:creationId xmlns:a16="http://schemas.microsoft.com/office/drawing/2014/main" id="{279FBA73-AFF7-7FA0-F24B-2210F393393E}"/>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2"/>
                </a:solidFill>
                <a:latin typeface="DINOT-Bold" panose="020B0504020101020102" pitchFamily="34" charset="77"/>
              </a:defRPr>
            </a:lvl1pPr>
          </a:lstStyle>
          <a:p>
            <a:pPr lvl="0"/>
            <a:r>
              <a:rPr lang="sv-SE" dirty="0"/>
              <a:t>KATEGORI</a:t>
            </a:r>
          </a:p>
        </p:txBody>
      </p:sp>
      <p:sp>
        <p:nvSpPr>
          <p:cNvPr id="2" name="Platshållare för text 2">
            <a:extLst>
              <a:ext uri="{FF2B5EF4-FFF2-40B4-BE49-F238E27FC236}">
                <a16:creationId xmlns:a16="http://schemas.microsoft.com/office/drawing/2014/main" id="{D87CF6CB-56A0-33E4-F8FA-2290DE8FE228}"/>
              </a:ext>
            </a:extLst>
          </p:cNvPr>
          <p:cNvSpPr>
            <a:spLocks noGrp="1"/>
          </p:cNvSpPr>
          <p:nvPr>
            <p:ph type="body" sz="quarter" idx="30" hasCustomPrompt="1"/>
          </p:nvPr>
        </p:nvSpPr>
        <p:spPr>
          <a:xfrm>
            <a:off x="637546" y="3830985"/>
            <a:ext cx="3265085" cy="320391"/>
          </a:xfrm>
        </p:spPr>
        <p:txBody>
          <a:bodyPr anchor="ctr">
            <a:normAutofit/>
          </a:bodyPr>
          <a:lstStyle>
            <a:lvl1pPr marL="0" indent="0">
              <a:buNone/>
              <a:defRPr sz="900" b="0" i="0">
                <a:solidFill>
                  <a:schemeClr val="accent6"/>
                </a:solidFill>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KATI FINELL, MOSTPHOTOS</a:t>
            </a:r>
          </a:p>
        </p:txBody>
      </p:sp>
      <p:sp>
        <p:nvSpPr>
          <p:cNvPr id="3" name="Platshållare för text 2">
            <a:extLst>
              <a:ext uri="{FF2B5EF4-FFF2-40B4-BE49-F238E27FC236}">
                <a16:creationId xmlns:a16="http://schemas.microsoft.com/office/drawing/2014/main" id="{32CCB1DE-75AA-5114-7C9D-5EEEF6567BF9}"/>
              </a:ext>
            </a:extLst>
          </p:cNvPr>
          <p:cNvSpPr>
            <a:spLocks noGrp="1"/>
          </p:cNvSpPr>
          <p:nvPr>
            <p:ph type="body" sz="quarter" idx="31" hasCustomPrompt="1"/>
          </p:nvPr>
        </p:nvSpPr>
        <p:spPr>
          <a:xfrm>
            <a:off x="4223430" y="3830985"/>
            <a:ext cx="3265085" cy="320391"/>
          </a:xfrm>
        </p:spPr>
        <p:txBody>
          <a:bodyPr anchor="ctr">
            <a:normAutofit/>
          </a:bodyPr>
          <a:lstStyle>
            <a:lvl1pPr marL="0" indent="0">
              <a:buNone/>
              <a:defRPr sz="900" b="0" i="0">
                <a:solidFill>
                  <a:schemeClr val="accent6"/>
                </a:solidFill>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MOSTPHOTOS</a:t>
            </a:r>
          </a:p>
        </p:txBody>
      </p:sp>
      <p:sp>
        <p:nvSpPr>
          <p:cNvPr id="4" name="Platshållare för text 2">
            <a:extLst>
              <a:ext uri="{FF2B5EF4-FFF2-40B4-BE49-F238E27FC236}">
                <a16:creationId xmlns:a16="http://schemas.microsoft.com/office/drawing/2014/main" id="{4F16FDD0-1F59-4BB5-F242-DE87963BCF42}"/>
              </a:ext>
            </a:extLst>
          </p:cNvPr>
          <p:cNvSpPr>
            <a:spLocks noGrp="1"/>
          </p:cNvSpPr>
          <p:nvPr>
            <p:ph type="body" sz="quarter" idx="32" hasCustomPrompt="1"/>
          </p:nvPr>
        </p:nvSpPr>
        <p:spPr>
          <a:xfrm>
            <a:off x="7809313" y="3830985"/>
            <a:ext cx="3265085" cy="320391"/>
          </a:xfrm>
        </p:spPr>
        <p:txBody>
          <a:bodyPr anchor="ctr">
            <a:normAutofit/>
          </a:bodyPr>
          <a:lstStyle>
            <a:lvl1pPr marL="0" indent="0">
              <a:buNone/>
              <a:defRPr sz="900" b="0" i="0">
                <a:solidFill>
                  <a:schemeClr val="accent6"/>
                </a:solidFill>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LENA RUNER</a:t>
            </a:r>
          </a:p>
        </p:txBody>
      </p:sp>
    </p:spTree>
    <p:extLst>
      <p:ext uri="{BB962C8B-B14F-4D97-AF65-F5344CB8AC3E}">
        <p14:creationId xmlns:p14="http://schemas.microsoft.com/office/powerpoint/2010/main" val="3184525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e bilder – Brun">
    <p:bg>
      <p:bgPr>
        <a:solidFill>
          <a:schemeClr val="tx2"/>
        </a:solidFill>
        <a:effectLst/>
      </p:bgPr>
    </p:bg>
    <p:spTree>
      <p:nvGrpSpPr>
        <p:cNvPr id="1" name=""/>
        <p:cNvGrpSpPr/>
        <p:nvPr/>
      </p:nvGrpSpPr>
      <p:grpSpPr>
        <a:xfrm>
          <a:off x="0" y="0"/>
          <a:ext cx="0" cy="0"/>
          <a:chOff x="0" y="0"/>
          <a:chExt cx="0" cy="0"/>
        </a:xfrm>
      </p:grpSpPr>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3" name="Platshållare för bild 2">
            <a:extLst>
              <a:ext uri="{FF2B5EF4-FFF2-40B4-BE49-F238E27FC236}">
                <a16:creationId xmlns:a16="http://schemas.microsoft.com/office/drawing/2014/main" id="{79AEF525-CB3E-CF78-1D0A-E9F82653DDA5}"/>
              </a:ext>
            </a:extLst>
          </p:cNvPr>
          <p:cNvSpPr>
            <a:spLocks noGrp="1"/>
          </p:cNvSpPr>
          <p:nvPr>
            <p:ph type="pic" sz="quarter" idx="20"/>
          </p:nvPr>
        </p:nvSpPr>
        <p:spPr>
          <a:xfrm>
            <a:off x="637546" y="1187558"/>
            <a:ext cx="3265085" cy="2534141"/>
          </a:xfr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4" name="Platshållare för bild 2">
            <a:extLst>
              <a:ext uri="{FF2B5EF4-FFF2-40B4-BE49-F238E27FC236}">
                <a16:creationId xmlns:a16="http://schemas.microsoft.com/office/drawing/2014/main" id="{C53920A6-C96F-7EEC-092A-7C892737DF3C}"/>
              </a:ext>
            </a:extLst>
          </p:cNvPr>
          <p:cNvSpPr>
            <a:spLocks noGrp="1"/>
          </p:cNvSpPr>
          <p:nvPr>
            <p:ph type="pic" sz="quarter" idx="21"/>
          </p:nvPr>
        </p:nvSpPr>
        <p:spPr>
          <a:xfrm>
            <a:off x="4223430" y="1187558"/>
            <a:ext cx="3265085" cy="2534141"/>
          </a:xfr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5" name="Platshållare för bild 2">
            <a:extLst>
              <a:ext uri="{FF2B5EF4-FFF2-40B4-BE49-F238E27FC236}">
                <a16:creationId xmlns:a16="http://schemas.microsoft.com/office/drawing/2014/main" id="{04AE6E9D-D045-DD58-7ADF-D9F5349ADFD7}"/>
              </a:ext>
            </a:extLst>
          </p:cNvPr>
          <p:cNvSpPr>
            <a:spLocks noGrp="1"/>
          </p:cNvSpPr>
          <p:nvPr>
            <p:ph type="pic" sz="quarter" idx="22"/>
          </p:nvPr>
        </p:nvSpPr>
        <p:spPr>
          <a:xfrm>
            <a:off x="7809314" y="1187558"/>
            <a:ext cx="3265085" cy="2534141"/>
          </a:xfrm>
          <a:blipFill dpi="0" rotWithShape="1">
            <a:blip r:embed="rId6"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9" name="Platshållare för text 8">
            <a:extLst>
              <a:ext uri="{FF2B5EF4-FFF2-40B4-BE49-F238E27FC236}">
                <a16:creationId xmlns:a16="http://schemas.microsoft.com/office/drawing/2014/main" id="{4CD436BE-F0FD-E6C0-E266-809D2590E06D}"/>
              </a:ext>
            </a:extLst>
          </p:cNvPr>
          <p:cNvSpPr>
            <a:spLocks noGrp="1"/>
          </p:cNvSpPr>
          <p:nvPr>
            <p:ph type="body" sz="quarter" idx="23" hasCustomPrompt="1"/>
          </p:nvPr>
        </p:nvSpPr>
        <p:spPr>
          <a:xfrm>
            <a:off x="637546" y="4282241"/>
            <a:ext cx="3265085" cy="648330"/>
          </a:xfrm>
        </p:spPr>
        <p:txBody>
          <a:bodyPr/>
          <a:lstStyle>
            <a:lvl1pPr marL="0" indent="0">
              <a:buNone/>
              <a:defRPr>
                <a:solidFill>
                  <a:schemeClr val="bg1"/>
                </a:solidFill>
              </a:defRPr>
            </a:lvl1pPr>
          </a:lstStyle>
          <a:p>
            <a:pPr lvl="0"/>
            <a:r>
              <a:rPr lang="sv-SE" dirty="0"/>
              <a:t>Rubrik här</a:t>
            </a:r>
          </a:p>
        </p:txBody>
      </p:sp>
      <p:sp>
        <p:nvSpPr>
          <p:cNvPr id="10" name="Platshållare för text 8">
            <a:extLst>
              <a:ext uri="{FF2B5EF4-FFF2-40B4-BE49-F238E27FC236}">
                <a16:creationId xmlns:a16="http://schemas.microsoft.com/office/drawing/2014/main" id="{CBD33AAF-7EC3-E257-CEBF-72EA2087B50E}"/>
              </a:ext>
            </a:extLst>
          </p:cNvPr>
          <p:cNvSpPr>
            <a:spLocks noGrp="1"/>
          </p:cNvSpPr>
          <p:nvPr>
            <p:ph type="body" sz="quarter" idx="24" hasCustomPrompt="1"/>
          </p:nvPr>
        </p:nvSpPr>
        <p:spPr>
          <a:xfrm>
            <a:off x="637546" y="4918953"/>
            <a:ext cx="3265085" cy="1388858"/>
          </a:xfrm>
        </p:spPr>
        <p:txBody>
          <a:bodyPr>
            <a:normAutofit/>
          </a:bodyPr>
          <a:lstStyle>
            <a:lvl1pPr marL="0" indent="0">
              <a:buNone/>
              <a:defRPr sz="1800">
                <a:solidFill>
                  <a:schemeClr val="bg1"/>
                </a:solidFill>
              </a:defRPr>
            </a:lvl1pPr>
          </a:lstStyle>
          <a:p>
            <a:pPr lvl="0"/>
            <a:r>
              <a:rPr lang="sv-SE" dirty="0"/>
              <a:t>Brödtext här</a:t>
            </a:r>
          </a:p>
        </p:txBody>
      </p:sp>
      <p:sp>
        <p:nvSpPr>
          <p:cNvPr id="14" name="Platshållare för text 8">
            <a:extLst>
              <a:ext uri="{FF2B5EF4-FFF2-40B4-BE49-F238E27FC236}">
                <a16:creationId xmlns:a16="http://schemas.microsoft.com/office/drawing/2014/main" id="{ABA6E7E7-CBEE-9DAD-0E6D-A70162EE58AE}"/>
              </a:ext>
            </a:extLst>
          </p:cNvPr>
          <p:cNvSpPr>
            <a:spLocks noGrp="1"/>
          </p:cNvSpPr>
          <p:nvPr>
            <p:ph type="body" sz="quarter" idx="25" hasCustomPrompt="1"/>
          </p:nvPr>
        </p:nvSpPr>
        <p:spPr>
          <a:xfrm>
            <a:off x="4223430" y="4276911"/>
            <a:ext cx="3265085" cy="648330"/>
          </a:xfrm>
        </p:spPr>
        <p:txBody>
          <a:bodyPr/>
          <a:lstStyle>
            <a:lvl1pPr marL="0" indent="0">
              <a:buNone/>
              <a:defRPr>
                <a:solidFill>
                  <a:schemeClr val="bg1"/>
                </a:solidFill>
              </a:defRPr>
            </a:lvl1pPr>
          </a:lstStyle>
          <a:p>
            <a:pPr lvl="0"/>
            <a:r>
              <a:rPr lang="sv-SE" dirty="0"/>
              <a:t>Rubrik här</a:t>
            </a:r>
          </a:p>
        </p:txBody>
      </p:sp>
      <p:sp>
        <p:nvSpPr>
          <p:cNvPr id="21" name="Platshållare för text 8">
            <a:extLst>
              <a:ext uri="{FF2B5EF4-FFF2-40B4-BE49-F238E27FC236}">
                <a16:creationId xmlns:a16="http://schemas.microsoft.com/office/drawing/2014/main" id="{63B11BD1-7AE3-21E6-CE46-B57E569068E2}"/>
              </a:ext>
            </a:extLst>
          </p:cNvPr>
          <p:cNvSpPr>
            <a:spLocks noGrp="1"/>
          </p:cNvSpPr>
          <p:nvPr>
            <p:ph type="body" sz="quarter" idx="26" hasCustomPrompt="1"/>
          </p:nvPr>
        </p:nvSpPr>
        <p:spPr>
          <a:xfrm>
            <a:off x="4223430" y="4913623"/>
            <a:ext cx="3265085" cy="1388857"/>
          </a:xfrm>
        </p:spPr>
        <p:txBody>
          <a:bodyPr>
            <a:normAutofit/>
          </a:bodyPr>
          <a:lstStyle>
            <a:lvl1pPr marL="0" indent="0">
              <a:buNone/>
              <a:defRPr sz="1800">
                <a:solidFill>
                  <a:schemeClr val="bg1"/>
                </a:solidFill>
              </a:defRPr>
            </a:lvl1pPr>
          </a:lstStyle>
          <a:p>
            <a:pPr lvl="0"/>
            <a:r>
              <a:rPr lang="sv-SE" dirty="0"/>
              <a:t>Brödtext här</a:t>
            </a:r>
          </a:p>
        </p:txBody>
      </p:sp>
      <p:sp>
        <p:nvSpPr>
          <p:cNvPr id="22" name="Platshållare för text 8">
            <a:extLst>
              <a:ext uri="{FF2B5EF4-FFF2-40B4-BE49-F238E27FC236}">
                <a16:creationId xmlns:a16="http://schemas.microsoft.com/office/drawing/2014/main" id="{7CB88113-6795-B16F-95C0-B075EFE6401B}"/>
              </a:ext>
            </a:extLst>
          </p:cNvPr>
          <p:cNvSpPr>
            <a:spLocks noGrp="1"/>
          </p:cNvSpPr>
          <p:nvPr>
            <p:ph type="body" sz="quarter" idx="27" hasCustomPrompt="1"/>
          </p:nvPr>
        </p:nvSpPr>
        <p:spPr>
          <a:xfrm>
            <a:off x="7809314" y="4276911"/>
            <a:ext cx="3265085" cy="648330"/>
          </a:xfrm>
        </p:spPr>
        <p:txBody>
          <a:bodyPr/>
          <a:lstStyle>
            <a:lvl1pPr marL="0" indent="0">
              <a:buNone/>
              <a:defRPr>
                <a:solidFill>
                  <a:schemeClr val="bg1"/>
                </a:solidFill>
              </a:defRPr>
            </a:lvl1pPr>
          </a:lstStyle>
          <a:p>
            <a:pPr lvl="0"/>
            <a:r>
              <a:rPr lang="sv-SE" dirty="0"/>
              <a:t>Rubrik här</a:t>
            </a:r>
          </a:p>
        </p:txBody>
      </p:sp>
      <p:sp>
        <p:nvSpPr>
          <p:cNvPr id="23" name="Platshållare för text 8">
            <a:extLst>
              <a:ext uri="{FF2B5EF4-FFF2-40B4-BE49-F238E27FC236}">
                <a16:creationId xmlns:a16="http://schemas.microsoft.com/office/drawing/2014/main" id="{27C99274-5C1A-3B98-59CC-26A8EC09764C}"/>
              </a:ext>
            </a:extLst>
          </p:cNvPr>
          <p:cNvSpPr>
            <a:spLocks noGrp="1"/>
          </p:cNvSpPr>
          <p:nvPr>
            <p:ph type="body" sz="quarter" idx="28" hasCustomPrompt="1"/>
          </p:nvPr>
        </p:nvSpPr>
        <p:spPr>
          <a:xfrm>
            <a:off x="7809314" y="4913623"/>
            <a:ext cx="3265085" cy="1388857"/>
          </a:xfrm>
        </p:spPr>
        <p:txBody>
          <a:bodyPr>
            <a:normAutofit/>
          </a:bodyPr>
          <a:lstStyle>
            <a:lvl1pPr marL="0" indent="0">
              <a:buNone/>
              <a:defRPr sz="1800">
                <a:solidFill>
                  <a:schemeClr val="bg1"/>
                </a:solidFill>
              </a:defRPr>
            </a:lvl1pPr>
          </a:lstStyle>
          <a:p>
            <a:pPr lvl="0"/>
            <a:r>
              <a:rPr lang="sv-SE" dirty="0"/>
              <a:t>Brödtext här</a:t>
            </a:r>
          </a:p>
        </p:txBody>
      </p:sp>
      <p:sp>
        <p:nvSpPr>
          <p:cNvPr id="2" name="Platshållare för text 10">
            <a:extLst>
              <a:ext uri="{FF2B5EF4-FFF2-40B4-BE49-F238E27FC236}">
                <a16:creationId xmlns:a16="http://schemas.microsoft.com/office/drawing/2014/main" id="{60BB8176-4FDC-0BB4-F8E7-E93F0C63310A}"/>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sp>
        <p:nvSpPr>
          <p:cNvPr id="6" name="Platshållare för text 2">
            <a:extLst>
              <a:ext uri="{FF2B5EF4-FFF2-40B4-BE49-F238E27FC236}">
                <a16:creationId xmlns:a16="http://schemas.microsoft.com/office/drawing/2014/main" id="{0F72B030-34F3-FB6E-DFED-DC361A445617}"/>
              </a:ext>
            </a:extLst>
          </p:cNvPr>
          <p:cNvSpPr>
            <a:spLocks noGrp="1"/>
          </p:cNvSpPr>
          <p:nvPr>
            <p:ph type="body" sz="quarter" idx="30" hasCustomPrompt="1"/>
          </p:nvPr>
        </p:nvSpPr>
        <p:spPr>
          <a:xfrm>
            <a:off x="637546" y="3830985"/>
            <a:ext cx="3265085"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KATI FINELL, MOSTPHOTOS</a:t>
            </a:r>
          </a:p>
        </p:txBody>
      </p:sp>
      <p:sp>
        <p:nvSpPr>
          <p:cNvPr id="8" name="Platshållare för text 2">
            <a:extLst>
              <a:ext uri="{FF2B5EF4-FFF2-40B4-BE49-F238E27FC236}">
                <a16:creationId xmlns:a16="http://schemas.microsoft.com/office/drawing/2014/main" id="{0164AC29-E0B4-13B5-0728-8987271C804B}"/>
              </a:ext>
            </a:extLst>
          </p:cNvPr>
          <p:cNvSpPr>
            <a:spLocks noGrp="1"/>
          </p:cNvSpPr>
          <p:nvPr>
            <p:ph type="body" sz="quarter" idx="31" hasCustomPrompt="1"/>
          </p:nvPr>
        </p:nvSpPr>
        <p:spPr>
          <a:xfrm>
            <a:off x="4223430" y="3830985"/>
            <a:ext cx="3265085"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MOSTPHOTOS</a:t>
            </a:r>
          </a:p>
        </p:txBody>
      </p:sp>
      <p:sp>
        <p:nvSpPr>
          <p:cNvPr id="11" name="Platshållare för text 2">
            <a:extLst>
              <a:ext uri="{FF2B5EF4-FFF2-40B4-BE49-F238E27FC236}">
                <a16:creationId xmlns:a16="http://schemas.microsoft.com/office/drawing/2014/main" id="{2CBFCBFF-1B4A-3A7B-286F-DA642CF745D5}"/>
              </a:ext>
            </a:extLst>
          </p:cNvPr>
          <p:cNvSpPr>
            <a:spLocks noGrp="1"/>
          </p:cNvSpPr>
          <p:nvPr>
            <p:ph type="body" sz="quarter" idx="32" hasCustomPrompt="1"/>
          </p:nvPr>
        </p:nvSpPr>
        <p:spPr>
          <a:xfrm>
            <a:off x="7809313" y="3830985"/>
            <a:ext cx="3265085"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LENA RUNER</a:t>
            </a:r>
          </a:p>
        </p:txBody>
      </p:sp>
    </p:spTree>
    <p:extLst>
      <p:ext uri="{BB962C8B-B14F-4D97-AF65-F5344CB8AC3E}">
        <p14:creationId xmlns:p14="http://schemas.microsoft.com/office/powerpoint/2010/main" val="2804384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vå bilder – Grön">
    <p:bg>
      <p:bgPr>
        <a:solidFill>
          <a:schemeClr val="bg2"/>
        </a:solidFill>
        <a:effectLst/>
      </p:bgPr>
    </p:bg>
    <p:spTree>
      <p:nvGrpSpPr>
        <p:cNvPr id="1" name=""/>
        <p:cNvGrpSpPr/>
        <p:nvPr/>
      </p:nvGrpSpPr>
      <p:grpSpPr>
        <a:xfrm>
          <a:off x="0" y="0"/>
          <a:ext cx="0" cy="0"/>
          <a:chOff x="0" y="0"/>
          <a:chExt cx="0" cy="0"/>
        </a:xfrm>
      </p:grpSpPr>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3" name="Platshållare för bild 2">
            <a:extLst>
              <a:ext uri="{FF2B5EF4-FFF2-40B4-BE49-F238E27FC236}">
                <a16:creationId xmlns:a16="http://schemas.microsoft.com/office/drawing/2014/main" id="{79AEF525-CB3E-CF78-1D0A-E9F82653DDA5}"/>
              </a:ext>
            </a:extLst>
          </p:cNvPr>
          <p:cNvSpPr>
            <a:spLocks noGrp="1"/>
          </p:cNvSpPr>
          <p:nvPr>
            <p:ph type="pic" sz="quarter" idx="20"/>
          </p:nvPr>
        </p:nvSpPr>
        <p:spPr>
          <a:xfrm>
            <a:off x="580651" y="1185798"/>
            <a:ext cx="4649891" cy="2852676"/>
          </a:xfr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4" name="Platshållare för bild 2">
            <a:extLst>
              <a:ext uri="{FF2B5EF4-FFF2-40B4-BE49-F238E27FC236}">
                <a16:creationId xmlns:a16="http://schemas.microsoft.com/office/drawing/2014/main" id="{C53920A6-C96F-7EEC-092A-7C892737DF3C}"/>
              </a:ext>
            </a:extLst>
          </p:cNvPr>
          <p:cNvSpPr>
            <a:spLocks noGrp="1"/>
          </p:cNvSpPr>
          <p:nvPr>
            <p:ph type="pic" sz="quarter" idx="21"/>
          </p:nvPr>
        </p:nvSpPr>
        <p:spPr>
          <a:xfrm>
            <a:off x="5612871" y="1185797"/>
            <a:ext cx="4649891" cy="2852676"/>
          </a:xfr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9" name="Platshållare för text 8">
            <a:extLst>
              <a:ext uri="{FF2B5EF4-FFF2-40B4-BE49-F238E27FC236}">
                <a16:creationId xmlns:a16="http://schemas.microsoft.com/office/drawing/2014/main" id="{4CD436BE-F0FD-E6C0-E266-809D2590E06D}"/>
              </a:ext>
            </a:extLst>
          </p:cNvPr>
          <p:cNvSpPr>
            <a:spLocks noGrp="1"/>
          </p:cNvSpPr>
          <p:nvPr>
            <p:ph type="body" sz="quarter" idx="23" hasCustomPrompt="1"/>
          </p:nvPr>
        </p:nvSpPr>
        <p:spPr>
          <a:xfrm>
            <a:off x="580651" y="4567645"/>
            <a:ext cx="4456968" cy="543666"/>
          </a:xfrm>
        </p:spPr>
        <p:txBody>
          <a:bodyPr/>
          <a:lstStyle>
            <a:lvl1pPr marL="0" indent="0">
              <a:buNone/>
              <a:defRPr>
                <a:solidFill>
                  <a:schemeClr val="tx1"/>
                </a:solidFill>
              </a:defRPr>
            </a:lvl1pPr>
          </a:lstStyle>
          <a:p>
            <a:pPr lvl="0"/>
            <a:r>
              <a:rPr lang="sv-SE" dirty="0"/>
              <a:t>Rubrik här</a:t>
            </a:r>
          </a:p>
        </p:txBody>
      </p:sp>
      <p:sp>
        <p:nvSpPr>
          <p:cNvPr id="10" name="Platshållare för text 8">
            <a:extLst>
              <a:ext uri="{FF2B5EF4-FFF2-40B4-BE49-F238E27FC236}">
                <a16:creationId xmlns:a16="http://schemas.microsoft.com/office/drawing/2014/main" id="{CBD33AAF-7EC3-E257-CEBF-72EA2087B50E}"/>
              </a:ext>
            </a:extLst>
          </p:cNvPr>
          <p:cNvSpPr>
            <a:spLocks noGrp="1"/>
          </p:cNvSpPr>
          <p:nvPr>
            <p:ph type="body" sz="quarter" idx="24" hasCustomPrompt="1"/>
          </p:nvPr>
        </p:nvSpPr>
        <p:spPr>
          <a:xfrm>
            <a:off x="580651" y="5193030"/>
            <a:ext cx="4456968" cy="1189355"/>
          </a:xfrm>
        </p:spPr>
        <p:txBody>
          <a:bodyPr>
            <a:normAutofit/>
          </a:bodyPr>
          <a:lstStyle>
            <a:lvl1pPr marL="0" indent="0">
              <a:buNone/>
              <a:defRPr sz="1400">
                <a:solidFill>
                  <a:schemeClr val="bg1"/>
                </a:solidFill>
              </a:defRPr>
            </a:lvl1pPr>
          </a:lstStyle>
          <a:p>
            <a:pPr lvl="0"/>
            <a:r>
              <a:rPr lang="sv-SE" dirty="0"/>
              <a:t>Brödtext här</a:t>
            </a:r>
          </a:p>
        </p:txBody>
      </p:sp>
      <p:sp>
        <p:nvSpPr>
          <p:cNvPr id="14" name="Platshållare för text 8">
            <a:extLst>
              <a:ext uri="{FF2B5EF4-FFF2-40B4-BE49-F238E27FC236}">
                <a16:creationId xmlns:a16="http://schemas.microsoft.com/office/drawing/2014/main" id="{ABA6E7E7-CBEE-9DAD-0E6D-A70162EE58AE}"/>
              </a:ext>
            </a:extLst>
          </p:cNvPr>
          <p:cNvSpPr>
            <a:spLocks noGrp="1"/>
          </p:cNvSpPr>
          <p:nvPr>
            <p:ph type="body" sz="quarter" idx="25" hasCustomPrompt="1"/>
          </p:nvPr>
        </p:nvSpPr>
        <p:spPr>
          <a:xfrm>
            <a:off x="5612870" y="4567645"/>
            <a:ext cx="4456968" cy="543666"/>
          </a:xfrm>
        </p:spPr>
        <p:txBody>
          <a:bodyPr/>
          <a:lstStyle>
            <a:lvl1pPr marL="0" indent="0">
              <a:buNone/>
              <a:defRPr>
                <a:solidFill>
                  <a:schemeClr val="tx1"/>
                </a:solidFill>
              </a:defRPr>
            </a:lvl1pPr>
          </a:lstStyle>
          <a:p>
            <a:pPr lvl="0"/>
            <a:r>
              <a:rPr lang="sv-SE" dirty="0"/>
              <a:t>Rubrik här</a:t>
            </a:r>
          </a:p>
        </p:txBody>
      </p:sp>
      <p:sp>
        <p:nvSpPr>
          <p:cNvPr id="21" name="Platshållare för text 8">
            <a:extLst>
              <a:ext uri="{FF2B5EF4-FFF2-40B4-BE49-F238E27FC236}">
                <a16:creationId xmlns:a16="http://schemas.microsoft.com/office/drawing/2014/main" id="{63B11BD1-7AE3-21E6-CE46-B57E569068E2}"/>
              </a:ext>
            </a:extLst>
          </p:cNvPr>
          <p:cNvSpPr>
            <a:spLocks noGrp="1"/>
          </p:cNvSpPr>
          <p:nvPr>
            <p:ph type="body" sz="quarter" idx="26" hasCustomPrompt="1"/>
          </p:nvPr>
        </p:nvSpPr>
        <p:spPr>
          <a:xfrm>
            <a:off x="5612870" y="5193030"/>
            <a:ext cx="4456968" cy="1189355"/>
          </a:xfrm>
        </p:spPr>
        <p:txBody>
          <a:bodyPr>
            <a:normAutofit/>
          </a:bodyPr>
          <a:lstStyle>
            <a:lvl1pPr marL="0" indent="0">
              <a:buNone/>
              <a:defRPr sz="1400">
                <a:solidFill>
                  <a:schemeClr val="bg1"/>
                </a:solidFill>
              </a:defRPr>
            </a:lvl1pPr>
          </a:lstStyle>
          <a:p>
            <a:pPr lvl="0"/>
            <a:r>
              <a:rPr lang="sv-SE" dirty="0"/>
              <a:t>Brödtext här</a:t>
            </a:r>
          </a:p>
        </p:txBody>
      </p:sp>
      <p:sp>
        <p:nvSpPr>
          <p:cNvPr id="11" name="Platshållare för text 10">
            <a:extLst>
              <a:ext uri="{FF2B5EF4-FFF2-40B4-BE49-F238E27FC236}">
                <a16:creationId xmlns:a16="http://schemas.microsoft.com/office/drawing/2014/main" id="{C970C168-5674-9E09-AF57-012819F86877}"/>
              </a:ext>
            </a:extLst>
          </p:cNvPr>
          <p:cNvSpPr>
            <a:spLocks noGrp="1"/>
          </p:cNvSpPr>
          <p:nvPr>
            <p:ph type="body" sz="quarter" idx="27" hasCustomPrompt="1"/>
          </p:nvPr>
        </p:nvSpPr>
        <p:spPr>
          <a:xfrm>
            <a:off x="463373" y="384175"/>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sp>
        <p:nvSpPr>
          <p:cNvPr id="2" name="Platshållare för text 2">
            <a:extLst>
              <a:ext uri="{FF2B5EF4-FFF2-40B4-BE49-F238E27FC236}">
                <a16:creationId xmlns:a16="http://schemas.microsoft.com/office/drawing/2014/main" id="{91132A9F-833C-1CBC-82FF-6B3067DE6891}"/>
              </a:ext>
            </a:extLst>
          </p:cNvPr>
          <p:cNvSpPr>
            <a:spLocks noGrp="1"/>
          </p:cNvSpPr>
          <p:nvPr>
            <p:ph type="body" sz="quarter" idx="30" hasCustomPrompt="1"/>
          </p:nvPr>
        </p:nvSpPr>
        <p:spPr>
          <a:xfrm>
            <a:off x="580652" y="4135164"/>
            <a:ext cx="4456968"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 OLLE NORDELL</a:t>
            </a:r>
          </a:p>
        </p:txBody>
      </p:sp>
      <p:sp>
        <p:nvSpPr>
          <p:cNvPr id="5" name="Platshållare för text 2">
            <a:extLst>
              <a:ext uri="{FF2B5EF4-FFF2-40B4-BE49-F238E27FC236}">
                <a16:creationId xmlns:a16="http://schemas.microsoft.com/office/drawing/2014/main" id="{ABD4027A-46A4-1379-91A3-31B960D98365}"/>
              </a:ext>
            </a:extLst>
          </p:cNvPr>
          <p:cNvSpPr>
            <a:spLocks noGrp="1"/>
          </p:cNvSpPr>
          <p:nvPr>
            <p:ph type="body" sz="quarter" idx="31" hasCustomPrompt="1"/>
          </p:nvPr>
        </p:nvSpPr>
        <p:spPr>
          <a:xfrm>
            <a:off x="5612871" y="4135164"/>
            <a:ext cx="4456968"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 OLLE NORDELL</a:t>
            </a:r>
          </a:p>
        </p:txBody>
      </p:sp>
    </p:spTree>
    <p:extLst>
      <p:ext uri="{BB962C8B-B14F-4D97-AF65-F5344CB8AC3E}">
        <p14:creationId xmlns:p14="http://schemas.microsoft.com/office/powerpoint/2010/main" val="2375947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bilder – Beige">
    <p:bg>
      <p:bgPr>
        <a:solidFill>
          <a:schemeClr val="accent4"/>
        </a:solidFill>
        <a:effectLst/>
      </p:bgPr>
    </p:bg>
    <p:spTree>
      <p:nvGrpSpPr>
        <p:cNvPr id="1" name=""/>
        <p:cNvGrpSpPr/>
        <p:nvPr/>
      </p:nvGrpSpPr>
      <p:grpSpPr>
        <a:xfrm>
          <a:off x="0" y="0"/>
          <a:ext cx="0" cy="0"/>
          <a:chOff x="0" y="0"/>
          <a:chExt cx="0" cy="0"/>
        </a:xfrm>
      </p:grpSpPr>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3" name="Platshållare för bild 2">
            <a:extLst>
              <a:ext uri="{FF2B5EF4-FFF2-40B4-BE49-F238E27FC236}">
                <a16:creationId xmlns:a16="http://schemas.microsoft.com/office/drawing/2014/main" id="{79AEF525-CB3E-CF78-1D0A-E9F82653DDA5}"/>
              </a:ext>
            </a:extLst>
          </p:cNvPr>
          <p:cNvSpPr>
            <a:spLocks noGrp="1"/>
          </p:cNvSpPr>
          <p:nvPr>
            <p:ph type="pic" sz="quarter" idx="20"/>
          </p:nvPr>
        </p:nvSpPr>
        <p:spPr>
          <a:xfrm>
            <a:off x="580651" y="1181962"/>
            <a:ext cx="4649891" cy="2852676"/>
          </a:xfr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4" name="Platshållare för bild 2">
            <a:extLst>
              <a:ext uri="{FF2B5EF4-FFF2-40B4-BE49-F238E27FC236}">
                <a16:creationId xmlns:a16="http://schemas.microsoft.com/office/drawing/2014/main" id="{C53920A6-C96F-7EEC-092A-7C892737DF3C}"/>
              </a:ext>
            </a:extLst>
          </p:cNvPr>
          <p:cNvSpPr>
            <a:spLocks noGrp="1"/>
          </p:cNvSpPr>
          <p:nvPr>
            <p:ph type="pic" sz="quarter" idx="21"/>
          </p:nvPr>
        </p:nvSpPr>
        <p:spPr>
          <a:xfrm>
            <a:off x="5612871" y="1181961"/>
            <a:ext cx="4649891" cy="2852676"/>
          </a:xfr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9" name="Platshållare för text 8">
            <a:extLst>
              <a:ext uri="{FF2B5EF4-FFF2-40B4-BE49-F238E27FC236}">
                <a16:creationId xmlns:a16="http://schemas.microsoft.com/office/drawing/2014/main" id="{4CD436BE-F0FD-E6C0-E266-809D2590E06D}"/>
              </a:ext>
            </a:extLst>
          </p:cNvPr>
          <p:cNvSpPr>
            <a:spLocks noGrp="1"/>
          </p:cNvSpPr>
          <p:nvPr>
            <p:ph type="body" sz="quarter" idx="23" hasCustomPrompt="1"/>
          </p:nvPr>
        </p:nvSpPr>
        <p:spPr>
          <a:xfrm>
            <a:off x="586747" y="4578261"/>
            <a:ext cx="4456968" cy="543666"/>
          </a:xfrm>
        </p:spPr>
        <p:txBody>
          <a:bodyPr/>
          <a:lstStyle>
            <a:lvl1pPr marL="0" indent="0">
              <a:buNone/>
              <a:defRPr>
                <a:solidFill>
                  <a:schemeClr val="bg2"/>
                </a:solidFill>
              </a:defRPr>
            </a:lvl1pPr>
          </a:lstStyle>
          <a:p>
            <a:pPr lvl="0"/>
            <a:r>
              <a:rPr lang="sv-SE" dirty="0"/>
              <a:t>Rubrik här</a:t>
            </a:r>
          </a:p>
        </p:txBody>
      </p:sp>
      <p:sp>
        <p:nvSpPr>
          <p:cNvPr id="10" name="Platshållare för text 8">
            <a:extLst>
              <a:ext uri="{FF2B5EF4-FFF2-40B4-BE49-F238E27FC236}">
                <a16:creationId xmlns:a16="http://schemas.microsoft.com/office/drawing/2014/main" id="{CBD33AAF-7EC3-E257-CEBF-72EA2087B50E}"/>
              </a:ext>
            </a:extLst>
          </p:cNvPr>
          <p:cNvSpPr>
            <a:spLocks noGrp="1"/>
          </p:cNvSpPr>
          <p:nvPr>
            <p:ph type="body" sz="quarter" idx="24" hasCustomPrompt="1"/>
          </p:nvPr>
        </p:nvSpPr>
        <p:spPr>
          <a:xfrm>
            <a:off x="586747" y="5196656"/>
            <a:ext cx="4456968" cy="1189355"/>
          </a:xfrm>
        </p:spPr>
        <p:txBody>
          <a:bodyPr>
            <a:normAutofit/>
          </a:bodyPr>
          <a:lstStyle>
            <a:lvl1pPr marL="0" indent="0">
              <a:buNone/>
              <a:defRPr sz="1400">
                <a:solidFill>
                  <a:schemeClr val="accent6"/>
                </a:solidFill>
              </a:defRPr>
            </a:lvl1pPr>
          </a:lstStyle>
          <a:p>
            <a:pPr lvl="0"/>
            <a:r>
              <a:rPr lang="sv-SE" dirty="0"/>
              <a:t>Brödtext här</a:t>
            </a:r>
          </a:p>
        </p:txBody>
      </p:sp>
      <p:sp>
        <p:nvSpPr>
          <p:cNvPr id="14" name="Platshållare för text 8">
            <a:extLst>
              <a:ext uri="{FF2B5EF4-FFF2-40B4-BE49-F238E27FC236}">
                <a16:creationId xmlns:a16="http://schemas.microsoft.com/office/drawing/2014/main" id="{ABA6E7E7-CBEE-9DAD-0E6D-A70162EE58AE}"/>
              </a:ext>
            </a:extLst>
          </p:cNvPr>
          <p:cNvSpPr>
            <a:spLocks noGrp="1"/>
          </p:cNvSpPr>
          <p:nvPr>
            <p:ph type="body" sz="quarter" idx="25" hasCustomPrompt="1"/>
          </p:nvPr>
        </p:nvSpPr>
        <p:spPr>
          <a:xfrm>
            <a:off x="5618966" y="4572953"/>
            <a:ext cx="4456968" cy="543666"/>
          </a:xfrm>
        </p:spPr>
        <p:txBody>
          <a:bodyPr/>
          <a:lstStyle>
            <a:lvl1pPr marL="0" indent="0">
              <a:buNone/>
              <a:defRPr>
                <a:solidFill>
                  <a:schemeClr val="bg2"/>
                </a:solidFill>
              </a:defRPr>
            </a:lvl1pPr>
          </a:lstStyle>
          <a:p>
            <a:pPr lvl="0"/>
            <a:r>
              <a:rPr lang="sv-SE" dirty="0"/>
              <a:t>Rubrik här</a:t>
            </a:r>
          </a:p>
        </p:txBody>
      </p:sp>
      <p:sp>
        <p:nvSpPr>
          <p:cNvPr id="21" name="Platshållare för text 8">
            <a:extLst>
              <a:ext uri="{FF2B5EF4-FFF2-40B4-BE49-F238E27FC236}">
                <a16:creationId xmlns:a16="http://schemas.microsoft.com/office/drawing/2014/main" id="{63B11BD1-7AE3-21E6-CE46-B57E569068E2}"/>
              </a:ext>
            </a:extLst>
          </p:cNvPr>
          <p:cNvSpPr>
            <a:spLocks noGrp="1"/>
          </p:cNvSpPr>
          <p:nvPr>
            <p:ph type="body" sz="quarter" idx="26" hasCustomPrompt="1"/>
          </p:nvPr>
        </p:nvSpPr>
        <p:spPr>
          <a:xfrm>
            <a:off x="5618966" y="5196656"/>
            <a:ext cx="4456968" cy="1189355"/>
          </a:xfrm>
        </p:spPr>
        <p:txBody>
          <a:bodyPr>
            <a:normAutofit/>
          </a:bodyPr>
          <a:lstStyle>
            <a:lvl1pPr marL="0" indent="0">
              <a:buNone/>
              <a:defRPr sz="1400">
                <a:solidFill>
                  <a:schemeClr val="accent6"/>
                </a:solidFill>
              </a:defRPr>
            </a:lvl1pPr>
          </a:lstStyle>
          <a:p>
            <a:pPr lvl="0"/>
            <a:r>
              <a:rPr lang="sv-SE" dirty="0"/>
              <a:t>Brödtext här</a:t>
            </a:r>
          </a:p>
        </p:txBody>
      </p:sp>
      <p:sp>
        <p:nvSpPr>
          <p:cNvPr id="11" name="Platshållare för text 10">
            <a:extLst>
              <a:ext uri="{FF2B5EF4-FFF2-40B4-BE49-F238E27FC236}">
                <a16:creationId xmlns:a16="http://schemas.microsoft.com/office/drawing/2014/main" id="{C970C168-5674-9E09-AF57-012819F86877}"/>
              </a:ext>
            </a:extLst>
          </p:cNvPr>
          <p:cNvSpPr>
            <a:spLocks noGrp="1"/>
          </p:cNvSpPr>
          <p:nvPr>
            <p:ph type="body" sz="quarter" idx="27" hasCustomPrompt="1"/>
          </p:nvPr>
        </p:nvSpPr>
        <p:spPr>
          <a:xfrm>
            <a:off x="463373" y="384175"/>
            <a:ext cx="2083884" cy="290739"/>
          </a:xfrm>
        </p:spPr>
        <p:txBody>
          <a:bodyPr>
            <a:normAutofit/>
          </a:bodyPr>
          <a:lstStyle>
            <a:lvl1pPr marL="0" indent="0">
              <a:buNone/>
              <a:defRPr sz="1200" b="1" i="0">
                <a:solidFill>
                  <a:schemeClr val="bg2"/>
                </a:solidFill>
                <a:latin typeface="DINOT-Bold" panose="020B0504020101020102" pitchFamily="34" charset="77"/>
              </a:defRPr>
            </a:lvl1pPr>
          </a:lstStyle>
          <a:p>
            <a:pPr lvl="0"/>
            <a:r>
              <a:rPr lang="sv-SE" dirty="0"/>
              <a:t>KATEGORI</a:t>
            </a:r>
          </a:p>
        </p:txBody>
      </p:sp>
      <p:sp>
        <p:nvSpPr>
          <p:cNvPr id="2" name="Platshållare för text 2">
            <a:extLst>
              <a:ext uri="{FF2B5EF4-FFF2-40B4-BE49-F238E27FC236}">
                <a16:creationId xmlns:a16="http://schemas.microsoft.com/office/drawing/2014/main" id="{65F79F1F-787E-1175-229A-729FEB43CF00}"/>
              </a:ext>
            </a:extLst>
          </p:cNvPr>
          <p:cNvSpPr>
            <a:spLocks noGrp="1"/>
          </p:cNvSpPr>
          <p:nvPr>
            <p:ph type="body" sz="quarter" idx="30" hasCustomPrompt="1"/>
          </p:nvPr>
        </p:nvSpPr>
        <p:spPr>
          <a:xfrm>
            <a:off x="580651" y="4135164"/>
            <a:ext cx="4456969" cy="320391"/>
          </a:xfrm>
        </p:spPr>
        <p:txBody>
          <a:bodyPr anchor="ctr">
            <a:normAutofit/>
          </a:bodyPr>
          <a:lstStyle>
            <a:lvl1pPr marL="0" indent="0">
              <a:buNone/>
              <a:defRPr sz="900" b="0" i="0">
                <a:solidFill>
                  <a:schemeClr val="accent6"/>
                </a:solidFill>
                <a:latin typeface="DINOT-Regular" panose="020B0504020101020102" pitchFamily="34" charset="77"/>
              </a:defRPr>
            </a:lvl1pPr>
          </a:lstStyle>
          <a:p>
            <a:pPr lvl="0"/>
            <a:r>
              <a:rPr lang="sv-SE" dirty="0"/>
              <a:t>FOTO: OLLE NORDELL</a:t>
            </a:r>
          </a:p>
        </p:txBody>
      </p:sp>
      <p:sp>
        <p:nvSpPr>
          <p:cNvPr id="5" name="Platshållare för text 2">
            <a:extLst>
              <a:ext uri="{FF2B5EF4-FFF2-40B4-BE49-F238E27FC236}">
                <a16:creationId xmlns:a16="http://schemas.microsoft.com/office/drawing/2014/main" id="{A3913D78-2A66-F0D5-221B-A97C8CA379A8}"/>
              </a:ext>
            </a:extLst>
          </p:cNvPr>
          <p:cNvSpPr>
            <a:spLocks noGrp="1"/>
          </p:cNvSpPr>
          <p:nvPr>
            <p:ph type="body" sz="quarter" idx="31" hasCustomPrompt="1"/>
          </p:nvPr>
        </p:nvSpPr>
        <p:spPr>
          <a:xfrm>
            <a:off x="5612871" y="4135164"/>
            <a:ext cx="4456968" cy="320391"/>
          </a:xfrm>
        </p:spPr>
        <p:txBody>
          <a:bodyPr anchor="ctr">
            <a:normAutofit/>
          </a:bodyPr>
          <a:lstStyle>
            <a:lvl1pPr marL="0" indent="0">
              <a:buNone/>
              <a:defRPr sz="900" b="0" i="0">
                <a:solidFill>
                  <a:schemeClr val="accent6"/>
                </a:solidFill>
                <a:latin typeface="DINOT-Regular" panose="020B0504020101020102" pitchFamily="34" charset="77"/>
              </a:defRPr>
            </a:lvl1pPr>
          </a:lstStyle>
          <a:p>
            <a:pPr lvl="0"/>
            <a:r>
              <a:rPr lang="sv-SE" dirty="0"/>
              <a:t>FOTO: OLLE NORDELL</a:t>
            </a:r>
          </a:p>
        </p:txBody>
      </p:sp>
    </p:spTree>
    <p:extLst>
      <p:ext uri="{BB962C8B-B14F-4D97-AF65-F5344CB8AC3E}">
        <p14:creationId xmlns:p14="http://schemas.microsoft.com/office/powerpoint/2010/main" val="318690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vå bilder – Brun">
    <p:bg>
      <p:bgPr>
        <a:solidFill>
          <a:schemeClr val="tx2"/>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79AEF525-CB3E-CF78-1D0A-E9F82653DDA5}"/>
              </a:ext>
            </a:extLst>
          </p:cNvPr>
          <p:cNvSpPr>
            <a:spLocks noGrp="1"/>
          </p:cNvSpPr>
          <p:nvPr>
            <p:ph type="pic" sz="quarter" idx="20"/>
          </p:nvPr>
        </p:nvSpPr>
        <p:spPr>
          <a:xfrm>
            <a:off x="586747" y="1185798"/>
            <a:ext cx="4649891" cy="2852676"/>
          </a:xfrm>
          <a:blipFill dpi="0" rotWithShape="1">
            <a:blip r:embed="rId2"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4" name="Platshållare för bild 2">
            <a:extLst>
              <a:ext uri="{FF2B5EF4-FFF2-40B4-BE49-F238E27FC236}">
                <a16:creationId xmlns:a16="http://schemas.microsoft.com/office/drawing/2014/main" id="{C53920A6-C96F-7EEC-092A-7C892737DF3C}"/>
              </a:ext>
            </a:extLst>
          </p:cNvPr>
          <p:cNvSpPr>
            <a:spLocks noGrp="1"/>
          </p:cNvSpPr>
          <p:nvPr>
            <p:ph type="pic" sz="quarter" idx="21"/>
          </p:nvPr>
        </p:nvSpPr>
        <p:spPr>
          <a:xfrm>
            <a:off x="5618967" y="1185797"/>
            <a:ext cx="4649891" cy="2852676"/>
          </a:xfr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a:lstStyle>
            <a:lvl1pPr marL="0" indent="0">
              <a:buNone/>
              <a:defRPr/>
            </a:lvl1pPr>
          </a:lstStyle>
          <a:p>
            <a:r>
              <a:rPr lang="sv-SE"/>
              <a:t>Klicka på ikonen för att lägga till en bild</a:t>
            </a:r>
            <a:endParaRPr lang="sv-SE" dirty="0"/>
          </a:p>
        </p:txBody>
      </p:sp>
      <p:sp>
        <p:nvSpPr>
          <p:cNvPr id="9" name="Platshållare för text 8">
            <a:extLst>
              <a:ext uri="{FF2B5EF4-FFF2-40B4-BE49-F238E27FC236}">
                <a16:creationId xmlns:a16="http://schemas.microsoft.com/office/drawing/2014/main" id="{4CD436BE-F0FD-E6C0-E266-809D2590E06D}"/>
              </a:ext>
            </a:extLst>
          </p:cNvPr>
          <p:cNvSpPr>
            <a:spLocks noGrp="1"/>
          </p:cNvSpPr>
          <p:nvPr>
            <p:ph type="body" sz="quarter" idx="23" hasCustomPrompt="1"/>
          </p:nvPr>
        </p:nvSpPr>
        <p:spPr>
          <a:xfrm>
            <a:off x="586747" y="4567645"/>
            <a:ext cx="4456968" cy="543666"/>
          </a:xfrm>
        </p:spPr>
        <p:txBody>
          <a:bodyPr/>
          <a:lstStyle>
            <a:lvl1pPr marL="0" indent="0">
              <a:buNone/>
              <a:defRPr>
                <a:solidFill>
                  <a:schemeClr val="bg1"/>
                </a:solidFill>
              </a:defRPr>
            </a:lvl1pPr>
          </a:lstStyle>
          <a:p>
            <a:pPr lvl="0"/>
            <a:r>
              <a:rPr lang="sv-SE" dirty="0"/>
              <a:t>Rubrik här</a:t>
            </a:r>
          </a:p>
        </p:txBody>
      </p:sp>
      <p:sp>
        <p:nvSpPr>
          <p:cNvPr id="10" name="Platshållare för text 8">
            <a:extLst>
              <a:ext uri="{FF2B5EF4-FFF2-40B4-BE49-F238E27FC236}">
                <a16:creationId xmlns:a16="http://schemas.microsoft.com/office/drawing/2014/main" id="{CBD33AAF-7EC3-E257-CEBF-72EA2087B50E}"/>
              </a:ext>
            </a:extLst>
          </p:cNvPr>
          <p:cNvSpPr>
            <a:spLocks noGrp="1"/>
          </p:cNvSpPr>
          <p:nvPr>
            <p:ph type="body" sz="quarter" idx="24" hasCustomPrompt="1"/>
          </p:nvPr>
        </p:nvSpPr>
        <p:spPr>
          <a:xfrm>
            <a:off x="586747" y="5196656"/>
            <a:ext cx="4456968" cy="1189355"/>
          </a:xfrm>
        </p:spPr>
        <p:txBody>
          <a:bodyPr>
            <a:normAutofit/>
          </a:bodyPr>
          <a:lstStyle>
            <a:lvl1pPr marL="0" indent="0">
              <a:buNone/>
              <a:defRPr sz="1400">
                <a:solidFill>
                  <a:schemeClr val="bg1"/>
                </a:solidFill>
              </a:defRPr>
            </a:lvl1pPr>
          </a:lstStyle>
          <a:p>
            <a:pPr lvl="0"/>
            <a:r>
              <a:rPr lang="sv-SE" dirty="0"/>
              <a:t>Brödtext här</a:t>
            </a:r>
          </a:p>
        </p:txBody>
      </p:sp>
      <p:sp>
        <p:nvSpPr>
          <p:cNvPr id="14" name="Platshållare för text 8">
            <a:extLst>
              <a:ext uri="{FF2B5EF4-FFF2-40B4-BE49-F238E27FC236}">
                <a16:creationId xmlns:a16="http://schemas.microsoft.com/office/drawing/2014/main" id="{ABA6E7E7-CBEE-9DAD-0E6D-A70162EE58AE}"/>
              </a:ext>
            </a:extLst>
          </p:cNvPr>
          <p:cNvSpPr>
            <a:spLocks noGrp="1"/>
          </p:cNvSpPr>
          <p:nvPr>
            <p:ph type="body" sz="quarter" idx="25" hasCustomPrompt="1"/>
          </p:nvPr>
        </p:nvSpPr>
        <p:spPr>
          <a:xfrm>
            <a:off x="5618966" y="4567645"/>
            <a:ext cx="4456968" cy="543666"/>
          </a:xfrm>
        </p:spPr>
        <p:txBody>
          <a:bodyPr/>
          <a:lstStyle>
            <a:lvl1pPr marL="0" indent="0">
              <a:buNone/>
              <a:defRPr>
                <a:solidFill>
                  <a:schemeClr val="bg1"/>
                </a:solidFill>
              </a:defRPr>
            </a:lvl1pPr>
          </a:lstStyle>
          <a:p>
            <a:pPr lvl="0"/>
            <a:r>
              <a:rPr lang="sv-SE" dirty="0"/>
              <a:t>Rubrik här</a:t>
            </a:r>
          </a:p>
        </p:txBody>
      </p:sp>
      <p:sp>
        <p:nvSpPr>
          <p:cNvPr id="21" name="Platshållare för text 8">
            <a:extLst>
              <a:ext uri="{FF2B5EF4-FFF2-40B4-BE49-F238E27FC236}">
                <a16:creationId xmlns:a16="http://schemas.microsoft.com/office/drawing/2014/main" id="{63B11BD1-7AE3-21E6-CE46-B57E569068E2}"/>
              </a:ext>
            </a:extLst>
          </p:cNvPr>
          <p:cNvSpPr>
            <a:spLocks noGrp="1"/>
          </p:cNvSpPr>
          <p:nvPr>
            <p:ph type="body" sz="quarter" idx="26" hasCustomPrompt="1"/>
          </p:nvPr>
        </p:nvSpPr>
        <p:spPr>
          <a:xfrm>
            <a:off x="5618966" y="5196656"/>
            <a:ext cx="4456968" cy="1189355"/>
          </a:xfrm>
        </p:spPr>
        <p:txBody>
          <a:bodyPr>
            <a:normAutofit/>
          </a:bodyPr>
          <a:lstStyle>
            <a:lvl1pPr marL="0" indent="0">
              <a:buNone/>
              <a:defRPr sz="1400">
                <a:solidFill>
                  <a:schemeClr val="bg1"/>
                </a:solidFill>
              </a:defRPr>
            </a:lvl1pPr>
          </a:lstStyle>
          <a:p>
            <a:pPr lvl="0"/>
            <a:r>
              <a:rPr lang="sv-SE" dirty="0"/>
              <a:t>Brödtext här</a:t>
            </a:r>
          </a:p>
        </p:txBody>
      </p:sp>
      <p:sp>
        <p:nvSpPr>
          <p:cNvPr id="11" name="Platshållare för text 10">
            <a:extLst>
              <a:ext uri="{FF2B5EF4-FFF2-40B4-BE49-F238E27FC236}">
                <a16:creationId xmlns:a16="http://schemas.microsoft.com/office/drawing/2014/main" id="{C970C168-5674-9E09-AF57-012819F86877}"/>
              </a:ext>
            </a:extLst>
          </p:cNvPr>
          <p:cNvSpPr>
            <a:spLocks noGrp="1"/>
          </p:cNvSpPr>
          <p:nvPr>
            <p:ph type="body" sz="quarter" idx="27" hasCustomPrompt="1"/>
          </p:nvPr>
        </p:nvSpPr>
        <p:spPr>
          <a:xfrm>
            <a:off x="463373" y="384175"/>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pic>
        <p:nvPicPr>
          <p:cNvPr id="2" name="Bildobjekt 3">
            <a:extLst>
              <a:ext uri="{FF2B5EF4-FFF2-40B4-BE49-F238E27FC236}">
                <a16:creationId xmlns:a16="http://schemas.microsoft.com/office/drawing/2014/main" id="{EF81CBD2-79BE-4A9C-7CCF-385D7FDA5B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74019" y="5987118"/>
            <a:ext cx="436981" cy="499407"/>
          </a:xfrm>
          <a:prstGeom prst="rect">
            <a:avLst/>
          </a:prstGeom>
        </p:spPr>
      </p:pic>
      <p:sp>
        <p:nvSpPr>
          <p:cNvPr id="5" name="Platshållare för text 2">
            <a:extLst>
              <a:ext uri="{FF2B5EF4-FFF2-40B4-BE49-F238E27FC236}">
                <a16:creationId xmlns:a16="http://schemas.microsoft.com/office/drawing/2014/main" id="{48802EA7-7FE1-FAD2-AD70-B8D9463739CE}"/>
              </a:ext>
            </a:extLst>
          </p:cNvPr>
          <p:cNvSpPr>
            <a:spLocks noGrp="1"/>
          </p:cNvSpPr>
          <p:nvPr>
            <p:ph type="body" sz="quarter" idx="30" hasCustomPrompt="1"/>
          </p:nvPr>
        </p:nvSpPr>
        <p:spPr>
          <a:xfrm>
            <a:off x="580651" y="4135164"/>
            <a:ext cx="4456969"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OLLE NORDELL</a:t>
            </a:r>
          </a:p>
        </p:txBody>
      </p:sp>
      <p:sp>
        <p:nvSpPr>
          <p:cNvPr id="6" name="Platshållare för text 2">
            <a:extLst>
              <a:ext uri="{FF2B5EF4-FFF2-40B4-BE49-F238E27FC236}">
                <a16:creationId xmlns:a16="http://schemas.microsoft.com/office/drawing/2014/main" id="{AFB357BE-65C3-7AA7-411C-818577629C5D}"/>
              </a:ext>
            </a:extLst>
          </p:cNvPr>
          <p:cNvSpPr>
            <a:spLocks noGrp="1"/>
          </p:cNvSpPr>
          <p:nvPr>
            <p:ph type="body" sz="quarter" idx="31" hasCustomPrompt="1"/>
          </p:nvPr>
        </p:nvSpPr>
        <p:spPr>
          <a:xfrm>
            <a:off x="5612870" y="4135164"/>
            <a:ext cx="4456969" cy="320391"/>
          </a:xfrm>
        </p:spPr>
        <p:txBody>
          <a:bodyPr anchor="ctr">
            <a:normAutofit/>
          </a:bodyPr>
          <a:lstStyle>
            <a:lvl1pPr marL="0" indent="0">
              <a:buNone/>
              <a:defRPr sz="900" b="0" i="0">
                <a:solidFill>
                  <a:schemeClr val="bg1"/>
                </a:solidFill>
                <a:latin typeface="DINOT-Regular" panose="020B0504020101020102" pitchFamily="34" charset="77"/>
              </a:defRPr>
            </a:lvl1pPr>
          </a:lstStyle>
          <a:p>
            <a:pPr lvl="0"/>
            <a:r>
              <a:rPr lang="sv-SE" dirty="0"/>
              <a:t>FOTO: OLLE NORDELL</a:t>
            </a:r>
          </a:p>
        </p:txBody>
      </p:sp>
    </p:spTree>
    <p:extLst>
      <p:ext uri="{BB962C8B-B14F-4D97-AF65-F5344CB8AC3E}">
        <p14:creationId xmlns:p14="http://schemas.microsoft.com/office/powerpoint/2010/main" val="2199708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e diagram">
    <p:bg>
      <p:bgPr>
        <a:solidFill>
          <a:schemeClr val="accent4">
            <a:alpha val="70000"/>
          </a:schemeClr>
        </a:solidFill>
        <a:effectLst/>
      </p:bgPr>
    </p:bg>
    <p:spTree>
      <p:nvGrpSpPr>
        <p:cNvPr id="1" name=""/>
        <p:cNvGrpSpPr/>
        <p:nvPr/>
      </p:nvGrpSpPr>
      <p:grpSpPr>
        <a:xfrm>
          <a:off x="0" y="0"/>
          <a:ext cx="0" cy="0"/>
          <a:chOff x="0" y="0"/>
          <a:chExt cx="0" cy="0"/>
        </a:xfrm>
      </p:grpSpPr>
      <p:sp>
        <p:nvSpPr>
          <p:cNvPr id="12" name="Platshållare för text 8">
            <a:extLst>
              <a:ext uri="{FF2B5EF4-FFF2-40B4-BE49-F238E27FC236}">
                <a16:creationId xmlns:a16="http://schemas.microsoft.com/office/drawing/2014/main" id="{FC39F0E8-F3A5-D4AE-9C57-D2AAE88F46B6}"/>
              </a:ext>
            </a:extLst>
          </p:cNvPr>
          <p:cNvSpPr>
            <a:spLocks noGrp="1"/>
          </p:cNvSpPr>
          <p:nvPr>
            <p:ph type="body" sz="quarter" idx="23" hasCustomPrompt="1"/>
          </p:nvPr>
        </p:nvSpPr>
        <p:spPr>
          <a:xfrm>
            <a:off x="637546" y="4282241"/>
            <a:ext cx="3265085" cy="648330"/>
          </a:xfrm>
        </p:spPr>
        <p:txBody>
          <a:bodyPr/>
          <a:lstStyle>
            <a:lvl1pPr marL="0" indent="0">
              <a:buNone/>
              <a:defRPr>
                <a:solidFill>
                  <a:schemeClr val="bg2"/>
                </a:solidFill>
              </a:defRPr>
            </a:lvl1pPr>
          </a:lstStyle>
          <a:p>
            <a:pPr lvl="0"/>
            <a:r>
              <a:rPr lang="sv-SE" dirty="0"/>
              <a:t>Rubrik här</a:t>
            </a:r>
          </a:p>
        </p:txBody>
      </p:sp>
      <p:sp>
        <p:nvSpPr>
          <p:cNvPr id="13" name="Platshållare för text 8">
            <a:extLst>
              <a:ext uri="{FF2B5EF4-FFF2-40B4-BE49-F238E27FC236}">
                <a16:creationId xmlns:a16="http://schemas.microsoft.com/office/drawing/2014/main" id="{83D9DFF1-2258-1357-1741-607106DE1D37}"/>
              </a:ext>
            </a:extLst>
          </p:cNvPr>
          <p:cNvSpPr>
            <a:spLocks noGrp="1"/>
          </p:cNvSpPr>
          <p:nvPr>
            <p:ph type="body" sz="quarter" idx="24" hasCustomPrompt="1"/>
          </p:nvPr>
        </p:nvSpPr>
        <p:spPr>
          <a:xfrm>
            <a:off x="637546" y="4918953"/>
            <a:ext cx="3265085" cy="1388858"/>
          </a:xfrm>
        </p:spPr>
        <p:txBody>
          <a:bodyPr>
            <a:normAutofit/>
          </a:bodyPr>
          <a:lstStyle>
            <a:lvl1pPr marL="0" indent="0">
              <a:buNone/>
              <a:defRPr sz="1400">
                <a:solidFill>
                  <a:schemeClr val="accent6"/>
                </a:solidFill>
              </a:defRPr>
            </a:lvl1pPr>
          </a:lstStyle>
          <a:p>
            <a:pPr lvl="0"/>
            <a:r>
              <a:rPr lang="sv-SE" dirty="0"/>
              <a:t>Brödtext här</a:t>
            </a:r>
          </a:p>
        </p:txBody>
      </p:sp>
      <p:sp>
        <p:nvSpPr>
          <p:cNvPr id="15" name="Platshållare för text 8">
            <a:extLst>
              <a:ext uri="{FF2B5EF4-FFF2-40B4-BE49-F238E27FC236}">
                <a16:creationId xmlns:a16="http://schemas.microsoft.com/office/drawing/2014/main" id="{3E18E7B3-98C3-A81D-9098-F2982ED69FE6}"/>
              </a:ext>
            </a:extLst>
          </p:cNvPr>
          <p:cNvSpPr>
            <a:spLocks noGrp="1"/>
          </p:cNvSpPr>
          <p:nvPr>
            <p:ph type="body" sz="quarter" idx="25" hasCustomPrompt="1"/>
          </p:nvPr>
        </p:nvSpPr>
        <p:spPr>
          <a:xfrm>
            <a:off x="4223430" y="4276911"/>
            <a:ext cx="3265085" cy="648330"/>
          </a:xfrm>
        </p:spPr>
        <p:txBody>
          <a:bodyPr/>
          <a:lstStyle>
            <a:lvl1pPr marL="0" indent="0">
              <a:buNone/>
              <a:defRPr>
                <a:solidFill>
                  <a:schemeClr val="bg2"/>
                </a:solidFill>
              </a:defRPr>
            </a:lvl1pPr>
          </a:lstStyle>
          <a:p>
            <a:pPr lvl="0"/>
            <a:r>
              <a:rPr lang="sv-SE" dirty="0"/>
              <a:t>Rubrik här</a:t>
            </a:r>
          </a:p>
        </p:txBody>
      </p:sp>
      <p:sp>
        <p:nvSpPr>
          <p:cNvPr id="16" name="Platshållare för text 8">
            <a:extLst>
              <a:ext uri="{FF2B5EF4-FFF2-40B4-BE49-F238E27FC236}">
                <a16:creationId xmlns:a16="http://schemas.microsoft.com/office/drawing/2014/main" id="{7FEC06CA-F422-48AB-3E12-E912A0080D29}"/>
              </a:ext>
            </a:extLst>
          </p:cNvPr>
          <p:cNvSpPr>
            <a:spLocks noGrp="1"/>
          </p:cNvSpPr>
          <p:nvPr>
            <p:ph type="body" sz="quarter" idx="26" hasCustomPrompt="1"/>
          </p:nvPr>
        </p:nvSpPr>
        <p:spPr>
          <a:xfrm>
            <a:off x="4223430" y="4913623"/>
            <a:ext cx="3265085" cy="1388857"/>
          </a:xfrm>
        </p:spPr>
        <p:txBody>
          <a:bodyPr>
            <a:normAutofit/>
          </a:bodyPr>
          <a:lstStyle>
            <a:lvl1pPr marL="0" indent="0">
              <a:buNone/>
              <a:defRPr sz="1400">
                <a:solidFill>
                  <a:schemeClr val="accent6"/>
                </a:solidFill>
              </a:defRPr>
            </a:lvl1pPr>
          </a:lstStyle>
          <a:p>
            <a:pPr lvl="0"/>
            <a:r>
              <a:rPr lang="sv-SE" dirty="0"/>
              <a:t>Brödtext här</a:t>
            </a:r>
          </a:p>
        </p:txBody>
      </p:sp>
      <p:sp>
        <p:nvSpPr>
          <p:cNvPr id="17" name="Platshållare för text 8">
            <a:extLst>
              <a:ext uri="{FF2B5EF4-FFF2-40B4-BE49-F238E27FC236}">
                <a16:creationId xmlns:a16="http://schemas.microsoft.com/office/drawing/2014/main" id="{B8F8F84B-C099-9CAB-CB89-83ED9644375C}"/>
              </a:ext>
            </a:extLst>
          </p:cNvPr>
          <p:cNvSpPr>
            <a:spLocks noGrp="1"/>
          </p:cNvSpPr>
          <p:nvPr>
            <p:ph type="body" sz="quarter" idx="27" hasCustomPrompt="1"/>
          </p:nvPr>
        </p:nvSpPr>
        <p:spPr>
          <a:xfrm>
            <a:off x="7809314" y="4276911"/>
            <a:ext cx="3265085" cy="648330"/>
          </a:xfrm>
        </p:spPr>
        <p:txBody>
          <a:bodyPr/>
          <a:lstStyle>
            <a:lvl1pPr marL="0" indent="0">
              <a:buNone/>
              <a:defRPr>
                <a:solidFill>
                  <a:schemeClr val="bg2"/>
                </a:solidFill>
              </a:defRPr>
            </a:lvl1pPr>
          </a:lstStyle>
          <a:p>
            <a:pPr lvl="0"/>
            <a:r>
              <a:rPr lang="sv-SE" dirty="0"/>
              <a:t>Rubrik här</a:t>
            </a:r>
          </a:p>
        </p:txBody>
      </p:sp>
      <p:sp>
        <p:nvSpPr>
          <p:cNvPr id="18" name="Platshållare för text 8">
            <a:extLst>
              <a:ext uri="{FF2B5EF4-FFF2-40B4-BE49-F238E27FC236}">
                <a16:creationId xmlns:a16="http://schemas.microsoft.com/office/drawing/2014/main" id="{CF38E5CB-F8AD-4621-7CC3-720C84AEF442}"/>
              </a:ext>
            </a:extLst>
          </p:cNvPr>
          <p:cNvSpPr>
            <a:spLocks noGrp="1"/>
          </p:cNvSpPr>
          <p:nvPr>
            <p:ph type="body" sz="quarter" idx="28" hasCustomPrompt="1"/>
          </p:nvPr>
        </p:nvSpPr>
        <p:spPr>
          <a:xfrm>
            <a:off x="7809314" y="4913623"/>
            <a:ext cx="3265085" cy="1388857"/>
          </a:xfrm>
        </p:spPr>
        <p:txBody>
          <a:bodyPr>
            <a:normAutofit/>
          </a:bodyPr>
          <a:lstStyle>
            <a:lvl1pPr marL="0" indent="0">
              <a:buNone/>
              <a:defRPr sz="1400">
                <a:solidFill>
                  <a:schemeClr val="accent6"/>
                </a:solidFill>
              </a:defRPr>
            </a:lvl1pPr>
          </a:lstStyle>
          <a:p>
            <a:pPr lvl="0"/>
            <a:r>
              <a:rPr lang="sv-SE" dirty="0"/>
              <a:t>Brödtext här</a:t>
            </a:r>
          </a:p>
        </p:txBody>
      </p:sp>
      <p:sp>
        <p:nvSpPr>
          <p:cNvPr id="19" name="Platshållare för text 10">
            <a:extLst>
              <a:ext uri="{FF2B5EF4-FFF2-40B4-BE49-F238E27FC236}">
                <a16:creationId xmlns:a16="http://schemas.microsoft.com/office/drawing/2014/main" id="{D7EE05C8-F600-BF16-1516-728CD6EA807B}"/>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2"/>
                </a:solidFill>
                <a:latin typeface="DINOT-Bold" panose="020B0504020101020102" pitchFamily="34" charset="77"/>
              </a:defRPr>
            </a:lvl1pPr>
          </a:lstStyle>
          <a:p>
            <a:pPr lvl="0"/>
            <a:r>
              <a:rPr lang="sv-SE" dirty="0"/>
              <a:t>KATEGORI</a:t>
            </a:r>
          </a:p>
        </p:txBody>
      </p:sp>
      <p:sp>
        <p:nvSpPr>
          <p:cNvPr id="3" name="Platshållare för diagram 2">
            <a:extLst>
              <a:ext uri="{FF2B5EF4-FFF2-40B4-BE49-F238E27FC236}">
                <a16:creationId xmlns:a16="http://schemas.microsoft.com/office/drawing/2014/main" id="{BCE7AD86-5968-6892-410F-6D7BD6B4C8D5}"/>
              </a:ext>
            </a:extLst>
          </p:cNvPr>
          <p:cNvSpPr>
            <a:spLocks noGrp="1"/>
          </p:cNvSpPr>
          <p:nvPr>
            <p:ph type="chart" sz="quarter" idx="30"/>
          </p:nvPr>
        </p:nvSpPr>
        <p:spPr>
          <a:xfrm>
            <a:off x="638175" y="1516742"/>
            <a:ext cx="3263900" cy="2534558"/>
          </a:xfrm>
        </p:spPr>
        <p:txBody>
          <a:bodyPr/>
          <a:lstStyle>
            <a:lvl1pPr>
              <a:defRPr>
                <a:solidFill>
                  <a:schemeClr val="bg2"/>
                </a:solidFill>
              </a:defRPr>
            </a:lvl1pPr>
          </a:lstStyle>
          <a:p>
            <a:r>
              <a:rPr lang="sv-SE"/>
              <a:t>Klicka på ikonen för att lägga till ett diagram</a:t>
            </a:r>
            <a:endParaRPr lang="sv-SE" dirty="0"/>
          </a:p>
        </p:txBody>
      </p:sp>
      <p:sp>
        <p:nvSpPr>
          <p:cNvPr id="5" name="Platshållare för diagram 4">
            <a:extLst>
              <a:ext uri="{FF2B5EF4-FFF2-40B4-BE49-F238E27FC236}">
                <a16:creationId xmlns:a16="http://schemas.microsoft.com/office/drawing/2014/main" id="{E8CA22B4-8589-26EA-2DFA-FF8EA76DCD19}"/>
              </a:ext>
            </a:extLst>
          </p:cNvPr>
          <p:cNvSpPr>
            <a:spLocks noGrp="1"/>
          </p:cNvSpPr>
          <p:nvPr>
            <p:ph type="chart" sz="quarter" idx="31"/>
          </p:nvPr>
        </p:nvSpPr>
        <p:spPr>
          <a:xfrm>
            <a:off x="4223152" y="1516742"/>
            <a:ext cx="3265085" cy="2534558"/>
          </a:xfrm>
        </p:spPr>
        <p:txBody>
          <a:bodyPr/>
          <a:lstStyle>
            <a:lvl1pPr>
              <a:defRPr>
                <a:solidFill>
                  <a:schemeClr val="bg2"/>
                </a:solidFill>
              </a:defRPr>
            </a:lvl1pPr>
          </a:lstStyle>
          <a:p>
            <a:r>
              <a:rPr lang="sv-SE"/>
              <a:t>Klicka på ikonen för att lägga till ett diagram</a:t>
            </a:r>
            <a:endParaRPr lang="sv-SE" dirty="0"/>
          </a:p>
        </p:txBody>
      </p:sp>
      <p:sp>
        <p:nvSpPr>
          <p:cNvPr id="10" name="Platshållare för diagram 9">
            <a:extLst>
              <a:ext uri="{FF2B5EF4-FFF2-40B4-BE49-F238E27FC236}">
                <a16:creationId xmlns:a16="http://schemas.microsoft.com/office/drawing/2014/main" id="{9852A3A6-0A95-177E-5A18-E1CD7E26F278}"/>
              </a:ext>
            </a:extLst>
          </p:cNvPr>
          <p:cNvSpPr>
            <a:spLocks noGrp="1"/>
          </p:cNvSpPr>
          <p:nvPr>
            <p:ph type="chart" sz="quarter" idx="32"/>
          </p:nvPr>
        </p:nvSpPr>
        <p:spPr>
          <a:xfrm>
            <a:off x="7809314" y="1516742"/>
            <a:ext cx="3265086" cy="2534558"/>
          </a:xfrm>
        </p:spPr>
        <p:txBody>
          <a:bodyPr/>
          <a:lstStyle>
            <a:lvl1pPr>
              <a:defRPr>
                <a:solidFill>
                  <a:schemeClr val="bg2"/>
                </a:solidFill>
              </a:defRPr>
            </a:lvl1pPr>
          </a:lstStyle>
          <a:p>
            <a:r>
              <a:rPr lang="sv-SE"/>
              <a:t>Klicka på ikonen för att lägga till ett diagram</a:t>
            </a:r>
            <a:endParaRPr lang="sv-SE" dirty="0"/>
          </a:p>
        </p:txBody>
      </p:sp>
      <p:pic>
        <p:nvPicPr>
          <p:cNvPr id="2" name="Bildobjekt 3">
            <a:extLst>
              <a:ext uri="{FF2B5EF4-FFF2-40B4-BE49-F238E27FC236}">
                <a16:creationId xmlns:a16="http://schemas.microsoft.com/office/drawing/2014/main" id="{53D3100B-DA42-97D9-A16F-286492DCDD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115031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peldiagram">
    <p:bg>
      <p:bgPr>
        <a:solidFill>
          <a:schemeClr val="accent4">
            <a:alpha val="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0FA592-A63E-2845-C194-AF22B58DE782}"/>
              </a:ext>
            </a:extLst>
          </p:cNvPr>
          <p:cNvSpPr>
            <a:spLocks noGrp="1"/>
          </p:cNvSpPr>
          <p:nvPr>
            <p:ph type="title" hasCustomPrompt="1"/>
          </p:nvPr>
        </p:nvSpPr>
        <p:spPr>
          <a:xfrm>
            <a:off x="809309" y="720762"/>
            <a:ext cx="9916603" cy="1600200"/>
          </a:xfrm>
        </p:spPr>
        <p:txBody>
          <a:bodyPr anchor="ctr"/>
          <a:lstStyle>
            <a:lvl1pPr>
              <a:defRPr sz="3200">
                <a:solidFill>
                  <a:schemeClr val="bg2"/>
                </a:solidFill>
              </a:defRPr>
            </a:lvl1pPr>
          </a:lstStyle>
          <a:p>
            <a:r>
              <a:rPr lang="sv-SE" dirty="0"/>
              <a:t>Rubrik </a:t>
            </a:r>
            <a:br>
              <a:rPr lang="sv-SE" dirty="0"/>
            </a:br>
            <a:r>
              <a:rPr lang="sv-SE" dirty="0"/>
              <a:t>på två rader</a:t>
            </a:r>
          </a:p>
        </p:txBody>
      </p:sp>
      <p:sp>
        <p:nvSpPr>
          <p:cNvPr id="8" name="Platshållare för diagram 7">
            <a:extLst>
              <a:ext uri="{FF2B5EF4-FFF2-40B4-BE49-F238E27FC236}">
                <a16:creationId xmlns:a16="http://schemas.microsoft.com/office/drawing/2014/main" id="{CCC652E5-C1F4-A294-9DC9-A065D85CB498}"/>
              </a:ext>
            </a:extLst>
          </p:cNvPr>
          <p:cNvSpPr>
            <a:spLocks noGrp="1"/>
          </p:cNvSpPr>
          <p:nvPr>
            <p:ph type="chart" sz="quarter" idx="11"/>
          </p:nvPr>
        </p:nvSpPr>
        <p:spPr>
          <a:xfrm>
            <a:off x="809309" y="2423160"/>
            <a:ext cx="9916603" cy="3714078"/>
          </a:xfrm>
        </p:spPr>
        <p:txBody>
          <a:bodyPr/>
          <a:lstStyle>
            <a:lvl1pPr>
              <a:defRPr>
                <a:solidFill>
                  <a:schemeClr val="accent6"/>
                </a:solidFill>
              </a:defRPr>
            </a:lvl1pPr>
          </a:lstStyle>
          <a:p>
            <a:r>
              <a:rPr lang="sv-SE"/>
              <a:t>Klicka på ikonen för att lägga till ett diagram</a:t>
            </a:r>
            <a:endParaRPr lang="sv-SE" dirty="0"/>
          </a:p>
        </p:txBody>
      </p:sp>
      <p:pic>
        <p:nvPicPr>
          <p:cNvPr id="4" name="Bildobjekt 3">
            <a:extLst>
              <a:ext uri="{FF2B5EF4-FFF2-40B4-BE49-F238E27FC236}">
                <a16:creationId xmlns:a16="http://schemas.microsoft.com/office/drawing/2014/main" id="{D5C33CCB-CAE0-58E5-9EE7-06659C8D5A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782833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irklar">
    <p:bg>
      <p:bgPr>
        <a:solidFill>
          <a:schemeClr val="accent4">
            <a:alpha val="70000"/>
          </a:schemeClr>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5C33CCB-CAE0-58E5-9EE7-06659C8D5A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3" name="Platshållare för text 10">
            <a:extLst>
              <a:ext uri="{FF2B5EF4-FFF2-40B4-BE49-F238E27FC236}">
                <a16:creationId xmlns:a16="http://schemas.microsoft.com/office/drawing/2014/main" id="{A87CD5B0-A66A-7849-14DA-C94D1478AF29}"/>
              </a:ext>
            </a:extLst>
          </p:cNvPr>
          <p:cNvSpPr>
            <a:spLocks noGrp="1"/>
          </p:cNvSpPr>
          <p:nvPr>
            <p:ph type="body" sz="quarter" idx="11" hasCustomPrompt="1"/>
          </p:nvPr>
        </p:nvSpPr>
        <p:spPr>
          <a:xfrm>
            <a:off x="886250" y="753670"/>
            <a:ext cx="1584000" cy="1584000"/>
          </a:xfrm>
          <a:prstGeom prst="ellipse">
            <a:avLst/>
          </a:prstGeom>
          <a:solidFill>
            <a:schemeClr val="accent4"/>
          </a:solidFill>
        </p:spPr>
        <p:txBody>
          <a:bodyPr anchor="ctr">
            <a:normAutofit/>
          </a:bodyPr>
          <a:lstStyle>
            <a:lvl1pPr marL="0" indent="0" algn="ctr">
              <a:buNone/>
              <a:defRPr sz="1800" b="1" i="0">
                <a:solidFill>
                  <a:schemeClr val="bg2"/>
                </a:solidFill>
                <a:latin typeface="Georgia" panose="02040502050405020303" pitchFamily="18" charset="0"/>
              </a:defRPr>
            </a:lvl1pPr>
          </a:lstStyle>
          <a:p>
            <a:pPr lvl="0"/>
            <a:r>
              <a:rPr lang="sv-SE" dirty="0"/>
              <a:t>Max tre rader är okej.</a:t>
            </a:r>
          </a:p>
        </p:txBody>
      </p:sp>
      <p:sp>
        <p:nvSpPr>
          <p:cNvPr id="5" name="Platshållare för text 10">
            <a:extLst>
              <a:ext uri="{FF2B5EF4-FFF2-40B4-BE49-F238E27FC236}">
                <a16:creationId xmlns:a16="http://schemas.microsoft.com/office/drawing/2014/main" id="{E7A0743B-DD62-EEAB-4A17-2FEFE1A30D83}"/>
              </a:ext>
            </a:extLst>
          </p:cNvPr>
          <p:cNvSpPr>
            <a:spLocks noGrp="1"/>
          </p:cNvSpPr>
          <p:nvPr>
            <p:ph type="body" sz="quarter" idx="12" hasCustomPrompt="1"/>
          </p:nvPr>
        </p:nvSpPr>
        <p:spPr>
          <a:xfrm>
            <a:off x="3027706" y="753670"/>
            <a:ext cx="1584000" cy="1584000"/>
          </a:xfrm>
          <a:prstGeom prst="ellipse">
            <a:avLst/>
          </a:prstGeom>
          <a:solidFill>
            <a:schemeClr val="bg2"/>
          </a:solidFill>
        </p:spPr>
        <p:txBody>
          <a:bodyPr anchor="ctr">
            <a:normAutofit/>
          </a:bodyPr>
          <a:lstStyle>
            <a:lvl1pPr marL="0" indent="0" algn="ctr">
              <a:buNone/>
              <a:defRPr sz="1800" b="1" i="0">
                <a:solidFill>
                  <a:schemeClr val="tx1"/>
                </a:solidFill>
                <a:latin typeface="Georgia" panose="02040502050405020303" pitchFamily="18" charset="0"/>
              </a:defRPr>
            </a:lvl1pPr>
          </a:lstStyle>
          <a:p>
            <a:pPr lvl="0"/>
            <a:r>
              <a:rPr lang="sv-SE" dirty="0"/>
              <a:t>Max tre rader är okej.</a:t>
            </a:r>
          </a:p>
        </p:txBody>
      </p:sp>
      <p:sp>
        <p:nvSpPr>
          <p:cNvPr id="6" name="Platshållare för text 10">
            <a:extLst>
              <a:ext uri="{FF2B5EF4-FFF2-40B4-BE49-F238E27FC236}">
                <a16:creationId xmlns:a16="http://schemas.microsoft.com/office/drawing/2014/main" id="{182F45C5-B7E6-3E2E-BF88-19AD325F02B0}"/>
              </a:ext>
            </a:extLst>
          </p:cNvPr>
          <p:cNvSpPr>
            <a:spLocks noGrp="1"/>
          </p:cNvSpPr>
          <p:nvPr>
            <p:ph type="body" sz="quarter" idx="13" hasCustomPrompt="1"/>
          </p:nvPr>
        </p:nvSpPr>
        <p:spPr>
          <a:xfrm>
            <a:off x="5169162" y="753670"/>
            <a:ext cx="1584000" cy="1584000"/>
          </a:xfrm>
          <a:prstGeom prst="ellipse">
            <a:avLst/>
          </a:prstGeom>
          <a:solidFill>
            <a:schemeClr val="accent5"/>
          </a:solidFill>
        </p:spPr>
        <p:txBody>
          <a:bodyPr anchor="ctr">
            <a:normAutofit/>
          </a:bodyPr>
          <a:lstStyle>
            <a:lvl1pPr marL="0" indent="0" algn="ctr">
              <a:buNone/>
              <a:defRPr sz="1800" b="1" i="0">
                <a:solidFill>
                  <a:schemeClr val="bg1"/>
                </a:solidFill>
                <a:latin typeface="Georgia" panose="02040502050405020303" pitchFamily="18" charset="0"/>
              </a:defRPr>
            </a:lvl1pPr>
          </a:lstStyle>
          <a:p>
            <a:pPr lvl="0"/>
            <a:r>
              <a:rPr lang="sv-SE" dirty="0"/>
              <a:t>Max tre rader är okej.</a:t>
            </a:r>
          </a:p>
        </p:txBody>
      </p:sp>
      <p:sp>
        <p:nvSpPr>
          <p:cNvPr id="7" name="Platshållare för text 10">
            <a:extLst>
              <a:ext uri="{FF2B5EF4-FFF2-40B4-BE49-F238E27FC236}">
                <a16:creationId xmlns:a16="http://schemas.microsoft.com/office/drawing/2014/main" id="{EBD0D4E2-606D-68E6-1E99-B0486FF1B752}"/>
              </a:ext>
            </a:extLst>
          </p:cNvPr>
          <p:cNvSpPr>
            <a:spLocks noGrp="1"/>
          </p:cNvSpPr>
          <p:nvPr>
            <p:ph type="body" sz="quarter" idx="14" hasCustomPrompt="1"/>
          </p:nvPr>
        </p:nvSpPr>
        <p:spPr>
          <a:xfrm>
            <a:off x="886250" y="2936331"/>
            <a:ext cx="1584000" cy="1584000"/>
          </a:xfrm>
          <a:prstGeom prst="ellipse">
            <a:avLst/>
          </a:prstGeom>
          <a:solidFill>
            <a:schemeClr val="tx2"/>
          </a:solidFill>
        </p:spPr>
        <p:txBody>
          <a:bodyPr anchor="ctr">
            <a:normAutofit/>
          </a:bodyPr>
          <a:lstStyle>
            <a:lvl1pPr marL="0" indent="0" algn="ctr">
              <a:buNone/>
              <a:defRPr sz="1800" b="1" i="0">
                <a:solidFill>
                  <a:schemeClr val="bg1"/>
                </a:solidFill>
                <a:latin typeface="Georgia" panose="02040502050405020303" pitchFamily="18" charset="0"/>
              </a:defRPr>
            </a:lvl1pPr>
          </a:lstStyle>
          <a:p>
            <a:pPr lvl="0"/>
            <a:r>
              <a:rPr lang="sv-SE" dirty="0"/>
              <a:t>Max tre rader är okej.</a:t>
            </a:r>
          </a:p>
        </p:txBody>
      </p:sp>
      <p:sp>
        <p:nvSpPr>
          <p:cNvPr id="9" name="Platshållare för text 10">
            <a:extLst>
              <a:ext uri="{FF2B5EF4-FFF2-40B4-BE49-F238E27FC236}">
                <a16:creationId xmlns:a16="http://schemas.microsoft.com/office/drawing/2014/main" id="{999CAB2A-0A2A-767A-5BCC-C10DD05210D7}"/>
              </a:ext>
            </a:extLst>
          </p:cNvPr>
          <p:cNvSpPr>
            <a:spLocks noGrp="1"/>
          </p:cNvSpPr>
          <p:nvPr>
            <p:ph type="body" sz="quarter" idx="15" hasCustomPrompt="1"/>
          </p:nvPr>
        </p:nvSpPr>
        <p:spPr>
          <a:xfrm>
            <a:off x="3027706" y="2936331"/>
            <a:ext cx="1584000" cy="1584000"/>
          </a:xfrm>
          <a:prstGeom prst="ellipse">
            <a:avLst/>
          </a:prstGeom>
          <a:solidFill>
            <a:schemeClr val="tx1"/>
          </a:solidFill>
        </p:spPr>
        <p:txBody>
          <a:bodyPr anchor="ctr">
            <a:normAutofit/>
          </a:bodyPr>
          <a:lstStyle>
            <a:lvl1pPr marL="0" indent="0" algn="ctr">
              <a:buNone/>
              <a:defRPr sz="1800" b="1" i="0">
                <a:solidFill>
                  <a:schemeClr val="bg2"/>
                </a:solidFill>
                <a:latin typeface="Georgia" panose="02040502050405020303" pitchFamily="18" charset="0"/>
              </a:defRPr>
            </a:lvl1pPr>
          </a:lstStyle>
          <a:p>
            <a:pPr lvl="0"/>
            <a:r>
              <a:rPr lang="sv-SE" dirty="0"/>
              <a:t>Max tre rader är okej.</a:t>
            </a:r>
          </a:p>
        </p:txBody>
      </p:sp>
    </p:spTree>
    <p:extLst>
      <p:ext uri="{BB962C8B-B14F-4D97-AF65-F5344CB8AC3E}">
        <p14:creationId xmlns:p14="http://schemas.microsoft.com/office/powerpoint/2010/main" val="2868206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aktaslide – Grö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3711E-EE67-07E0-6471-16483BF9D621}"/>
              </a:ext>
            </a:extLst>
          </p:cNvPr>
          <p:cNvSpPr>
            <a:spLocks noGrp="1"/>
          </p:cNvSpPr>
          <p:nvPr>
            <p:ph type="title" hasCustomPrompt="1"/>
          </p:nvPr>
        </p:nvSpPr>
        <p:spPr>
          <a:xfrm>
            <a:off x="463374" y="637130"/>
            <a:ext cx="6958014" cy="1286060"/>
          </a:xfrm>
        </p:spPr>
        <p:txBody>
          <a:bodyPr anchor="b"/>
          <a:lstStyle/>
          <a:p>
            <a:br>
              <a:rPr lang="sv-SE" dirty="0"/>
            </a:br>
            <a:r>
              <a:rPr lang="sv-SE" dirty="0"/>
              <a:t>Rubrik en rad</a:t>
            </a:r>
          </a:p>
        </p:txBody>
      </p:sp>
      <p:pic>
        <p:nvPicPr>
          <p:cNvPr id="5" name="Bildobjekt 3">
            <a:extLst>
              <a:ext uri="{FF2B5EF4-FFF2-40B4-BE49-F238E27FC236}">
                <a16:creationId xmlns:a16="http://schemas.microsoft.com/office/drawing/2014/main" id="{A0023479-5D77-6FD0-590F-4D4F4F383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6" name="Platshållare för text 10">
            <a:extLst>
              <a:ext uri="{FF2B5EF4-FFF2-40B4-BE49-F238E27FC236}">
                <a16:creationId xmlns:a16="http://schemas.microsoft.com/office/drawing/2014/main" id="{48714907-34FD-2BED-6502-59E402088900}"/>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tx1"/>
                </a:solidFill>
                <a:latin typeface="DINOT-Bold" panose="020B0504020101020102" pitchFamily="34" charset="77"/>
              </a:defRPr>
            </a:lvl1pPr>
          </a:lstStyle>
          <a:p>
            <a:pPr lvl="0"/>
            <a:r>
              <a:rPr lang="sv-SE" dirty="0"/>
              <a:t>KATEGORI</a:t>
            </a:r>
          </a:p>
        </p:txBody>
      </p:sp>
      <p:sp>
        <p:nvSpPr>
          <p:cNvPr id="8" name="Platshållare för text 7">
            <a:extLst>
              <a:ext uri="{FF2B5EF4-FFF2-40B4-BE49-F238E27FC236}">
                <a16:creationId xmlns:a16="http://schemas.microsoft.com/office/drawing/2014/main" id="{029F2637-7A93-6015-73F8-F723FE18DBFF}"/>
              </a:ext>
            </a:extLst>
          </p:cNvPr>
          <p:cNvSpPr>
            <a:spLocks noGrp="1"/>
          </p:cNvSpPr>
          <p:nvPr>
            <p:ph type="body" sz="quarter" idx="30" hasCustomPrompt="1"/>
          </p:nvPr>
        </p:nvSpPr>
        <p:spPr>
          <a:xfrm>
            <a:off x="463373" y="2241280"/>
            <a:ext cx="5311775" cy="1515051"/>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sv-SE" dirty="0"/>
              <a:t>Brödtext här</a:t>
            </a:r>
          </a:p>
        </p:txBody>
      </p:sp>
      <p:sp>
        <p:nvSpPr>
          <p:cNvPr id="10" name="Platshållare för text 9">
            <a:extLst>
              <a:ext uri="{FF2B5EF4-FFF2-40B4-BE49-F238E27FC236}">
                <a16:creationId xmlns:a16="http://schemas.microsoft.com/office/drawing/2014/main" id="{30B122C1-60C0-AC44-DF5D-604877C383F8}"/>
              </a:ext>
            </a:extLst>
          </p:cNvPr>
          <p:cNvSpPr>
            <a:spLocks noGrp="1"/>
          </p:cNvSpPr>
          <p:nvPr>
            <p:ph type="body" sz="quarter" idx="31" hasCustomPrompt="1"/>
          </p:nvPr>
        </p:nvSpPr>
        <p:spPr>
          <a:xfrm>
            <a:off x="6172200" y="2671655"/>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1" name="Platshållare för text 9">
            <a:extLst>
              <a:ext uri="{FF2B5EF4-FFF2-40B4-BE49-F238E27FC236}">
                <a16:creationId xmlns:a16="http://schemas.microsoft.com/office/drawing/2014/main" id="{2DEC33B5-D36E-7876-61F9-0015DE308090}"/>
              </a:ext>
            </a:extLst>
          </p:cNvPr>
          <p:cNvSpPr>
            <a:spLocks noGrp="1"/>
          </p:cNvSpPr>
          <p:nvPr>
            <p:ph type="body" sz="quarter" idx="32" hasCustomPrompt="1"/>
          </p:nvPr>
        </p:nvSpPr>
        <p:spPr>
          <a:xfrm>
            <a:off x="6172200" y="3011091"/>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2" name="Platshållare för text 9">
            <a:extLst>
              <a:ext uri="{FF2B5EF4-FFF2-40B4-BE49-F238E27FC236}">
                <a16:creationId xmlns:a16="http://schemas.microsoft.com/office/drawing/2014/main" id="{B0FB239C-5ABF-1743-EA42-BDDED43A4B59}"/>
              </a:ext>
            </a:extLst>
          </p:cNvPr>
          <p:cNvSpPr>
            <a:spLocks noGrp="1"/>
          </p:cNvSpPr>
          <p:nvPr>
            <p:ph type="body" sz="quarter" idx="33" hasCustomPrompt="1"/>
          </p:nvPr>
        </p:nvSpPr>
        <p:spPr>
          <a:xfrm>
            <a:off x="6172200" y="3350527"/>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3" name="Platshållare för text 9">
            <a:extLst>
              <a:ext uri="{FF2B5EF4-FFF2-40B4-BE49-F238E27FC236}">
                <a16:creationId xmlns:a16="http://schemas.microsoft.com/office/drawing/2014/main" id="{DF4152F2-4AF6-618B-00AB-EEF9E35E6D5B}"/>
              </a:ext>
            </a:extLst>
          </p:cNvPr>
          <p:cNvSpPr>
            <a:spLocks noGrp="1"/>
          </p:cNvSpPr>
          <p:nvPr>
            <p:ph type="body" sz="quarter" idx="34" hasCustomPrompt="1"/>
          </p:nvPr>
        </p:nvSpPr>
        <p:spPr>
          <a:xfrm>
            <a:off x="6172200" y="3689963"/>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4" name="Platshållare för text 9">
            <a:extLst>
              <a:ext uri="{FF2B5EF4-FFF2-40B4-BE49-F238E27FC236}">
                <a16:creationId xmlns:a16="http://schemas.microsoft.com/office/drawing/2014/main" id="{E40A937C-2133-D8BF-F306-9D95A85A6B1F}"/>
              </a:ext>
            </a:extLst>
          </p:cNvPr>
          <p:cNvSpPr>
            <a:spLocks noGrp="1"/>
          </p:cNvSpPr>
          <p:nvPr>
            <p:ph type="body" sz="quarter" idx="35" hasCustomPrompt="1"/>
          </p:nvPr>
        </p:nvSpPr>
        <p:spPr>
          <a:xfrm>
            <a:off x="6172200" y="2241279"/>
            <a:ext cx="3721100" cy="383183"/>
          </a:xfrm>
        </p:spPr>
        <p:txBody>
          <a:bodyPr anchor="ctr">
            <a:noAutofit/>
          </a:bodyPr>
          <a:lstStyle>
            <a:lvl1pPr marL="0" indent="0">
              <a:buClr>
                <a:schemeClr val="bg1"/>
              </a:buClr>
              <a:buFont typeface="Wingdings" pitchFamily="2" charset="2"/>
              <a:buNone/>
              <a:defRPr sz="1600"/>
            </a:lvl1pPr>
          </a:lstStyle>
          <a:p>
            <a:pPr lvl="0"/>
            <a:r>
              <a:rPr lang="sv-SE" dirty="0"/>
              <a:t>Faktarubrik</a:t>
            </a:r>
          </a:p>
        </p:txBody>
      </p:sp>
    </p:spTree>
    <p:extLst>
      <p:ext uri="{BB962C8B-B14F-4D97-AF65-F5344CB8AC3E}">
        <p14:creationId xmlns:p14="http://schemas.microsoft.com/office/powerpoint/2010/main" val="343741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sida">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810705" y="2181012"/>
            <a:ext cx="8854842" cy="2798107"/>
          </a:xfrm>
        </p:spPr>
        <p:txBody>
          <a:bodyPr anchor="t">
            <a:noAutofit/>
          </a:bodyPr>
          <a:lstStyle>
            <a:lvl1pPr algn="l" defTabSz="288000">
              <a:lnSpc>
                <a:spcPts val="8000"/>
              </a:lnSpc>
              <a:spcBef>
                <a:spcPts val="0"/>
              </a:spcBef>
              <a:spcAft>
                <a:spcPts val="0"/>
              </a:spcAft>
              <a:defRPr sz="8000">
                <a:solidFill>
                  <a:schemeClr val="bg2"/>
                </a:solidFill>
                <a:latin typeface="+mj-lt"/>
              </a:defRPr>
            </a:lvl1pPr>
          </a:lstStyle>
          <a:p>
            <a:r>
              <a:rPr lang="sv-SE" dirty="0"/>
              <a:t>Namn på presentationen</a:t>
            </a:r>
          </a:p>
        </p:txBody>
      </p:sp>
      <p:pic>
        <p:nvPicPr>
          <p:cNvPr id="10" name="Bildobjekt 9" descr="En bild som visar text&#10;&#10;Automatiskt genererad beskrivning">
            <a:extLst>
              <a:ext uri="{FF2B5EF4-FFF2-40B4-BE49-F238E27FC236}">
                <a16:creationId xmlns:a16="http://schemas.microsoft.com/office/drawing/2014/main" id="{F6F53DEE-AE17-38E2-E22B-928FC86814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642"/>
          <a:stretch/>
        </p:blipFill>
        <p:spPr>
          <a:xfrm>
            <a:off x="9154381" y="5893016"/>
            <a:ext cx="2622671" cy="586848"/>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61505FCE-75D1-4A1E-FA8D-ED02F6CB3D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07333" y="5891754"/>
            <a:ext cx="559940" cy="593323"/>
          </a:xfrm>
          <a:prstGeom prst="rect">
            <a:avLst/>
          </a:prstGeom>
        </p:spPr>
      </p:pic>
      <p:sp>
        <p:nvSpPr>
          <p:cNvPr id="5" name="Platshållare för text 4">
            <a:extLst>
              <a:ext uri="{FF2B5EF4-FFF2-40B4-BE49-F238E27FC236}">
                <a16:creationId xmlns:a16="http://schemas.microsoft.com/office/drawing/2014/main" id="{72C6A46D-3F60-625C-603D-AD7BDB8A3A86}"/>
              </a:ext>
            </a:extLst>
          </p:cNvPr>
          <p:cNvSpPr>
            <a:spLocks noGrp="1"/>
          </p:cNvSpPr>
          <p:nvPr>
            <p:ph type="body" sz="quarter" idx="11" hasCustomPrompt="1"/>
          </p:nvPr>
        </p:nvSpPr>
        <p:spPr>
          <a:xfrm>
            <a:off x="810705" y="1665156"/>
            <a:ext cx="4703762" cy="423155"/>
          </a:xfrm>
        </p:spPr>
        <p:txBody>
          <a:bodyPr anchor="ctr">
            <a:normAutofit/>
          </a:bodyPr>
          <a:lstStyle>
            <a:lvl1pPr marL="0" indent="0">
              <a:buNone/>
              <a:defRPr sz="1800" b="1" i="0">
                <a:solidFill>
                  <a:schemeClr val="bg1"/>
                </a:solidFill>
                <a:latin typeface="DINOT-Bold" panose="020B0504020101020102" pitchFamily="34" charset="77"/>
              </a:defRPr>
            </a:lvl1pPr>
          </a:lstStyle>
          <a:p>
            <a:pPr lvl="0"/>
            <a:r>
              <a:rPr lang="sv-SE" dirty="0"/>
              <a:t>SVENSKA JÄGAREFÖRBUNDET 2025</a:t>
            </a:r>
          </a:p>
        </p:txBody>
      </p:sp>
      <p:sp>
        <p:nvSpPr>
          <p:cNvPr id="4" name="Platshållare för sidfot 3">
            <a:extLst>
              <a:ext uri="{FF2B5EF4-FFF2-40B4-BE49-F238E27FC236}">
                <a16:creationId xmlns:a16="http://schemas.microsoft.com/office/drawing/2014/main" id="{DD018FE9-FBC3-456A-814A-F3DCFD246874}"/>
              </a:ext>
            </a:extLst>
          </p:cNvPr>
          <p:cNvSpPr>
            <a:spLocks noGrp="1"/>
          </p:cNvSpPr>
          <p:nvPr>
            <p:ph type="ftr" sz="quarter" idx="12"/>
          </p:nvPr>
        </p:nvSpPr>
        <p:spPr/>
        <p:txBody>
          <a:bodyPr/>
          <a:lstStyle/>
          <a:p>
            <a:r>
              <a:rPr lang="sv-SE" dirty="0"/>
              <a:t>2025-02-11</a:t>
            </a:r>
          </a:p>
        </p:txBody>
      </p:sp>
    </p:spTree>
    <p:extLst>
      <p:ext uri="{BB962C8B-B14F-4D97-AF65-F5344CB8AC3E}">
        <p14:creationId xmlns:p14="http://schemas.microsoft.com/office/powerpoint/2010/main" val="262567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aktaslide – Beig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3711E-EE67-07E0-6471-16483BF9D621}"/>
              </a:ext>
            </a:extLst>
          </p:cNvPr>
          <p:cNvSpPr>
            <a:spLocks noGrp="1"/>
          </p:cNvSpPr>
          <p:nvPr>
            <p:ph type="title" hasCustomPrompt="1"/>
          </p:nvPr>
        </p:nvSpPr>
        <p:spPr>
          <a:xfrm>
            <a:off x="463374" y="637130"/>
            <a:ext cx="6958014" cy="1286060"/>
          </a:xfrm>
        </p:spPr>
        <p:txBody>
          <a:bodyPr anchor="b"/>
          <a:lstStyle>
            <a:lvl1pPr>
              <a:defRPr>
                <a:solidFill>
                  <a:schemeClr val="bg2"/>
                </a:solidFill>
              </a:defRPr>
            </a:lvl1pPr>
          </a:lstStyle>
          <a:p>
            <a:br>
              <a:rPr lang="sv-SE" dirty="0"/>
            </a:br>
            <a:r>
              <a:rPr lang="sv-SE" dirty="0"/>
              <a:t>Rubrik en rad</a:t>
            </a:r>
          </a:p>
        </p:txBody>
      </p:sp>
      <p:sp>
        <p:nvSpPr>
          <p:cNvPr id="6" name="Platshållare för text 10">
            <a:extLst>
              <a:ext uri="{FF2B5EF4-FFF2-40B4-BE49-F238E27FC236}">
                <a16:creationId xmlns:a16="http://schemas.microsoft.com/office/drawing/2014/main" id="{48714907-34FD-2BED-6502-59E402088900}"/>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2"/>
                </a:solidFill>
                <a:latin typeface="DINOT-Bold" panose="020B0504020101020102" pitchFamily="34" charset="77"/>
              </a:defRPr>
            </a:lvl1pPr>
          </a:lstStyle>
          <a:p>
            <a:pPr lvl="0"/>
            <a:r>
              <a:rPr lang="sv-SE" dirty="0"/>
              <a:t>KATEGORI</a:t>
            </a:r>
          </a:p>
        </p:txBody>
      </p:sp>
      <p:sp>
        <p:nvSpPr>
          <p:cNvPr id="8" name="Platshållare för text 7">
            <a:extLst>
              <a:ext uri="{FF2B5EF4-FFF2-40B4-BE49-F238E27FC236}">
                <a16:creationId xmlns:a16="http://schemas.microsoft.com/office/drawing/2014/main" id="{029F2637-7A93-6015-73F8-F723FE18DBFF}"/>
              </a:ext>
            </a:extLst>
          </p:cNvPr>
          <p:cNvSpPr>
            <a:spLocks noGrp="1"/>
          </p:cNvSpPr>
          <p:nvPr>
            <p:ph type="body" sz="quarter" idx="30" hasCustomPrompt="1"/>
          </p:nvPr>
        </p:nvSpPr>
        <p:spPr>
          <a:xfrm>
            <a:off x="463373" y="2241280"/>
            <a:ext cx="5311775" cy="1515051"/>
          </a:xfrm>
        </p:spPr>
        <p:txBody>
          <a:bodyPr>
            <a:normAutofit/>
          </a:bodyPr>
          <a:lstStyle>
            <a:lvl1pPr marL="0" indent="0">
              <a:buNone/>
              <a:defRPr sz="1400">
                <a:solidFill>
                  <a:schemeClr val="accent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sv-SE" dirty="0"/>
              <a:t>Brödtext här</a:t>
            </a:r>
          </a:p>
        </p:txBody>
      </p:sp>
      <p:sp>
        <p:nvSpPr>
          <p:cNvPr id="10" name="Platshållare för text 9">
            <a:extLst>
              <a:ext uri="{FF2B5EF4-FFF2-40B4-BE49-F238E27FC236}">
                <a16:creationId xmlns:a16="http://schemas.microsoft.com/office/drawing/2014/main" id="{30B122C1-60C0-AC44-DF5D-604877C383F8}"/>
              </a:ext>
            </a:extLst>
          </p:cNvPr>
          <p:cNvSpPr>
            <a:spLocks noGrp="1"/>
          </p:cNvSpPr>
          <p:nvPr>
            <p:ph type="body" sz="quarter" idx="31" hasCustomPrompt="1"/>
          </p:nvPr>
        </p:nvSpPr>
        <p:spPr>
          <a:xfrm>
            <a:off x="6172200" y="2671655"/>
            <a:ext cx="3721100" cy="292244"/>
          </a:xfrm>
        </p:spPr>
        <p:txBody>
          <a:bodyPr>
            <a:normAutofit/>
          </a:bodyPr>
          <a:lstStyle>
            <a:lvl1pPr marL="228600" indent="-228600">
              <a:buClr>
                <a:schemeClr val="accent6"/>
              </a:buClr>
              <a:buFontTx/>
              <a:buBlip>
                <a:blip r:embed="rId2"/>
              </a:buBlip>
              <a:defRPr sz="1400">
                <a:solidFill>
                  <a:schemeClr val="accent6"/>
                </a:solidFill>
              </a:defRPr>
            </a:lvl1pPr>
          </a:lstStyle>
          <a:p>
            <a:pPr lvl="0"/>
            <a:r>
              <a:rPr lang="sv-SE" dirty="0"/>
              <a:t>Svenska Jägarförbundet</a:t>
            </a:r>
          </a:p>
        </p:txBody>
      </p:sp>
      <p:sp>
        <p:nvSpPr>
          <p:cNvPr id="11" name="Platshållare för text 9">
            <a:extLst>
              <a:ext uri="{FF2B5EF4-FFF2-40B4-BE49-F238E27FC236}">
                <a16:creationId xmlns:a16="http://schemas.microsoft.com/office/drawing/2014/main" id="{2DEC33B5-D36E-7876-61F9-0015DE308090}"/>
              </a:ext>
            </a:extLst>
          </p:cNvPr>
          <p:cNvSpPr>
            <a:spLocks noGrp="1"/>
          </p:cNvSpPr>
          <p:nvPr>
            <p:ph type="body" sz="quarter" idx="32" hasCustomPrompt="1"/>
          </p:nvPr>
        </p:nvSpPr>
        <p:spPr>
          <a:xfrm>
            <a:off x="6172200" y="3011091"/>
            <a:ext cx="3721100" cy="292244"/>
          </a:xfrm>
        </p:spPr>
        <p:txBody>
          <a:bodyPr>
            <a:normAutofit/>
          </a:bodyPr>
          <a:lstStyle>
            <a:lvl1pPr marL="228600" indent="-228600">
              <a:buClr>
                <a:schemeClr val="accent6"/>
              </a:buClr>
              <a:buFontTx/>
              <a:buBlip>
                <a:blip r:embed="rId2"/>
              </a:buBlip>
              <a:defRPr sz="1400">
                <a:solidFill>
                  <a:schemeClr val="accent6"/>
                </a:solidFill>
              </a:defRPr>
            </a:lvl1pPr>
          </a:lstStyle>
          <a:p>
            <a:pPr lvl="0"/>
            <a:r>
              <a:rPr lang="sv-SE" dirty="0"/>
              <a:t>Svenska Jägarförbundet</a:t>
            </a:r>
          </a:p>
        </p:txBody>
      </p:sp>
      <p:sp>
        <p:nvSpPr>
          <p:cNvPr id="12" name="Platshållare för text 9">
            <a:extLst>
              <a:ext uri="{FF2B5EF4-FFF2-40B4-BE49-F238E27FC236}">
                <a16:creationId xmlns:a16="http://schemas.microsoft.com/office/drawing/2014/main" id="{B0FB239C-5ABF-1743-EA42-BDDED43A4B59}"/>
              </a:ext>
            </a:extLst>
          </p:cNvPr>
          <p:cNvSpPr>
            <a:spLocks noGrp="1"/>
          </p:cNvSpPr>
          <p:nvPr>
            <p:ph type="body" sz="quarter" idx="33" hasCustomPrompt="1"/>
          </p:nvPr>
        </p:nvSpPr>
        <p:spPr>
          <a:xfrm>
            <a:off x="6172200" y="3350527"/>
            <a:ext cx="3721100" cy="292244"/>
          </a:xfrm>
        </p:spPr>
        <p:txBody>
          <a:bodyPr>
            <a:normAutofit/>
          </a:bodyPr>
          <a:lstStyle>
            <a:lvl1pPr marL="228600" indent="-228600">
              <a:buClr>
                <a:schemeClr val="accent6"/>
              </a:buClr>
              <a:buFontTx/>
              <a:buBlip>
                <a:blip r:embed="rId2"/>
              </a:buBlip>
              <a:defRPr sz="1400">
                <a:solidFill>
                  <a:schemeClr val="accent6"/>
                </a:solidFill>
              </a:defRPr>
            </a:lvl1pPr>
          </a:lstStyle>
          <a:p>
            <a:pPr lvl="0"/>
            <a:r>
              <a:rPr lang="sv-SE" dirty="0"/>
              <a:t>Svenska Jägarförbundet</a:t>
            </a:r>
          </a:p>
        </p:txBody>
      </p:sp>
      <p:sp>
        <p:nvSpPr>
          <p:cNvPr id="13" name="Platshållare för text 9">
            <a:extLst>
              <a:ext uri="{FF2B5EF4-FFF2-40B4-BE49-F238E27FC236}">
                <a16:creationId xmlns:a16="http://schemas.microsoft.com/office/drawing/2014/main" id="{DF4152F2-4AF6-618B-00AB-EEF9E35E6D5B}"/>
              </a:ext>
            </a:extLst>
          </p:cNvPr>
          <p:cNvSpPr>
            <a:spLocks noGrp="1"/>
          </p:cNvSpPr>
          <p:nvPr>
            <p:ph type="body" sz="quarter" idx="34" hasCustomPrompt="1"/>
          </p:nvPr>
        </p:nvSpPr>
        <p:spPr>
          <a:xfrm>
            <a:off x="6172200" y="3689963"/>
            <a:ext cx="3721100" cy="292244"/>
          </a:xfrm>
        </p:spPr>
        <p:txBody>
          <a:bodyPr>
            <a:normAutofit/>
          </a:bodyPr>
          <a:lstStyle>
            <a:lvl1pPr marL="228600" indent="-228600">
              <a:buClr>
                <a:schemeClr val="accent6"/>
              </a:buClr>
              <a:buFontTx/>
              <a:buBlip>
                <a:blip r:embed="rId2"/>
              </a:buBlip>
              <a:defRPr sz="1400">
                <a:solidFill>
                  <a:schemeClr val="accent6"/>
                </a:solidFill>
              </a:defRPr>
            </a:lvl1pPr>
          </a:lstStyle>
          <a:p>
            <a:pPr lvl="0"/>
            <a:r>
              <a:rPr lang="sv-SE" dirty="0"/>
              <a:t>Svenska Jägarförbundet</a:t>
            </a:r>
          </a:p>
        </p:txBody>
      </p:sp>
      <p:sp>
        <p:nvSpPr>
          <p:cNvPr id="14" name="Platshållare för text 9">
            <a:extLst>
              <a:ext uri="{FF2B5EF4-FFF2-40B4-BE49-F238E27FC236}">
                <a16:creationId xmlns:a16="http://schemas.microsoft.com/office/drawing/2014/main" id="{E40A937C-2133-D8BF-F306-9D95A85A6B1F}"/>
              </a:ext>
            </a:extLst>
          </p:cNvPr>
          <p:cNvSpPr>
            <a:spLocks noGrp="1"/>
          </p:cNvSpPr>
          <p:nvPr>
            <p:ph type="body" sz="quarter" idx="35" hasCustomPrompt="1"/>
          </p:nvPr>
        </p:nvSpPr>
        <p:spPr>
          <a:xfrm>
            <a:off x="6172200" y="2241279"/>
            <a:ext cx="3721100" cy="383183"/>
          </a:xfrm>
        </p:spPr>
        <p:txBody>
          <a:bodyPr anchor="ctr">
            <a:noAutofit/>
          </a:bodyPr>
          <a:lstStyle>
            <a:lvl1pPr marL="0" indent="0">
              <a:buClr>
                <a:schemeClr val="bg1"/>
              </a:buClr>
              <a:buFont typeface="Wingdings" pitchFamily="2" charset="2"/>
              <a:buNone/>
              <a:defRPr sz="1600">
                <a:solidFill>
                  <a:schemeClr val="accent6"/>
                </a:solidFill>
              </a:defRPr>
            </a:lvl1pPr>
          </a:lstStyle>
          <a:p>
            <a:pPr lvl="0"/>
            <a:r>
              <a:rPr lang="sv-SE" dirty="0"/>
              <a:t>Faktarubrik</a:t>
            </a:r>
          </a:p>
        </p:txBody>
      </p:sp>
      <p:pic>
        <p:nvPicPr>
          <p:cNvPr id="3" name="Bildobjekt 3">
            <a:extLst>
              <a:ext uri="{FF2B5EF4-FFF2-40B4-BE49-F238E27FC236}">
                <a16:creationId xmlns:a16="http://schemas.microsoft.com/office/drawing/2014/main" id="{3BB91E94-306A-2601-D611-3D08CAEA73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82196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aktaslide – Bru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3711E-EE67-07E0-6471-16483BF9D621}"/>
              </a:ext>
            </a:extLst>
          </p:cNvPr>
          <p:cNvSpPr>
            <a:spLocks noGrp="1"/>
          </p:cNvSpPr>
          <p:nvPr>
            <p:ph type="title" hasCustomPrompt="1"/>
          </p:nvPr>
        </p:nvSpPr>
        <p:spPr>
          <a:xfrm>
            <a:off x="463374" y="637130"/>
            <a:ext cx="6958014" cy="1286060"/>
          </a:xfrm>
        </p:spPr>
        <p:txBody>
          <a:bodyPr anchor="b"/>
          <a:lstStyle>
            <a:lvl1pPr>
              <a:defRPr>
                <a:solidFill>
                  <a:schemeClr val="bg1"/>
                </a:solidFill>
              </a:defRPr>
            </a:lvl1pPr>
          </a:lstStyle>
          <a:p>
            <a:br>
              <a:rPr lang="sv-SE" dirty="0"/>
            </a:br>
            <a:r>
              <a:rPr lang="sv-SE" dirty="0"/>
              <a:t>Rubrik en rad</a:t>
            </a:r>
          </a:p>
        </p:txBody>
      </p:sp>
      <p:pic>
        <p:nvPicPr>
          <p:cNvPr id="5" name="Bildobjekt 3">
            <a:extLst>
              <a:ext uri="{FF2B5EF4-FFF2-40B4-BE49-F238E27FC236}">
                <a16:creationId xmlns:a16="http://schemas.microsoft.com/office/drawing/2014/main" id="{A0023479-5D77-6FD0-590F-4D4F4F383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
        <p:nvSpPr>
          <p:cNvPr id="6" name="Platshållare för text 10">
            <a:extLst>
              <a:ext uri="{FF2B5EF4-FFF2-40B4-BE49-F238E27FC236}">
                <a16:creationId xmlns:a16="http://schemas.microsoft.com/office/drawing/2014/main" id="{48714907-34FD-2BED-6502-59E402088900}"/>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sp>
        <p:nvSpPr>
          <p:cNvPr id="8" name="Platshållare för text 7">
            <a:extLst>
              <a:ext uri="{FF2B5EF4-FFF2-40B4-BE49-F238E27FC236}">
                <a16:creationId xmlns:a16="http://schemas.microsoft.com/office/drawing/2014/main" id="{029F2637-7A93-6015-73F8-F723FE18DBFF}"/>
              </a:ext>
            </a:extLst>
          </p:cNvPr>
          <p:cNvSpPr>
            <a:spLocks noGrp="1"/>
          </p:cNvSpPr>
          <p:nvPr>
            <p:ph type="body" sz="quarter" idx="30" hasCustomPrompt="1"/>
          </p:nvPr>
        </p:nvSpPr>
        <p:spPr>
          <a:xfrm>
            <a:off x="463373" y="2241280"/>
            <a:ext cx="5311775" cy="1515051"/>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sv-SE" dirty="0"/>
              <a:t>Brödtext här</a:t>
            </a:r>
          </a:p>
        </p:txBody>
      </p:sp>
      <p:sp>
        <p:nvSpPr>
          <p:cNvPr id="10" name="Platshållare för text 9">
            <a:extLst>
              <a:ext uri="{FF2B5EF4-FFF2-40B4-BE49-F238E27FC236}">
                <a16:creationId xmlns:a16="http://schemas.microsoft.com/office/drawing/2014/main" id="{30B122C1-60C0-AC44-DF5D-604877C383F8}"/>
              </a:ext>
            </a:extLst>
          </p:cNvPr>
          <p:cNvSpPr>
            <a:spLocks noGrp="1"/>
          </p:cNvSpPr>
          <p:nvPr>
            <p:ph type="body" sz="quarter" idx="31" hasCustomPrompt="1"/>
          </p:nvPr>
        </p:nvSpPr>
        <p:spPr>
          <a:xfrm>
            <a:off x="6172200" y="2671655"/>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1" name="Platshållare för text 9">
            <a:extLst>
              <a:ext uri="{FF2B5EF4-FFF2-40B4-BE49-F238E27FC236}">
                <a16:creationId xmlns:a16="http://schemas.microsoft.com/office/drawing/2014/main" id="{2DEC33B5-D36E-7876-61F9-0015DE308090}"/>
              </a:ext>
            </a:extLst>
          </p:cNvPr>
          <p:cNvSpPr>
            <a:spLocks noGrp="1"/>
          </p:cNvSpPr>
          <p:nvPr>
            <p:ph type="body" sz="quarter" idx="32" hasCustomPrompt="1"/>
          </p:nvPr>
        </p:nvSpPr>
        <p:spPr>
          <a:xfrm>
            <a:off x="6172200" y="3011091"/>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2" name="Platshållare för text 9">
            <a:extLst>
              <a:ext uri="{FF2B5EF4-FFF2-40B4-BE49-F238E27FC236}">
                <a16:creationId xmlns:a16="http://schemas.microsoft.com/office/drawing/2014/main" id="{B0FB239C-5ABF-1743-EA42-BDDED43A4B59}"/>
              </a:ext>
            </a:extLst>
          </p:cNvPr>
          <p:cNvSpPr>
            <a:spLocks noGrp="1"/>
          </p:cNvSpPr>
          <p:nvPr>
            <p:ph type="body" sz="quarter" idx="33" hasCustomPrompt="1"/>
          </p:nvPr>
        </p:nvSpPr>
        <p:spPr>
          <a:xfrm>
            <a:off x="6172200" y="3350527"/>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3" name="Platshållare för text 9">
            <a:extLst>
              <a:ext uri="{FF2B5EF4-FFF2-40B4-BE49-F238E27FC236}">
                <a16:creationId xmlns:a16="http://schemas.microsoft.com/office/drawing/2014/main" id="{DF4152F2-4AF6-618B-00AB-EEF9E35E6D5B}"/>
              </a:ext>
            </a:extLst>
          </p:cNvPr>
          <p:cNvSpPr>
            <a:spLocks noGrp="1"/>
          </p:cNvSpPr>
          <p:nvPr>
            <p:ph type="body" sz="quarter" idx="34" hasCustomPrompt="1"/>
          </p:nvPr>
        </p:nvSpPr>
        <p:spPr>
          <a:xfrm>
            <a:off x="6172200" y="3689963"/>
            <a:ext cx="3721100" cy="292244"/>
          </a:xfrm>
        </p:spPr>
        <p:txBody>
          <a:bodyPr>
            <a:normAutofit/>
          </a:bodyPr>
          <a:lstStyle>
            <a:lvl1pPr marL="228600" indent="-228600">
              <a:buClr>
                <a:schemeClr val="bg1"/>
              </a:buClr>
              <a:buFontTx/>
              <a:buBlip>
                <a:blip r:embed="rId4"/>
              </a:buBlip>
              <a:defRPr sz="1400"/>
            </a:lvl1pPr>
          </a:lstStyle>
          <a:p>
            <a:pPr lvl="0"/>
            <a:r>
              <a:rPr lang="sv-SE" dirty="0"/>
              <a:t>Brödtext här</a:t>
            </a:r>
          </a:p>
        </p:txBody>
      </p:sp>
      <p:sp>
        <p:nvSpPr>
          <p:cNvPr id="14" name="Platshållare för text 9">
            <a:extLst>
              <a:ext uri="{FF2B5EF4-FFF2-40B4-BE49-F238E27FC236}">
                <a16:creationId xmlns:a16="http://schemas.microsoft.com/office/drawing/2014/main" id="{E40A937C-2133-D8BF-F306-9D95A85A6B1F}"/>
              </a:ext>
            </a:extLst>
          </p:cNvPr>
          <p:cNvSpPr>
            <a:spLocks noGrp="1"/>
          </p:cNvSpPr>
          <p:nvPr>
            <p:ph type="body" sz="quarter" idx="35" hasCustomPrompt="1"/>
          </p:nvPr>
        </p:nvSpPr>
        <p:spPr>
          <a:xfrm>
            <a:off x="6172200" y="2241279"/>
            <a:ext cx="3721100" cy="383183"/>
          </a:xfrm>
        </p:spPr>
        <p:txBody>
          <a:bodyPr anchor="ctr">
            <a:noAutofit/>
          </a:bodyPr>
          <a:lstStyle>
            <a:lvl1pPr marL="0" indent="0">
              <a:buClr>
                <a:schemeClr val="bg1"/>
              </a:buClr>
              <a:buFont typeface="Wingdings" pitchFamily="2" charset="2"/>
              <a:buNone/>
              <a:defRPr sz="1600"/>
            </a:lvl1pPr>
          </a:lstStyle>
          <a:p>
            <a:pPr lvl="0"/>
            <a:r>
              <a:rPr lang="sv-SE" dirty="0"/>
              <a:t>Faktarubrik</a:t>
            </a:r>
          </a:p>
        </p:txBody>
      </p:sp>
    </p:spTree>
    <p:extLst>
      <p:ext uri="{BB962C8B-B14F-4D97-AF65-F5344CB8AC3E}">
        <p14:creationId xmlns:p14="http://schemas.microsoft.com/office/powerpoint/2010/main" val="107925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 Grö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713233" y="1122363"/>
            <a:ext cx="9954768" cy="2387600"/>
          </a:xfrm>
        </p:spPr>
        <p:txBody>
          <a:bodyPr anchor="b"/>
          <a:lstStyle>
            <a:lvl1pPr algn="l">
              <a:defRPr sz="6000"/>
            </a:lvl1pPr>
          </a:lstStyle>
          <a:p>
            <a:r>
              <a:rPr lang="sv-SE" dirty="0"/>
              <a:t>Rubrik</a:t>
            </a:r>
            <a:br>
              <a:rPr lang="sv-SE" dirty="0"/>
            </a:br>
            <a:r>
              <a:rPr lang="sv-SE" dirty="0"/>
              <a:t>två rader</a:t>
            </a:r>
          </a:p>
        </p:txBody>
      </p:sp>
      <p:sp>
        <p:nvSpPr>
          <p:cNvPr id="3" name="Underrubrik 2">
            <a:extLst>
              <a:ext uri="{FF2B5EF4-FFF2-40B4-BE49-F238E27FC236}">
                <a16:creationId xmlns:a16="http://schemas.microsoft.com/office/drawing/2014/main" id="{158EDF70-1871-B755-EE65-D187EAC10184}"/>
              </a:ext>
            </a:extLst>
          </p:cNvPr>
          <p:cNvSpPr>
            <a:spLocks noGrp="1"/>
          </p:cNvSpPr>
          <p:nvPr>
            <p:ph type="subTitle" idx="1" hasCustomPrompt="1"/>
          </p:nvPr>
        </p:nvSpPr>
        <p:spPr>
          <a:xfrm>
            <a:off x="713233" y="3602038"/>
            <a:ext cx="9954767" cy="1655762"/>
          </a:xfrm>
        </p:spPr>
        <p:txBody>
          <a:bodyP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Brödtext här</a:t>
            </a:r>
          </a:p>
        </p:txBody>
      </p:sp>
      <p:pic>
        <p:nvPicPr>
          <p:cNvPr id="8" name="Bildobjekt 3">
            <a:extLst>
              <a:ext uri="{FF2B5EF4-FFF2-40B4-BE49-F238E27FC236}">
                <a16:creationId xmlns:a16="http://schemas.microsoft.com/office/drawing/2014/main" id="{AAFBC98C-C419-C639-34FA-F7E0C8F9CC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72D7FB75-AAC4-5F85-8F2C-C7615F7EBE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533099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 Bru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713232" y="1122363"/>
            <a:ext cx="9962064" cy="2387600"/>
          </a:xfrm>
        </p:spPr>
        <p:txBody>
          <a:bodyPr anchor="b"/>
          <a:lstStyle>
            <a:lvl1pPr algn="l">
              <a:defRPr sz="6000">
                <a:solidFill>
                  <a:schemeClr val="bg1"/>
                </a:solidFill>
              </a:defRPr>
            </a:lvl1pPr>
          </a:lstStyle>
          <a:p>
            <a:r>
              <a:rPr lang="sv-SE" dirty="0"/>
              <a:t>Rubrik</a:t>
            </a:r>
            <a:br>
              <a:rPr lang="sv-SE" dirty="0"/>
            </a:br>
            <a:r>
              <a:rPr lang="sv-SE" dirty="0"/>
              <a:t>två rader</a:t>
            </a:r>
          </a:p>
        </p:txBody>
      </p:sp>
      <p:sp>
        <p:nvSpPr>
          <p:cNvPr id="3" name="Underrubrik 2">
            <a:extLst>
              <a:ext uri="{FF2B5EF4-FFF2-40B4-BE49-F238E27FC236}">
                <a16:creationId xmlns:a16="http://schemas.microsoft.com/office/drawing/2014/main" id="{158EDF70-1871-B755-EE65-D187EAC10184}"/>
              </a:ext>
            </a:extLst>
          </p:cNvPr>
          <p:cNvSpPr>
            <a:spLocks noGrp="1"/>
          </p:cNvSpPr>
          <p:nvPr>
            <p:ph type="subTitle" idx="1" hasCustomPrompt="1"/>
          </p:nvPr>
        </p:nvSpPr>
        <p:spPr>
          <a:xfrm>
            <a:off x="713233" y="3602038"/>
            <a:ext cx="9954768" cy="1655762"/>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Brödtext här</a:t>
            </a:r>
          </a:p>
        </p:txBody>
      </p:sp>
      <p:pic>
        <p:nvPicPr>
          <p:cNvPr id="8" name="Bildobjekt 3">
            <a:extLst>
              <a:ext uri="{FF2B5EF4-FFF2-40B4-BE49-F238E27FC236}">
                <a16:creationId xmlns:a16="http://schemas.microsoft.com/office/drawing/2014/main" id="{AAFBC98C-C419-C639-34FA-F7E0C8F9CC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144F5F57-20AB-3EA5-ECAA-08A597C011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4150421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 Beig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755904" y="1122363"/>
            <a:ext cx="9912096" cy="2387600"/>
          </a:xfrm>
        </p:spPr>
        <p:txBody>
          <a:bodyPr anchor="b"/>
          <a:lstStyle>
            <a:lvl1pPr algn="l">
              <a:defRPr sz="6000">
                <a:solidFill>
                  <a:schemeClr val="bg2"/>
                </a:solidFill>
              </a:defRPr>
            </a:lvl1pPr>
          </a:lstStyle>
          <a:p>
            <a:r>
              <a:rPr lang="sv-SE" dirty="0"/>
              <a:t>Rubrik</a:t>
            </a:r>
            <a:br>
              <a:rPr lang="sv-SE" dirty="0"/>
            </a:br>
            <a:r>
              <a:rPr lang="sv-SE" dirty="0"/>
              <a:t>två rader</a:t>
            </a:r>
          </a:p>
        </p:txBody>
      </p:sp>
      <p:sp>
        <p:nvSpPr>
          <p:cNvPr id="3" name="Underrubrik 2">
            <a:extLst>
              <a:ext uri="{FF2B5EF4-FFF2-40B4-BE49-F238E27FC236}">
                <a16:creationId xmlns:a16="http://schemas.microsoft.com/office/drawing/2014/main" id="{158EDF70-1871-B755-EE65-D187EAC10184}"/>
              </a:ext>
            </a:extLst>
          </p:cNvPr>
          <p:cNvSpPr>
            <a:spLocks noGrp="1"/>
          </p:cNvSpPr>
          <p:nvPr>
            <p:ph type="subTitle" idx="1" hasCustomPrompt="1"/>
          </p:nvPr>
        </p:nvSpPr>
        <p:spPr>
          <a:xfrm>
            <a:off x="755904" y="3602038"/>
            <a:ext cx="9912096" cy="1655762"/>
          </a:xfrm>
        </p:spPr>
        <p:txBody>
          <a:bodyPr>
            <a:normAutofit/>
          </a:bodyPr>
          <a:lstStyle>
            <a:lvl1pPr marL="0" indent="0" algn="l">
              <a:buNone/>
              <a:defRPr sz="1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Brödtext här</a:t>
            </a:r>
          </a:p>
        </p:txBody>
      </p:sp>
      <p:pic>
        <p:nvPicPr>
          <p:cNvPr id="8" name="Bildobjekt 3">
            <a:extLst>
              <a:ext uri="{FF2B5EF4-FFF2-40B4-BE49-F238E27FC236}">
                <a16:creationId xmlns:a16="http://schemas.microsoft.com/office/drawing/2014/main" id="{AAFBC98C-C419-C639-34FA-F7E0C8F9CC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C0E06388-CC56-03C1-0D0B-BDAB053C48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616481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6301FE-649A-1582-00B6-DA92F47CB2FB}"/>
              </a:ext>
            </a:extLst>
          </p:cNvPr>
          <p:cNvSpPr>
            <a:spLocks noGrp="1"/>
          </p:cNvSpPr>
          <p:nvPr>
            <p:ph type="title" hasCustomPrompt="1"/>
          </p:nvPr>
        </p:nvSpPr>
        <p:spPr/>
        <p:txBody>
          <a:bodyPr/>
          <a:lstStyle/>
          <a:p>
            <a:r>
              <a:rPr lang="sv-SE" dirty="0"/>
              <a:t>Rubrik en rad</a:t>
            </a:r>
          </a:p>
        </p:txBody>
      </p:sp>
      <p:sp>
        <p:nvSpPr>
          <p:cNvPr id="3" name="Platshållare för innehåll 2">
            <a:extLst>
              <a:ext uri="{FF2B5EF4-FFF2-40B4-BE49-F238E27FC236}">
                <a16:creationId xmlns:a16="http://schemas.microsoft.com/office/drawing/2014/main" id="{0858398B-F66F-FAE4-0673-79DFC15C53DA}"/>
              </a:ext>
            </a:extLst>
          </p:cNvPr>
          <p:cNvSpPr>
            <a:spLocks noGrp="1"/>
          </p:cNvSpPr>
          <p:nvPr>
            <p:ph idx="1"/>
          </p:nvPr>
        </p:nvSpPr>
        <p:spPr>
          <a:xfrm>
            <a:off x="838200" y="1825625"/>
            <a:ext cx="10515600" cy="4161493"/>
          </a:xfrm>
        </p:spPr>
        <p:txBody>
          <a:bodyPr>
            <a:normAutofit/>
          </a:bodyPr>
          <a:lstStyle>
            <a:lvl1pPr marL="285750" indent="-285750">
              <a:buFontTx/>
              <a:buBlip>
                <a:blip r:embed="rId2"/>
              </a:buBlip>
              <a:defRPr sz="1400"/>
            </a:lvl1pPr>
            <a:lvl2pPr marL="685800" indent="-228600">
              <a:buFontTx/>
              <a:buBlip>
                <a:blip r:embed="rId2"/>
              </a:buBlip>
              <a:defRPr sz="1400"/>
            </a:lvl2pPr>
            <a:lvl3pPr marL="1143000" indent="-228600">
              <a:buFontTx/>
              <a:buBlip>
                <a:blip r:embed="rId2"/>
              </a:buBlip>
              <a:defRPr sz="1400"/>
            </a:lvl3pPr>
            <a:lvl4pPr marL="1600200" indent="-228600">
              <a:buFontTx/>
              <a:buBlip>
                <a:blip r:embed="rId2"/>
              </a:buBlip>
              <a:defRPr sz="1400"/>
            </a:lvl4pPr>
            <a:lvl5pPr marL="2057400" indent="-228600">
              <a:buFontTx/>
              <a:buBlip>
                <a:blip r:embed="rId2"/>
              </a:buBlip>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017298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 Beig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6301FE-649A-1582-00B6-DA92F47CB2FB}"/>
              </a:ext>
            </a:extLst>
          </p:cNvPr>
          <p:cNvSpPr>
            <a:spLocks noGrp="1"/>
          </p:cNvSpPr>
          <p:nvPr>
            <p:ph type="title" hasCustomPrompt="1"/>
          </p:nvPr>
        </p:nvSpPr>
        <p:spPr/>
        <p:txBody>
          <a:bodyPr/>
          <a:lstStyle>
            <a:lvl1pPr>
              <a:defRPr>
                <a:solidFill>
                  <a:schemeClr val="bg2"/>
                </a:solidFill>
              </a:defRPr>
            </a:lvl1pPr>
          </a:lstStyle>
          <a:p>
            <a:r>
              <a:rPr lang="sv-SE" dirty="0"/>
              <a:t>Rubrik en rad</a:t>
            </a:r>
          </a:p>
        </p:txBody>
      </p:sp>
      <p:sp>
        <p:nvSpPr>
          <p:cNvPr id="3" name="Platshållare för innehåll 2">
            <a:extLst>
              <a:ext uri="{FF2B5EF4-FFF2-40B4-BE49-F238E27FC236}">
                <a16:creationId xmlns:a16="http://schemas.microsoft.com/office/drawing/2014/main" id="{0858398B-F66F-FAE4-0673-79DFC15C53DA}"/>
              </a:ext>
            </a:extLst>
          </p:cNvPr>
          <p:cNvSpPr>
            <a:spLocks noGrp="1"/>
          </p:cNvSpPr>
          <p:nvPr>
            <p:ph idx="1"/>
          </p:nvPr>
        </p:nvSpPr>
        <p:spPr>
          <a:xfrm>
            <a:off x="838200" y="1825625"/>
            <a:ext cx="10515600" cy="4161493"/>
          </a:xfrm>
        </p:spPr>
        <p:txBody>
          <a:bodyPr>
            <a:normAutofit/>
          </a:bodyPr>
          <a:lstStyle>
            <a:lvl1pPr marL="228600" indent="-228600">
              <a:buFontTx/>
              <a:buBlip>
                <a:blip r:embed="rId2"/>
              </a:buBlip>
              <a:defRPr sz="1400">
                <a:solidFill>
                  <a:schemeClr val="accent6"/>
                </a:solidFill>
              </a:defRPr>
            </a:lvl1pPr>
            <a:lvl2pPr marL="685800" indent="-228600">
              <a:buFontTx/>
              <a:buBlip>
                <a:blip r:embed="rId2"/>
              </a:buBlip>
              <a:defRPr sz="1400">
                <a:solidFill>
                  <a:schemeClr val="accent6"/>
                </a:solidFill>
              </a:defRPr>
            </a:lvl2pPr>
            <a:lvl3pPr marL="1143000" indent="-228600">
              <a:buFontTx/>
              <a:buBlip>
                <a:blip r:embed="rId2"/>
              </a:buBlip>
              <a:defRPr sz="1400">
                <a:solidFill>
                  <a:schemeClr val="accent6"/>
                </a:solidFill>
              </a:defRPr>
            </a:lvl3pPr>
            <a:lvl4pPr marL="1600200" indent="-228600">
              <a:buFontTx/>
              <a:buBlip>
                <a:blip r:embed="rId2"/>
              </a:buBlip>
              <a:defRPr sz="1400">
                <a:solidFill>
                  <a:schemeClr val="accent6"/>
                </a:solidFill>
              </a:defRPr>
            </a:lvl4pPr>
            <a:lvl5pPr marL="2057400" indent="-228600">
              <a:buFontTx/>
              <a:buBlip>
                <a:blip r:embed="rId2"/>
              </a:buBlip>
              <a:defRPr sz="1400">
                <a:solidFill>
                  <a:schemeClr val="accent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613068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 Bru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6301FE-649A-1582-00B6-DA92F47CB2FB}"/>
              </a:ext>
            </a:extLst>
          </p:cNvPr>
          <p:cNvSpPr>
            <a:spLocks noGrp="1"/>
          </p:cNvSpPr>
          <p:nvPr>
            <p:ph type="title" hasCustomPrompt="1"/>
          </p:nvPr>
        </p:nvSpPr>
        <p:spPr/>
        <p:txBody>
          <a:bodyPr/>
          <a:lstStyle>
            <a:lvl1pPr>
              <a:defRPr>
                <a:solidFill>
                  <a:schemeClr val="bg1"/>
                </a:solidFill>
              </a:defRPr>
            </a:lvl1pPr>
          </a:lstStyle>
          <a:p>
            <a:r>
              <a:rPr lang="sv-SE" dirty="0"/>
              <a:t>Rubrik en rad</a:t>
            </a:r>
          </a:p>
        </p:txBody>
      </p:sp>
      <p:sp>
        <p:nvSpPr>
          <p:cNvPr id="3" name="Platshållare för innehåll 2">
            <a:extLst>
              <a:ext uri="{FF2B5EF4-FFF2-40B4-BE49-F238E27FC236}">
                <a16:creationId xmlns:a16="http://schemas.microsoft.com/office/drawing/2014/main" id="{0858398B-F66F-FAE4-0673-79DFC15C53DA}"/>
              </a:ext>
            </a:extLst>
          </p:cNvPr>
          <p:cNvSpPr>
            <a:spLocks noGrp="1"/>
          </p:cNvSpPr>
          <p:nvPr>
            <p:ph idx="1"/>
          </p:nvPr>
        </p:nvSpPr>
        <p:spPr>
          <a:xfrm>
            <a:off x="838200" y="1825625"/>
            <a:ext cx="10515600" cy="4161493"/>
          </a:xfrm>
        </p:spPr>
        <p:txBody>
          <a:bodyPr>
            <a:normAutofit/>
          </a:bodyPr>
          <a:lstStyle>
            <a:lvl1pPr marL="228600" indent="-228600">
              <a:buFontTx/>
              <a:buBlip>
                <a:blip r:embed="rId2"/>
              </a:buBlip>
              <a:defRPr sz="1400">
                <a:solidFill>
                  <a:schemeClr val="bg1"/>
                </a:solidFill>
              </a:defRPr>
            </a:lvl1pPr>
            <a:lvl2pPr marL="685800" indent="-228600">
              <a:buFontTx/>
              <a:buBlip>
                <a:blip r:embed="rId2"/>
              </a:buBlip>
              <a:defRPr sz="1400">
                <a:solidFill>
                  <a:schemeClr val="bg1"/>
                </a:solidFill>
              </a:defRPr>
            </a:lvl2pPr>
            <a:lvl3pPr marL="1143000" indent="-228600">
              <a:buFontTx/>
              <a:buBlip>
                <a:blip r:embed="rId2"/>
              </a:buBlip>
              <a:defRPr sz="1400">
                <a:solidFill>
                  <a:schemeClr val="bg1"/>
                </a:solidFill>
              </a:defRPr>
            </a:lvl3pPr>
            <a:lvl4pPr marL="1600200" indent="-228600">
              <a:buFontTx/>
              <a:buBlip>
                <a:blip r:embed="rId2"/>
              </a:buBlip>
              <a:defRPr sz="1400">
                <a:solidFill>
                  <a:schemeClr val="bg1"/>
                </a:solidFill>
              </a:defRPr>
            </a:lvl4pPr>
            <a:lvl5pPr marL="2057400" indent="-228600">
              <a:buFontTx/>
              <a:buBlip>
                <a:blip r:embed="rId2"/>
              </a:buBlip>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3">
            <a:extLst>
              <a:ext uri="{FF2B5EF4-FFF2-40B4-BE49-F238E27FC236}">
                <a16:creationId xmlns:a16="http://schemas.microsoft.com/office/drawing/2014/main" id="{664C7921-1D05-1C04-444A-96795F48F2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109766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 Grö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3711E-EE67-07E0-6471-16483BF9D62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1B789D5-64FA-07A9-E2FE-167AA0F4DA80}"/>
              </a:ext>
            </a:extLst>
          </p:cNvPr>
          <p:cNvSpPr>
            <a:spLocks noGrp="1"/>
          </p:cNvSpPr>
          <p:nvPr>
            <p:ph sz="half" idx="1"/>
          </p:nvPr>
        </p:nvSpPr>
        <p:spPr>
          <a:xfrm>
            <a:off x="838200" y="1825625"/>
            <a:ext cx="5181600" cy="4351338"/>
          </a:xfrm>
        </p:spPr>
        <p:txBody>
          <a:bodyPr>
            <a:normAutofit/>
          </a:bodyPr>
          <a:lstStyle>
            <a:lvl1pPr marL="228600" indent="-228600">
              <a:buFontTx/>
              <a:buBlip>
                <a:blip r:embed="rId2"/>
              </a:buBlip>
              <a:defRPr sz="1400"/>
            </a:lvl1pPr>
            <a:lvl2pPr marL="685800" indent="-228600">
              <a:buFontTx/>
              <a:buBlip>
                <a:blip r:embed="rId2"/>
              </a:buBlip>
              <a:defRPr sz="1400"/>
            </a:lvl2pPr>
            <a:lvl3pPr marL="1143000" indent="-228600">
              <a:buFontTx/>
              <a:buBlip>
                <a:blip r:embed="rId2"/>
              </a:buBlip>
              <a:defRPr sz="1400"/>
            </a:lvl3pPr>
            <a:lvl4pPr marL="1600200" indent="-228600">
              <a:buFontTx/>
              <a:buBlip>
                <a:blip r:embed="rId2"/>
              </a:buBlip>
              <a:defRPr sz="1400"/>
            </a:lvl4pPr>
            <a:lvl5pPr marL="2057400" indent="-228600">
              <a:buFontTx/>
              <a:buBlip>
                <a:blip r:embed="rId2"/>
              </a:buBlip>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6470A858-97DE-7463-8F54-D46D2F4477CD}"/>
              </a:ext>
            </a:extLst>
          </p:cNvPr>
          <p:cNvSpPr>
            <a:spLocks noGrp="1"/>
          </p:cNvSpPr>
          <p:nvPr>
            <p:ph sz="half" idx="2"/>
          </p:nvPr>
        </p:nvSpPr>
        <p:spPr>
          <a:xfrm>
            <a:off x="6172200" y="1825625"/>
            <a:ext cx="5181600" cy="4351338"/>
          </a:xfrm>
        </p:spPr>
        <p:txBody>
          <a:bodyPr>
            <a:normAutofit/>
          </a:bodyPr>
          <a:lstStyle>
            <a:lvl1pPr marL="228600" indent="-228600">
              <a:buFontTx/>
              <a:buBlip>
                <a:blip r:embed="rId2"/>
              </a:buBlip>
              <a:defRPr sz="1400"/>
            </a:lvl1pPr>
            <a:lvl2pPr marL="685800" indent="-228600">
              <a:buFontTx/>
              <a:buBlip>
                <a:blip r:embed="rId2"/>
              </a:buBlip>
              <a:defRPr sz="1400"/>
            </a:lvl2pPr>
            <a:lvl3pPr marL="1143000" indent="-228600">
              <a:buFontTx/>
              <a:buBlip>
                <a:blip r:embed="rId2"/>
              </a:buBlip>
              <a:defRPr sz="1400"/>
            </a:lvl3pPr>
            <a:lvl4pPr marL="1600200" indent="-228600">
              <a:buFontTx/>
              <a:buBlip>
                <a:blip r:embed="rId2"/>
              </a:buBlip>
              <a:defRPr sz="1400"/>
            </a:lvl4pPr>
            <a:lvl5pPr marL="2057400" indent="-228600">
              <a:buFontTx/>
              <a:buBlip>
                <a:blip r:embed="rId2"/>
              </a:buBlip>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3">
            <a:extLst>
              <a:ext uri="{FF2B5EF4-FFF2-40B4-BE49-F238E27FC236}">
                <a16:creationId xmlns:a16="http://schemas.microsoft.com/office/drawing/2014/main" id="{A0023479-5D77-6FD0-590F-4D4F4F383E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4238253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delar – Beig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3711E-EE67-07E0-6471-16483BF9D621}"/>
              </a:ext>
            </a:extLst>
          </p:cNvPr>
          <p:cNvSpPr>
            <a:spLocks noGrp="1"/>
          </p:cNvSpPr>
          <p:nvPr>
            <p:ph type="title"/>
          </p:nvPr>
        </p:nvSpPr>
        <p:spPr/>
        <p:txBody>
          <a:bodyPr/>
          <a:lstStyle>
            <a:lvl1pPr>
              <a:defRPr>
                <a:solidFill>
                  <a:schemeClr val="bg2"/>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1B789D5-64FA-07A9-E2FE-167AA0F4DA80}"/>
              </a:ext>
            </a:extLst>
          </p:cNvPr>
          <p:cNvSpPr>
            <a:spLocks noGrp="1"/>
          </p:cNvSpPr>
          <p:nvPr>
            <p:ph sz="half" idx="1"/>
          </p:nvPr>
        </p:nvSpPr>
        <p:spPr>
          <a:xfrm>
            <a:off x="838200" y="1825625"/>
            <a:ext cx="5181600" cy="4351338"/>
          </a:xfrm>
        </p:spPr>
        <p:txBody>
          <a:bodyPr>
            <a:normAutofit/>
          </a:bodyPr>
          <a:lstStyle>
            <a:lvl1pPr marL="228600" indent="-228600">
              <a:buFontTx/>
              <a:buBlip>
                <a:blip r:embed="rId2"/>
              </a:buBlip>
              <a:defRPr sz="1400">
                <a:solidFill>
                  <a:schemeClr val="accent6"/>
                </a:solidFill>
              </a:defRPr>
            </a:lvl1pPr>
            <a:lvl2pPr marL="685800" indent="-228600">
              <a:buFontTx/>
              <a:buBlip>
                <a:blip r:embed="rId2"/>
              </a:buBlip>
              <a:defRPr sz="1400">
                <a:solidFill>
                  <a:schemeClr val="accent6"/>
                </a:solidFill>
              </a:defRPr>
            </a:lvl2pPr>
            <a:lvl3pPr marL="1143000" indent="-228600">
              <a:buFontTx/>
              <a:buBlip>
                <a:blip r:embed="rId2"/>
              </a:buBlip>
              <a:defRPr sz="1400">
                <a:solidFill>
                  <a:schemeClr val="accent6"/>
                </a:solidFill>
              </a:defRPr>
            </a:lvl3pPr>
            <a:lvl4pPr marL="1600200" indent="-228600">
              <a:buFontTx/>
              <a:buBlip>
                <a:blip r:embed="rId2"/>
              </a:buBlip>
              <a:defRPr sz="1400">
                <a:solidFill>
                  <a:schemeClr val="accent6"/>
                </a:solidFill>
              </a:defRPr>
            </a:lvl4pPr>
            <a:lvl5pPr marL="2057400" indent="-228600">
              <a:buFontTx/>
              <a:buBlip>
                <a:blip r:embed="rId2"/>
              </a:buBlip>
              <a:defRPr sz="1400">
                <a:solidFill>
                  <a:schemeClr val="accent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6470A858-97DE-7463-8F54-D46D2F4477CD}"/>
              </a:ext>
            </a:extLst>
          </p:cNvPr>
          <p:cNvSpPr>
            <a:spLocks noGrp="1"/>
          </p:cNvSpPr>
          <p:nvPr>
            <p:ph sz="half" idx="2"/>
          </p:nvPr>
        </p:nvSpPr>
        <p:spPr>
          <a:xfrm>
            <a:off x="6172200" y="1825625"/>
            <a:ext cx="5181600" cy="4351338"/>
          </a:xfrm>
        </p:spPr>
        <p:txBody>
          <a:bodyPr>
            <a:normAutofit/>
          </a:bodyPr>
          <a:lstStyle>
            <a:lvl1pPr marL="228600" indent="-228600">
              <a:buFontTx/>
              <a:buBlip>
                <a:blip r:embed="rId2"/>
              </a:buBlip>
              <a:defRPr sz="1400">
                <a:solidFill>
                  <a:schemeClr val="accent6"/>
                </a:solidFill>
              </a:defRPr>
            </a:lvl1pPr>
            <a:lvl2pPr marL="685800" indent="-228600">
              <a:buFontTx/>
              <a:buBlip>
                <a:blip r:embed="rId2"/>
              </a:buBlip>
              <a:defRPr sz="1400">
                <a:solidFill>
                  <a:schemeClr val="accent6"/>
                </a:solidFill>
              </a:defRPr>
            </a:lvl2pPr>
            <a:lvl3pPr marL="1143000" indent="-228600">
              <a:buFontTx/>
              <a:buBlip>
                <a:blip r:embed="rId2"/>
              </a:buBlip>
              <a:defRPr sz="1400">
                <a:solidFill>
                  <a:schemeClr val="accent6"/>
                </a:solidFill>
              </a:defRPr>
            </a:lvl3pPr>
            <a:lvl4pPr marL="1600200" indent="-228600">
              <a:buFontTx/>
              <a:buBlip>
                <a:blip r:embed="rId2"/>
              </a:buBlip>
              <a:defRPr sz="1400">
                <a:solidFill>
                  <a:schemeClr val="accent6"/>
                </a:solidFill>
              </a:defRPr>
            </a:lvl4pPr>
            <a:lvl5pPr marL="2057400" indent="-228600">
              <a:buFontTx/>
              <a:buBlip>
                <a:blip r:embed="rId2"/>
              </a:buBlip>
              <a:defRPr sz="1400">
                <a:solidFill>
                  <a:schemeClr val="accent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3">
            <a:extLst>
              <a:ext uri="{FF2B5EF4-FFF2-40B4-BE49-F238E27FC236}">
                <a16:creationId xmlns:a16="http://schemas.microsoft.com/office/drawing/2014/main" id="{A0023479-5D77-6FD0-590F-4D4F4F383E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67859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1">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830583" y="2301613"/>
            <a:ext cx="7428322" cy="2254773"/>
          </a:xfrm>
        </p:spPr>
        <p:txBody>
          <a:bodyPr anchor="ctr">
            <a:noAutofit/>
          </a:bodyPr>
          <a:lstStyle>
            <a:lvl1pPr algn="l" defTabSz="288000">
              <a:lnSpc>
                <a:spcPts val="7000"/>
              </a:lnSpc>
              <a:spcBef>
                <a:spcPts val="0"/>
              </a:spcBef>
              <a:spcAft>
                <a:spcPts val="0"/>
              </a:spcAft>
              <a:defRPr sz="7000">
                <a:solidFill>
                  <a:schemeClr val="tx1"/>
                </a:solidFill>
              </a:defRPr>
            </a:lvl1pPr>
          </a:lstStyle>
          <a:p>
            <a:r>
              <a:rPr lang="sv-SE" dirty="0"/>
              <a:t>Kapitelavdelare</a:t>
            </a:r>
            <a:br>
              <a:rPr lang="sv-SE" dirty="0"/>
            </a:br>
            <a:r>
              <a:rPr lang="sv-SE" dirty="0"/>
              <a:t>2025</a:t>
            </a:r>
          </a:p>
        </p:txBody>
      </p:sp>
      <p:pic>
        <p:nvPicPr>
          <p:cNvPr id="3" name="Bildobjekt 3">
            <a:extLst>
              <a:ext uri="{FF2B5EF4-FFF2-40B4-BE49-F238E27FC236}">
                <a16:creationId xmlns:a16="http://schemas.microsoft.com/office/drawing/2014/main" id="{551D3E0F-2913-A67A-6728-1D0386CF3E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0FA9D66F-F48B-A0EC-81BD-9321BF5B27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096197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vå delar – Brun">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D3711E-EE67-07E0-6471-16483BF9D621}"/>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1B789D5-64FA-07A9-E2FE-167AA0F4DA80}"/>
              </a:ext>
            </a:extLst>
          </p:cNvPr>
          <p:cNvSpPr>
            <a:spLocks noGrp="1"/>
          </p:cNvSpPr>
          <p:nvPr>
            <p:ph sz="half" idx="1"/>
          </p:nvPr>
        </p:nvSpPr>
        <p:spPr>
          <a:xfrm>
            <a:off x="838200" y="1825625"/>
            <a:ext cx="5181600" cy="4351338"/>
          </a:xfrm>
        </p:spPr>
        <p:txBody>
          <a:bodyPr>
            <a:normAutofit/>
          </a:bodyPr>
          <a:lstStyle>
            <a:lvl1pPr marL="228600" indent="-228600">
              <a:buFontTx/>
              <a:buBlip>
                <a:blip r:embed="rId2"/>
              </a:buBlip>
              <a:defRPr sz="1400">
                <a:solidFill>
                  <a:schemeClr val="bg1"/>
                </a:solidFill>
              </a:defRPr>
            </a:lvl1pPr>
            <a:lvl2pPr marL="685800" indent="-228600">
              <a:buFontTx/>
              <a:buBlip>
                <a:blip r:embed="rId2"/>
              </a:buBlip>
              <a:defRPr sz="1400">
                <a:solidFill>
                  <a:schemeClr val="bg1"/>
                </a:solidFill>
              </a:defRPr>
            </a:lvl2pPr>
            <a:lvl3pPr marL="1143000" indent="-228600">
              <a:buFontTx/>
              <a:buBlip>
                <a:blip r:embed="rId2"/>
              </a:buBlip>
              <a:defRPr sz="1400">
                <a:solidFill>
                  <a:schemeClr val="bg1"/>
                </a:solidFill>
              </a:defRPr>
            </a:lvl3pPr>
            <a:lvl4pPr marL="1600200" indent="-228600">
              <a:buFontTx/>
              <a:buBlip>
                <a:blip r:embed="rId2"/>
              </a:buBlip>
              <a:defRPr sz="1400">
                <a:solidFill>
                  <a:schemeClr val="bg1"/>
                </a:solidFill>
              </a:defRPr>
            </a:lvl4pPr>
            <a:lvl5pPr marL="2057400" indent="-228600">
              <a:buFontTx/>
              <a:buBlip>
                <a:blip r:embed="rId2"/>
              </a:buBlip>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6470A858-97DE-7463-8F54-D46D2F4477CD}"/>
              </a:ext>
            </a:extLst>
          </p:cNvPr>
          <p:cNvSpPr>
            <a:spLocks noGrp="1"/>
          </p:cNvSpPr>
          <p:nvPr>
            <p:ph sz="half" idx="2"/>
          </p:nvPr>
        </p:nvSpPr>
        <p:spPr>
          <a:xfrm>
            <a:off x="6172200" y="1825625"/>
            <a:ext cx="5181600" cy="4351338"/>
          </a:xfrm>
        </p:spPr>
        <p:txBody>
          <a:bodyPr>
            <a:normAutofit/>
          </a:bodyPr>
          <a:lstStyle>
            <a:lvl1pPr marL="228600" indent="-228600">
              <a:buFontTx/>
              <a:buBlip>
                <a:blip r:embed="rId2"/>
              </a:buBlip>
              <a:defRPr sz="1400">
                <a:solidFill>
                  <a:schemeClr val="bg1"/>
                </a:solidFill>
              </a:defRPr>
            </a:lvl1pPr>
            <a:lvl2pPr marL="685800" indent="-228600">
              <a:buFontTx/>
              <a:buBlip>
                <a:blip r:embed="rId2"/>
              </a:buBlip>
              <a:defRPr sz="1400">
                <a:solidFill>
                  <a:schemeClr val="bg1"/>
                </a:solidFill>
              </a:defRPr>
            </a:lvl2pPr>
            <a:lvl3pPr marL="1143000" indent="-228600">
              <a:buFontTx/>
              <a:buBlip>
                <a:blip r:embed="rId2"/>
              </a:buBlip>
              <a:defRPr sz="1400">
                <a:solidFill>
                  <a:schemeClr val="bg1"/>
                </a:solidFill>
              </a:defRPr>
            </a:lvl3pPr>
            <a:lvl4pPr marL="1600200" indent="-228600">
              <a:buFontTx/>
              <a:buBlip>
                <a:blip r:embed="rId2"/>
              </a:buBlip>
              <a:defRPr sz="1400">
                <a:solidFill>
                  <a:schemeClr val="bg1"/>
                </a:solidFill>
              </a:defRPr>
            </a:lvl4pPr>
            <a:lvl5pPr marL="2057400" indent="-228600">
              <a:buFontTx/>
              <a:buBlip>
                <a:blip r:embed="rId2"/>
              </a:buBlip>
              <a:defRPr sz="14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3">
            <a:extLst>
              <a:ext uri="{FF2B5EF4-FFF2-40B4-BE49-F238E27FC236}">
                <a16:creationId xmlns:a16="http://schemas.microsoft.com/office/drawing/2014/main" id="{A0023479-5D77-6FD0-590F-4D4F4F383E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930511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Avslutning">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CB6724E1-68C4-1684-41B0-560B9715725A}"/>
              </a:ext>
            </a:extLst>
          </p:cNvPr>
          <p:cNvGrpSpPr/>
          <p:nvPr/>
        </p:nvGrpSpPr>
        <p:grpSpPr>
          <a:xfrm>
            <a:off x="3195097" y="2910249"/>
            <a:ext cx="5734076" cy="1037502"/>
            <a:chOff x="2654064" y="2901949"/>
            <a:chExt cx="6354473" cy="1149754"/>
          </a:xfrm>
        </p:grpSpPr>
        <p:pic>
          <p:nvPicPr>
            <p:cNvPr id="2" name="Bildobjekt 1" descr="En bild som visar text&#10;&#10;Automatiskt genererad beskrivning">
              <a:extLst>
                <a:ext uri="{FF2B5EF4-FFF2-40B4-BE49-F238E27FC236}">
                  <a16:creationId xmlns:a16="http://schemas.microsoft.com/office/drawing/2014/main" id="{B4BEFEFF-56CB-9113-1BA5-DEA16943FC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642"/>
            <a:stretch/>
          </p:blipFill>
          <p:spPr>
            <a:xfrm>
              <a:off x="3926270" y="2908223"/>
              <a:ext cx="5082267" cy="1137207"/>
            </a:xfrm>
            <a:prstGeom prst="rect">
              <a:avLst/>
            </a:prstGeom>
          </p:spPr>
        </p:pic>
        <p:pic>
          <p:nvPicPr>
            <p:cNvPr id="3" name="Bildobjekt 2" descr="En bild som visar text&#10;&#10;Automatiskt genererad beskrivning">
              <a:extLst>
                <a:ext uri="{FF2B5EF4-FFF2-40B4-BE49-F238E27FC236}">
                  <a16:creationId xmlns:a16="http://schemas.microsoft.com/office/drawing/2014/main" id="{CD98443C-C48A-C8D2-FB72-F524177865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654064" y="2901949"/>
              <a:ext cx="1085064" cy="1149754"/>
            </a:xfrm>
            <a:prstGeom prst="rect">
              <a:avLst/>
            </a:prstGeom>
          </p:spPr>
        </p:pic>
      </p:grpSp>
    </p:spTree>
    <p:extLst>
      <p:ext uri="{BB962C8B-B14F-4D97-AF65-F5344CB8AC3E}">
        <p14:creationId xmlns:p14="http://schemas.microsoft.com/office/powerpoint/2010/main" val="334965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CC0C92-906B-1C4E-1AC4-A9EEE55CCCC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84B555A-3214-A96E-23F2-1C630B69065D}"/>
              </a:ext>
            </a:extLst>
          </p:cNvPr>
          <p:cNvSpPr>
            <a:spLocks noGrp="1"/>
          </p:cNvSpPr>
          <p:nvPr>
            <p:ph type="body" idx="1"/>
          </p:nvPr>
        </p:nvSpPr>
        <p:spPr>
          <a:xfrm>
            <a:off x="831850" y="4589464"/>
            <a:ext cx="10515600" cy="12684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7" name="Bildobjekt 3">
            <a:extLst>
              <a:ext uri="{FF2B5EF4-FFF2-40B4-BE49-F238E27FC236}">
                <a16:creationId xmlns:a16="http://schemas.microsoft.com/office/drawing/2014/main" id="{603AFFB4-1811-B340-C2B9-0CADFFA2C2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8BE55442-605C-0D14-3B29-E713CC9ECB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395722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C3DFD-E536-331C-FA18-D08AD049347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22A9211-8EC4-7ACE-778C-E4EF4D3A0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BC57734-88B1-3EA7-4CFB-8AEE0AA1269D}"/>
              </a:ext>
            </a:extLst>
          </p:cNvPr>
          <p:cNvSpPr>
            <a:spLocks noGrp="1"/>
          </p:cNvSpPr>
          <p:nvPr>
            <p:ph sz="half" idx="2"/>
          </p:nvPr>
        </p:nvSpPr>
        <p:spPr>
          <a:xfrm>
            <a:off x="839788" y="2505075"/>
            <a:ext cx="5157787" cy="368458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AFEB5437-AF35-F2CB-4785-2E937C5B6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EC5EF77-5D0B-9F9F-A038-5E6E8DDA548B}"/>
              </a:ext>
            </a:extLst>
          </p:cNvPr>
          <p:cNvSpPr>
            <a:spLocks noGrp="1"/>
          </p:cNvSpPr>
          <p:nvPr>
            <p:ph sz="quarter" idx="4"/>
          </p:nvPr>
        </p:nvSpPr>
        <p:spPr>
          <a:xfrm>
            <a:off x="6172200" y="2505075"/>
            <a:ext cx="5183188" cy="368458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3">
            <a:extLst>
              <a:ext uri="{FF2B5EF4-FFF2-40B4-BE49-F238E27FC236}">
                <a16:creationId xmlns:a16="http://schemas.microsoft.com/office/drawing/2014/main" id="{090F756D-8451-9CE6-D6D1-55A9472DC3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141183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1D92A-9464-0C4D-5435-046F7E665F54}"/>
              </a:ext>
            </a:extLst>
          </p:cNvPr>
          <p:cNvSpPr>
            <a:spLocks noGrp="1"/>
          </p:cNvSpPr>
          <p:nvPr>
            <p:ph type="title"/>
          </p:nvPr>
        </p:nvSpPr>
        <p:spPr/>
        <p:txBody>
          <a:bodyPr/>
          <a:lstStyle/>
          <a:p>
            <a:r>
              <a:rPr lang="sv-SE"/>
              <a:t>Klicka här för att ändra mall för rubrikformat</a:t>
            </a:r>
          </a:p>
        </p:txBody>
      </p:sp>
      <p:pic>
        <p:nvPicPr>
          <p:cNvPr id="3" name="Bildobjekt 3">
            <a:extLst>
              <a:ext uri="{FF2B5EF4-FFF2-40B4-BE49-F238E27FC236}">
                <a16:creationId xmlns:a16="http://schemas.microsoft.com/office/drawing/2014/main" id="{D8453D12-A5D2-5080-7719-D9966150D6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329492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3">
            <a:extLst>
              <a:ext uri="{FF2B5EF4-FFF2-40B4-BE49-F238E27FC236}">
                <a16:creationId xmlns:a16="http://schemas.microsoft.com/office/drawing/2014/main" id="{A0457213-B0EA-22DD-EE8B-AA5AE5AFA6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445009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3EDB39-6309-0593-6B48-9037A03E4CE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DF6E082-B28B-D0A7-6412-43497A064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AC9DA53-FE05-6A02-30DD-87E357F81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5" name="Bildobjekt 3">
            <a:extLst>
              <a:ext uri="{FF2B5EF4-FFF2-40B4-BE49-F238E27FC236}">
                <a16:creationId xmlns:a16="http://schemas.microsoft.com/office/drawing/2014/main" id="{9BB36115-D7BC-4A24-13BD-79B2096FEA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496785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0FA592-A63E-2845-C194-AF22B58DE78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81B7930-7142-3595-850D-146499274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3F9F1A61-4028-71E4-7935-67708F85B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5" name="Bildobjekt 3">
            <a:extLst>
              <a:ext uri="{FF2B5EF4-FFF2-40B4-BE49-F238E27FC236}">
                <a16:creationId xmlns:a16="http://schemas.microsoft.com/office/drawing/2014/main" id="{EB277EBD-87CB-BBAA-3BB6-477DFE50C1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73325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8EC51A-979A-FDB0-8F46-A4FD4423D34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596C0A-E346-210F-842D-6DF312D73A5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objekt 3">
            <a:extLst>
              <a:ext uri="{FF2B5EF4-FFF2-40B4-BE49-F238E27FC236}">
                <a16:creationId xmlns:a16="http://schemas.microsoft.com/office/drawing/2014/main" id="{7CC2A31A-6261-F864-B0E9-32DFCFD409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108182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FB90700-8A60-9434-70DA-3C5EF239800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F8111AC-00EA-7631-02C0-06452BE39B9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objekt 3">
            <a:extLst>
              <a:ext uri="{FF2B5EF4-FFF2-40B4-BE49-F238E27FC236}">
                <a16:creationId xmlns:a16="http://schemas.microsoft.com/office/drawing/2014/main" id="{5FAE7B95-7DC2-5F61-3962-5402CEAABE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27808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830583" y="2301613"/>
            <a:ext cx="7428322" cy="2254773"/>
          </a:xfrm>
        </p:spPr>
        <p:txBody>
          <a:bodyPr anchor="ctr">
            <a:noAutofit/>
          </a:bodyPr>
          <a:lstStyle>
            <a:lvl1pPr algn="l" defTabSz="288000">
              <a:lnSpc>
                <a:spcPts val="7000"/>
              </a:lnSpc>
              <a:spcBef>
                <a:spcPts val="0"/>
              </a:spcBef>
              <a:spcAft>
                <a:spcPts val="0"/>
              </a:spcAft>
              <a:defRPr sz="7000">
                <a:solidFill>
                  <a:schemeClr val="bg1"/>
                </a:solidFill>
              </a:defRPr>
            </a:lvl1pPr>
          </a:lstStyle>
          <a:p>
            <a:r>
              <a:rPr lang="sv-SE" dirty="0"/>
              <a:t>Kapitelavdelare</a:t>
            </a:r>
            <a:br>
              <a:rPr lang="sv-SE" dirty="0"/>
            </a:br>
            <a:r>
              <a:rPr lang="sv-SE" dirty="0"/>
              <a:t>2025</a:t>
            </a:r>
          </a:p>
        </p:txBody>
      </p:sp>
      <p:pic>
        <p:nvPicPr>
          <p:cNvPr id="3" name="Bildobjekt 3">
            <a:extLst>
              <a:ext uri="{FF2B5EF4-FFF2-40B4-BE49-F238E27FC236}">
                <a16:creationId xmlns:a16="http://schemas.microsoft.com/office/drawing/2014/main" id="{551D3E0F-2913-A67A-6728-1D0386CF3E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FA60F7C6-84A3-08CE-9B42-E07B146CA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
        <p:nvSpPr>
          <p:cNvPr id="5" name="Platshållare för text 2">
            <a:extLst>
              <a:ext uri="{FF2B5EF4-FFF2-40B4-BE49-F238E27FC236}">
                <a16:creationId xmlns:a16="http://schemas.microsoft.com/office/drawing/2014/main" id="{32F3AE69-AE42-3738-5894-1DF9CFBAD917}"/>
              </a:ext>
            </a:extLst>
          </p:cNvPr>
          <p:cNvSpPr>
            <a:spLocks noGrp="1"/>
          </p:cNvSpPr>
          <p:nvPr>
            <p:ph type="body" sz="quarter" idx="30" hasCustomPrompt="1"/>
          </p:nvPr>
        </p:nvSpPr>
        <p:spPr>
          <a:xfrm>
            <a:off x="0" y="6663937"/>
            <a:ext cx="3063875" cy="194063"/>
          </a:xfrm>
        </p:spPr>
        <p:txBody>
          <a:bodyPr>
            <a:normAutofit/>
          </a:bodyPr>
          <a:lstStyle>
            <a:lvl1pPr marL="0" indent="0">
              <a:buNone/>
              <a:defRPr sz="900" b="0" i="0">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OLLE NORDELL</a:t>
            </a:r>
          </a:p>
          <a:p>
            <a:pPr lvl="0"/>
            <a:endParaRPr lang="sv-SE" dirty="0"/>
          </a:p>
        </p:txBody>
      </p:sp>
    </p:spTree>
    <p:extLst>
      <p:ext uri="{BB962C8B-B14F-4D97-AF65-F5344CB8AC3E}">
        <p14:creationId xmlns:p14="http://schemas.microsoft.com/office/powerpoint/2010/main" val="2384940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tartbild 1">
    <p:spTree>
      <p:nvGrpSpPr>
        <p:cNvPr id="1" name=""/>
        <p:cNvGrpSpPr/>
        <p:nvPr/>
      </p:nvGrpSpPr>
      <p:grpSpPr>
        <a:xfrm>
          <a:off x="0" y="0"/>
          <a:ext cx="0" cy="0"/>
          <a:chOff x="0" y="0"/>
          <a:chExt cx="0" cy="0"/>
        </a:xfrm>
      </p:grpSpPr>
      <p:sp>
        <p:nvSpPr>
          <p:cNvPr id="58" name="Rektangel 57">
            <a:extLst>
              <a:ext uri="{FF2B5EF4-FFF2-40B4-BE49-F238E27FC236}">
                <a16:creationId xmlns:a16="http://schemas.microsoft.com/office/drawing/2014/main" id="{BA8DD258-3C62-41DF-9DDD-4E5738B913FE}"/>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79"/>
          </a:p>
        </p:txBody>
      </p:sp>
      <p:sp>
        <p:nvSpPr>
          <p:cNvPr id="2" name="Title 1"/>
          <p:cNvSpPr>
            <a:spLocks noGrp="1"/>
          </p:cNvSpPr>
          <p:nvPr>
            <p:ph type="ctrTitle" hasCustomPrompt="1"/>
          </p:nvPr>
        </p:nvSpPr>
        <p:spPr>
          <a:xfrm>
            <a:off x="914400" y="1418925"/>
            <a:ext cx="10363200" cy="1621697"/>
          </a:xfrm>
        </p:spPr>
        <p:txBody>
          <a:bodyPr anchor="b"/>
          <a:lstStyle>
            <a:lvl1pPr algn="ctr">
              <a:defRPr sz="4667">
                <a:solidFill>
                  <a:schemeClr val="bg1"/>
                </a:solidFill>
              </a:defRPr>
            </a:lvl1pPr>
          </a:lstStyle>
          <a:p>
            <a:r>
              <a:rPr lang="sv-SE"/>
              <a:t>Rubrik</a:t>
            </a:r>
            <a:endParaRPr lang="en-US"/>
          </a:p>
        </p:txBody>
      </p:sp>
      <p:sp>
        <p:nvSpPr>
          <p:cNvPr id="3" name="Subtitle 2"/>
          <p:cNvSpPr>
            <a:spLocks noGrp="1"/>
          </p:cNvSpPr>
          <p:nvPr>
            <p:ph type="subTitle" idx="1" hasCustomPrompt="1"/>
          </p:nvPr>
        </p:nvSpPr>
        <p:spPr>
          <a:xfrm>
            <a:off x="878064" y="3143612"/>
            <a:ext cx="10427011" cy="1655763"/>
          </a:xfrm>
        </p:spPr>
        <p:txBody>
          <a:bodyPr/>
          <a:lstStyle>
            <a:lvl1pPr marL="0" indent="0" algn="ctr">
              <a:lnSpc>
                <a:spcPct val="100000"/>
              </a:lnSpc>
              <a:buNone/>
              <a:defRPr sz="3040">
                <a:solidFill>
                  <a:schemeClr val="bg1"/>
                </a:solidFill>
              </a:defRPr>
            </a:lvl1pPr>
            <a:lvl2pPr marL="671946" indent="0" algn="ctr">
              <a:buNone/>
              <a:defRPr sz="2940"/>
            </a:lvl2pPr>
            <a:lvl3pPr marL="1343890" indent="0" algn="ctr">
              <a:buNone/>
              <a:defRPr sz="2645"/>
            </a:lvl3pPr>
            <a:lvl4pPr marL="2015836" indent="0" algn="ctr">
              <a:buNone/>
              <a:defRPr sz="2352"/>
            </a:lvl4pPr>
            <a:lvl5pPr marL="2687781" indent="0" algn="ctr">
              <a:buNone/>
              <a:defRPr sz="2352"/>
            </a:lvl5pPr>
            <a:lvl6pPr marL="3359727" indent="0" algn="ctr">
              <a:buNone/>
              <a:defRPr sz="2352"/>
            </a:lvl6pPr>
            <a:lvl7pPr marL="4031671" indent="0" algn="ctr">
              <a:buNone/>
              <a:defRPr sz="2352"/>
            </a:lvl7pPr>
            <a:lvl8pPr marL="4703617" indent="0" algn="ctr">
              <a:buNone/>
              <a:defRPr sz="2352"/>
            </a:lvl8pPr>
            <a:lvl9pPr marL="5375562" indent="0" algn="ctr">
              <a:buNone/>
              <a:defRPr sz="2352"/>
            </a:lvl9pPr>
          </a:lstStyle>
          <a:p>
            <a:r>
              <a:rPr lang="sv-SE"/>
              <a:t>Titel/namn på pres.</a:t>
            </a:r>
            <a:endParaRPr lang="en-US"/>
          </a:p>
        </p:txBody>
      </p:sp>
    </p:spTree>
    <p:extLst>
      <p:ext uri="{BB962C8B-B14F-4D97-AF65-F5344CB8AC3E}">
        <p14:creationId xmlns:p14="http://schemas.microsoft.com/office/powerpoint/2010/main" val="1801273025"/>
      </p:ext>
    </p:extLst>
  </p:cSld>
  <p:clrMapOvr>
    <a:masterClrMapping/>
  </p:clrMapOvr>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tartbild 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CE86BC0D-E10B-4631-B6A4-B00462673CFB}"/>
              </a:ext>
            </a:extLst>
          </p:cNvPr>
          <p:cNvSpPr>
            <a:spLocks noGrp="1"/>
          </p:cNvSpPr>
          <p:nvPr>
            <p:ph type="pic" sz="quarter" idx="11"/>
          </p:nvPr>
        </p:nvSpPr>
        <p:spPr>
          <a:xfrm>
            <a:off x="0" y="0"/>
            <a:ext cx="12192000" cy="6858000"/>
          </a:xfrm>
          <a:solidFill>
            <a:schemeClr val="bg1">
              <a:lumMod val="75000"/>
            </a:schemeClr>
          </a:solidFill>
          <a:ln>
            <a:noFill/>
          </a:ln>
        </p:spPr>
        <p:txBody>
          <a:bodyPr tIns="2700000"/>
          <a:lstStyle>
            <a:lvl1pPr marL="0" indent="0" algn="ctr">
              <a:buNone/>
              <a:defRPr sz="2667">
                <a:solidFill>
                  <a:schemeClr val="bg1"/>
                </a:solidFill>
              </a:defRPr>
            </a:lvl1pPr>
          </a:lstStyle>
          <a:p>
            <a:r>
              <a:rPr lang="sv-SE"/>
              <a:t>Klicka på ikonen för att lägga till en bild</a:t>
            </a:r>
          </a:p>
        </p:txBody>
      </p:sp>
      <p:sp>
        <p:nvSpPr>
          <p:cNvPr id="2" name="Title 1"/>
          <p:cNvSpPr>
            <a:spLocks noGrp="1"/>
          </p:cNvSpPr>
          <p:nvPr>
            <p:ph type="ctrTitle" hasCustomPrompt="1"/>
          </p:nvPr>
        </p:nvSpPr>
        <p:spPr>
          <a:xfrm>
            <a:off x="914400" y="146895"/>
            <a:ext cx="10363200" cy="1208749"/>
          </a:xfrm>
        </p:spPr>
        <p:txBody>
          <a:bodyPr anchor="b"/>
          <a:lstStyle>
            <a:lvl1pPr algn="ctr">
              <a:defRPr sz="4667">
                <a:solidFill>
                  <a:schemeClr val="bg1"/>
                </a:solidFill>
              </a:defRPr>
            </a:lvl1pPr>
          </a:lstStyle>
          <a:p>
            <a:r>
              <a:rPr lang="sv-SE"/>
              <a:t>rubrik</a:t>
            </a:r>
            <a:endParaRPr lang="en-US"/>
          </a:p>
        </p:txBody>
      </p:sp>
      <p:sp>
        <p:nvSpPr>
          <p:cNvPr id="3" name="Subtitle 2"/>
          <p:cNvSpPr>
            <a:spLocks noGrp="1"/>
          </p:cNvSpPr>
          <p:nvPr>
            <p:ph type="subTitle" idx="1" hasCustomPrompt="1"/>
          </p:nvPr>
        </p:nvSpPr>
        <p:spPr>
          <a:xfrm>
            <a:off x="878064" y="1458636"/>
            <a:ext cx="10427011" cy="727515"/>
          </a:xfrm>
        </p:spPr>
        <p:txBody>
          <a:bodyPr/>
          <a:lstStyle>
            <a:lvl1pPr marL="0" indent="0" algn="ctr">
              <a:lnSpc>
                <a:spcPct val="100000"/>
              </a:lnSpc>
              <a:buNone/>
              <a:defRPr sz="3040">
                <a:solidFill>
                  <a:schemeClr val="bg1"/>
                </a:solidFill>
              </a:defRPr>
            </a:lvl1pPr>
            <a:lvl2pPr marL="671946" indent="0" algn="ctr">
              <a:buNone/>
              <a:defRPr sz="2940"/>
            </a:lvl2pPr>
            <a:lvl3pPr marL="1343890" indent="0" algn="ctr">
              <a:buNone/>
              <a:defRPr sz="2645"/>
            </a:lvl3pPr>
            <a:lvl4pPr marL="2015836" indent="0" algn="ctr">
              <a:buNone/>
              <a:defRPr sz="2352"/>
            </a:lvl4pPr>
            <a:lvl5pPr marL="2687781" indent="0" algn="ctr">
              <a:buNone/>
              <a:defRPr sz="2352"/>
            </a:lvl5pPr>
            <a:lvl6pPr marL="3359727" indent="0" algn="ctr">
              <a:buNone/>
              <a:defRPr sz="2352"/>
            </a:lvl6pPr>
            <a:lvl7pPr marL="4031671" indent="0" algn="ctr">
              <a:buNone/>
              <a:defRPr sz="2352"/>
            </a:lvl7pPr>
            <a:lvl8pPr marL="4703617" indent="0" algn="ctr">
              <a:buNone/>
              <a:defRPr sz="2352"/>
            </a:lvl8pPr>
            <a:lvl9pPr marL="5375562" indent="0" algn="ctr">
              <a:buNone/>
              <a:defRPr sz="2352"/>
            </a:lvl9pPr>
          </a:lstStyle>
          <a:p>
            <a:r>
              <a:rPr lang="sv-SE"/>
              <a:t>Titel/namn på pres.</a:t>
            </a:r>
            <a:endParaRPr lang="en-US"/>
          </a:p>
        </p:txBody>
      </p:sp>
      <p:sp>
        <p:nvSpPr>
          <p:cNvPr id="61" name="Platshållare för text 59">
            <a:extLst>
              <a:ext uri="{FF2B5EF4-FFF2-40B4-BE49-F238E27FC236}">
                <a16:creationId xmlns:a16="http://schemas.microsoft.com/office/drawing/2014/main" id="{9958A76F-8930-4A69-8625-057894DCA142}"/>
              </a:ext>
            </a:extLst>
          </p:cNvPr>
          <p:cNvSpPr>
            <a:spLocks noGrp="1"/>
          </p:cNvSpPr>
          <p:nvPr>
            <p:ph type="body" sz="quarter" idx="10" hasCustomPrompt="1"/>
          </p:nvPr>
        </p:nvSpPr>
        <p:spPr>
          <a:xfrm>
            <a:off x="3698121" y="5977217"/>
            <a:ext cx="4872780" cy="725020"/>
          </a:xfrm>
          <a:blipFill>
            <a:blip r:embed="rId2" cstate="screen">
              <a:extLst>
                <a:ext uri="{28A0092B-C50C-407E-A947-70E740481C1C}">
                  <a14:useLocalDpi xmlns:a14="http://schemas.microsoft.com/office/drawing/2010/main"/>
                </a:ext>
              </a:extLst>
            </a:blip>
            <a:stretch>
              <a:fillRect/>
            </a:stretch>
          </a:blipFill>
          <a:ln>
            <a:solidFill>
              <a:srgbClr val="55742B">
                <a:alpha val="0"/>
              </a:srgbClr>
            </a:solidFill>
          </a:ln>
        </p:spPr>
        <p:txBody>
          <a:bodyPr/>
          <a:lstStyle>
            <a:lvl1pPr marL="0" indent="0">
              <a:buFontTx/>
              <a:buNone/>
              <a:defRPr sz="133">
                <a:solidFill>
                  <a:schemeClr val="accent2"/>
                </a:solidFill>
              </a:defRPr>
            </a:lvl1pPr>
          </a:lstStyle>
          <a:p>
            <a:pPr lvl="0"/>
            <a:r>
              <a:rPr lang="sv-SE"/>
              <a:t>.</a:t>
            </a:r>
          </a:p>
        </p:txBody>
      </p:sp>
    </p:spTree>
    <p:extLst>
      <p:ext uri="{BB962C8B-B14F-4D97-AF65-F5344CB8AC3E}">
        <p14:creationId xmlns:p14="http://schemas.microsoft.com/office/powerpoint/2010/main" val="2773415837"/>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tartbild 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CE86BC0D-E10B-4631-B6A4-B00462673CFB}"/>
              </a:ext>
            </a:extLst>
          </p:cNvPr>
          <p:cNvSpPr>
            <a:spLocks noGrp="1"/>
          </p:cNvSpPr>
          <p:nvPr>
            <p:ph type="pic" sz="quarter" idx="11"/>
          </p:nvPr>
        </p:nvSpPr>
        <p:spPr>
          <a:xfrm>
            <a:off x="0" y="0"/>
            <a:ext cx="12192000" cy="6858000"/>
          </a:xfrm>
          <a:solidFill>
            <a:schemeClr val="bg1">
              <a:lumMod val="75000"/>
            </a:schemeClr>
          </a:solidFill>
          <a:ln>
            <a:noFill/>
          </a:ln>
        </p:spPr>
        <p:txBody>
          <a:bodyPr tIns="2700000"/>
          <a:lstStyle>
            <a:lvl1pPr marL="0" indent="0" algn="ctr">
              <a:buNone/>
              <a:defRPr sz="2667">
                <a:solidFill>
                  <a:schemeClr val="bg1"/>
                </a:solidFill>
              </a:defRPr>
            </a:lvl1pPr>
          </a:lstStyle>
          <a:p>
            <a:r>
              <a:rPr lang="sv-SE"/>
              <a:t>Klicka på ikonen för att lägga till en bild</a:t>
            </a:r>
          </a:p>
        </p:txBody>
      </p:sp>
      <p:sp>
        <p:nvSpPr>
          <p:cNvPr id="56" name="Platshållare för text 59">
            <a:extLst>
              <a:ext uri="{FF2B5EF4-FFF2-40B4-BE49-F238E27FC236}">
                <a16:creationId xmlns:a16="http://schemas.microsoft.com/office/drawing/2014/main" id="{4DA0F876-5CFB-4A9B-AF4A-C3DEF07D3CE6}"/>
              </a:ext>
            </a:extLst>
          </p:cNvPr>
          <p:cNvSpPr>
            <a:spLocks noGrp="1" noChangeAspect="1"/>
          </p:cNvSpPr>
          <p:nvPr>
            <p:ph type="body" sz="quarter" idx="10" hasCustomPrompt="1"/>
          </p:nvPr>
        </p:nvSpPr>
        <p:spPr>
          <a:xfrm>
            <a:off x="9152425" y="6336298"/>
            <a:ext cx="2524188" cy="375573"/>
          </a:xfrm>
          <a:blipFill>
            <a:blip r:embed="rId2" cstate="screen">
              <a:extLst>
                <a:ext uri="{28A0092B-C50C-407E-A947-70E740481C1C}">
                  <a14:useLocalDpi xmlns:a14="http://schemas.microsoft.com/office/drawing/2010/main"/>
                </a:ext>
              </a:extLst>
            </a:blip>
            <a:stretch>
              <a:fillRect/>
            </a:stretch>
          </a:blipFill>
          <a:ln>
            <a:solidFill>
              <a:srgbClr val="55742B">
                <a:alpha val="0"/>
              </a:srgbClr>
            </a:solidFill>
          </a:ln>
        </p:spPr>
        <p:txBody>
          <a:bodyPr/>
          <a:lstStyle>
            <a:lvl1pPr marL="0" indent="0">
              <a:buFontTx/>
              <a:buNone/>
              <a:defRPr sz="133">
                <a:solidFill>
                  <a:schemeClr val="accent2"/>
                </a:solidFill>
              </a:defRPr>
            </a:lvl1pPr>
          </a:lstStyle>
          <a:p>
            <a:pPr lvl="0"/>
            <a:r>
              <a:rPr lang="sv-SE"/>
              <a:t>.</a:t>
            </a:r>
          </a:p>
        </p:txBody>
      </p:sp>
    </p:spTree>
    <p:extLst>
      <p:ext uri="{BB962C8B-B14F-4D97-AF65-F5344CB8AC3E}">
        <p14:creationId xmlns:p14="http://schemas.microsoft.com/office/powerpoint/2010/main" val="1725030022"/>
      </p:ext>
    </p:extLst>
  </p:cSld>
  <p:clrMapOvr>
    <a:masterClrMapping/>
  </p:clrMapOvr>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och Bröd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v-SE"/>
              <a:t>rubrik</a:t>
            </a:r>
            <a:endParaRPr lang="en-US"/>
          </a:p>
        </p:txBody>
      </p:sp>
      <p:sp>
        <p:nvSpPr>
          <p:cNvPr id="3" name="Content Placeholder 2"/>
          <p:cNvSpPr>
            <a:spLocks noGrp="1"/>
          </p:cNvSpPr>
          <p:nvPr>
            <p:ph idx="1"/>
          </p:nvPr>
        </p:nvSpPr>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Tree>
    <p:extLst>
      <p:ext uri="{BB962C8B-B14F-4D97-AF65-F5344CB8AC3E}">
        <p14:creationId xmlns:p14="http://schemas.microsoft.com/office/powerpoint/2010/main" val="2665599060"/>
      </p:ext>
    </p:extLst>
  </p:cSld>
  <p:clrMapOvr>
    <a:masterClrMapping/>
  </p:clrMapOvr>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ubrik och Punktlis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v-SE"/>
              <a:t>rubrik</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Tree>
    <p:extLst>
      <p:ext uri="{BB962C8B-B14F-4D97-AF65-F5344CB8AC3E}">
        <p14:creationId xmlns:p14="http://schemas.microsoft.com/office/powerpoint/2010/main" val="3559067739"/>
      </p:ext>
    </p:extLst>
  </p:cSld>
  <p:clrMapOvr>
    <a:masterClrMapping/>
  </p:clrMapOvr>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 och Brödtext, bild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855450"/>
            <a:ext cx="4973347" cy="1015292"/>
          </a:xfrm>
        </p:spPr>
        <p:txBody>
          <a:bodyPr/>
          <a:lstStyle>
            <a:lvl1pPr>
              <a:defRPr/>
            </a:lvl1pPr>
          </a:lstStyle>
          <a:p>
            <a:r>
              <a:rPr lang="sv-SE"/>
              <a:t>rubrik</a:t>
            </a:r>
            <a:endParaRPr lang="en-US"/>
          </a:p>
        </p:txBody>
      </p:sp>
      <p:sp>
        <p:nvSpPr>
          <p:cNvPr id="3" name="Content Placeholder 2"/>
          <p:cNvSpPr>
            <a:spLocks noGrp="1"/>
          </p:cNvSpPr>
          <p:nvPr>
            <p:ph idx="1"/>
          </p:nvPr>
        </p:nvSpPr>
        <p:spPr>
          <a:xfrm>
            <a:off x="1076493" y="2167065"/>
            <a:ext cx="4973347" cy="3363116"/>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6288791" y="1192445"/>
            <a:ext cx="4996276" cy="4337736"/>
          </a:xfrm>
        </p:spPr>
        <p:txBody>
          <a:bodyPr tIns="1152000"/>
          <a:lstStyle>
            <a:lvl1pPr marL="0" indent="0" algn="ctr">
              <a:buNone/>
              <a:defRPr sz="2400"/>
            </a:lvl1pPr>
          </a:lstStyle>
          <a:p>
            <a:r>
              <a:rPr lang="sv-SE"/>
              <a:t>Klicka på ikonen för att lägga till en bild</a:t>
            </a:r>
          </a:p>
        </p:txBody>
      </p:sp>
    </p:spTree>
    <p:extLst>
      <p:ext uri="{BB962C8B-B14F-4D97-AF65-F5344CB8AC3E}">
        <p14:creationId xmlns:p14="http://schemas.microsoft.com/office/powerpoint/2010/main" val="1360019154"/>
      </p:ext>
    </p:extLst>
  </p:cSld>
  <p:clrMapOvr>
    <a:masterClrMapping/>
  </p:clrMapOvr>
  <p:hf sldNum="0" hdr="0" ftr="0"/>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81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ubrik och Brödtext, bild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6180" y="846809"/>
            <a:ext cx="4973347" cy="1015292"/>
          </a:xfrm>
        </p:spPr>
        <p:txBody>
          <a:bodyPr/>
          <a:lstStyle>
            <a:lvl1pPr>
              <a:defRPr/>
            </a:lvl1pPr>
          </a:lstStyle>
          <a:p>
            <a:r>
              <a:rPr lang="sv-SE"/>
              <a:t>rubrik</a:t>
            </a:r>
            <a:endParaRPr lang="en-US"/>
          </a:p>
        </p:txBody>
      </p:sp>
      <p:sp>
        <p:nvSpPr>
          <p:cNvPr id="3" name="Content Placeholder 2"/>
          <p:cNvSpPr>
            <a:spLocks noGrp="1"/>
          </p:cNvSpPr>
          <p:nvPr>
            <p:ph idx="1"/>
          </p:nvPr>
        </p:nvSpPr>
        <p:spPr>
          <a:xfrm>
            <a:off x="6746180" y="2158423"/>
            <a:ext cx="4973347" cy="3363116"/>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1107870" y="1192445"/>
            <a:ext cx="4996276" cy="4337736"/>
          </a:xfrm>
        </p:spPr>
        <p:txBody>
          <a:bodyPr tIns="1152000"/>
          <a:lstStyle>
            <a:lvl1pPr marL="0" indent="0" algn="ctr">
              <a:buNone/>
              <a:defRPr sz="2400"/>
            </a:lvl1pPr>
          </a:lstStyle>
          <a:p>
            <a:r>
              <a:rPr lang="sv-SE"/>
              <a:t>Klicka på ikonen för att lägga till en bild</a:t>
            </a:r>
          </a:p>
        </p:txBody>
      </p:sp>
    </p:spTree>
    <p:extLst>
      <p:ext uri="{BB962C8B-B14F-4D97-AF65-F5344CB8AC3E}">
        <p14:creationId xmlns:p14="http://schemas.microsoft.com/office/powerpoint/2010/main" val="1046185225"/>
      </p:ext>
    </p:extLst>
  </p:cSld>
  <p:clrMapOvr>
    <a:masterClrMapping/>
  </p:clrMapOvr>
  <p:hf sldNum="0" hdr="0" ftr="0"/>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81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och Punktlista, bild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1019427"/>
            <a:ext cx="4973347" cy="1015292"/>
          </a:xfrm>
        </p:spPr>
        <p:txBody>
          <a:bodyPr/>
          <a:lstStyle>
            <a:lvl1pPr>
              <a:defRPr/>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6288791" y="1192445"/>
            <a:ext cx="4996276" cy="4337736"/>
          </a:xfrm>
        </p:spPr>
        <p:txBody>
          <a:bodyPr tIns="1152000"/>
          <a:lstStyle>
            <a:lvl1pPr marL="0" indent="0" algn="ctr">
              <a:buNone/>
              <a:defRPr sz="2400"/>
            </a:lvl1pPr>
          </a:lstStyle>
          <a:p>
            <a:r>
              <a:rPr lang="sv-SE"/>
              <a:t>Klicka på ikonen för att lägga till en bild</a:t>
            </a:r>
          </a:p>
        </p:txBody>
      </p:sp>
      <p:sp>
        <p:nvSpPr>
          <p:cNvPr id="10" name="Platshållare för text 4">
            <a:extLst>
              <a:ext uri="{FF2B5EF4-FFF2-40B4-BE49-F238E27FC236}">
                <a16:creationId xmlns:a16="http://schemas.microsoft.com/office/drawing/2014/main" id="{04B7C6B1-0B80-47A8-95B5-7B9FA7BA1241}"/>
              </a:ext>
            </a:extLst>
          </p:cNvPr>
          <p:cNvSpPr>
            <a:spLocks noGrp="1"/>
          </p:cNvSpPr>
          <p:nvPr>
            <p:ph type="body" sz="quarter" idx="15"/>
          </p:nvPr>
        </p:nvSpPr>
        <p:spPr>
          <a:xfrm>
            <a:off x="1075286" y="2160228"/>
            <a:ext cx="4974553" cy="3361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32051142"/>
      </p:ext>
    </p:extLst>
  </p:cSld>
  <p:clrMapOvr>
    <a:masterClrMapping/>
  </p:clrMapOvr>
  <p:hf sldNum="0"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ubrik och Punktlista, bild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6180" y="846809"/>
            <a:ext cx="4973347" cy="1015292"/>
          </a:xfrm>
        </p:spPr>
        <p:txBody>
          <a:bodyPr/>
          <a:lstStyle>
            <a:lvl1pPr>
              <a:defRPr/>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1107870" y="1192445"/>
            <a:ext cx="4996276" cy="4337736"/>
          </a:xfrm>
        </p:spPr>
        <p:txBody>
          <a:bodyPr tIns="1152000"/>
          <a:lstStyle>
            <a:lvl1pPr marL="0" indent="0" algn="ctr">
              <a:buNone/>
              <a:defRPr sz="2400"/>
            </a:lvl1pPr>
          </a:lstStyle>
          <a:p>
            <a:r>
              <a:rPr lang="sv-SE"/>
              <a:t>Klicka på ikonen för att lägga till en bild</a:t>
            </a:r>
          </a:p>
        </p:txBody>
      </p:sp>
      <p:sp>
        <p:nvSpPr>
          <p:cNvPr id="10" name="Platshållare för text 4">
            <a:extLst>
              <a:ext uri="{FF2B5EF4-FFF2-40B4-BE49-F238E27FC236}">
                <a16:creationId xmlns:a16="http://schemas.microsoft.com/office/drawing/2014/main" id="{EEC93DBA-97FC-47AF-A08B-76A417B69D63}"/>
              </a:ext>
            </a:extLst>
          </p:cNvPr>
          <p:cNvSpPr>
            <a:spLocks noGrp="1"/>
          </p:cNvSpPr>
          <p:nvPr>
            <p:ph type="body" sz="quarter" idx="15"/>
          </p:nvPr>
        </p:nvSpPr>
        <p:spPr>
          <a:xfrm>
            <a:off x="6744973" y="2160228"/>
            <a:ext cx="4974553" cy="3361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9862032"/>
      </p:ext>
    </p:extLst>
  </p:cSld>
  <p:clrMapOvr>
    <a:masterClrMapping/>
  </p:clrMapOvr>
  <p:hf sldNum="0" hdr="0" ftr="0"/>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81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Rubrik och Brödtext, bild Höger x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1019429"/>
            <a:ext cx="4973347" cy="1015292"/>
          </a:xfrm>
        </p:spPr>
        <p:txBody>
          <a:bodyPr/>
          <a:lstStyle>
            <a:lvl1pPr>
              <a:defRPr/>
            </a:lvl1pPr>
          </a:lstStyle>
          <a:p>
            <a:r>
              <a:rPr lang="sv-SE"/>
              <a:t>rubrik</a:t>
            </a:r>
            <a:endParaRPr lang="en-US"/>
          </a:p>
        </p:txBody>
      </p:sp>
      <p:sp>
        <p:nvSpPr>
          <p:cNvPr id="3" name="Content Placeholder 2"/>
          <p:cNvSpPr>
            <a:spLocks noGrp="1"/>
          </p:cNvSpPr>
          <p:nvPr>
            <p:ph idx="1"/>
          </p:nvPr>
        </p:nvSpPr>
        <p:spPr>
          <a:xfrm>
            <a:off x="1076493" y="2167065"/>
            <a:ext cx="4973347" cy="3363116"/>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6288791" y="1192446"/>
            <a:ext cx="4996276" cy="2073817"/>
          </a:xfrm>
        </p:spPr>
        <p:txBody>
          <a:bodyPr tIns="216000"/>
          <a:lstStyle>
            <a:lvl1pPr marL="0" indent="0" algn="ctr">
              <a:buNone/>
              <a:defRPr sz="1600"/>
            </a:lvl1pPr>
          </a:lstStyle>
          <a:p>
            <a:r>
              <a:rPr lang="sv-SE"/>
              <a:t>Klicka på ikonen för att lägga till en bild</a:t>
            </a:r>
          </a:p>
        </p:txBody>
      </p:sp>
      <p:sp>
        <p:nvSpPr>
          <p:cNvPr id="10" name="Platshållare för bild 8">
            <a:extLst>
              <a:ext uri="{FF2B5EF4-FFF2-40B4-BE49-F238E27FC236}">
                <a16:creationId xmlns:a16="http://schemas.microsoft.com/office/drawing/2014/main" id="{8BFA1D89-1A01-40D9-90CF-4AA6A7365843}"/>
              </a:ext>
            </a:extLst>
          </p:cNvPr>
          <p:cNvSpPr>
            <a:spLocks noGrp="1"/>
          </p:cNvSpPr>
          <p:nvPr>
            <p:ph type="pic" sz="quarter" idx="15"/>
          </p:nvPr>
        </p:nvSpPr>
        <p:spPr>
          <a:xfrm>
            <a:off x="6288792" y="3461662"/>
            <a:ext cx="2356939" cy="2073817"/>
          </a:xfrm>
        </p:spPr>
        <p:txBody>
          <a:bodyPr tIns="216000"/>
          <a:lstStyle>
            <a:lvl1pPr marL="0" indent="0" algn="ctr">
              <a:buNone/>
              <a:defRPr sz="1600"/>
            </a:lvl1pPr>
          </a:lstStyle>
          <a:p>
            <a:r>
              <a:rPr lang="sv-SE"/>
              <a:t>Klicka på ikonen för att lägga till en bild</a:t>
            </a:r>
          </a:p>
        </p:txBody>
      </p:sp>
      <p:sp>
        <p:nvSpPr>
          <p:cNvPr id="11" name="Platshållare för bild 8">
            <a:extLst>
              <a:ext uri="{FF2B5EF4-FFF2-40B4-BE49-F238E27FC236}">
                <a16:creationId xmlns:a16="http://schemas.microsoft.com/office/drawing/2014/main" id="{496B1628-EC1B-4380-B814-36A57EDA2873}"/>
              </a:ext>
            </a:extLst>
          </p:cNvPr>
          <p:cNvSpPr>
            <a:spLocks noGrp="1"/>
          </p:cNvSpPr>
          <p:nvPr>
            <p:ph type="pic" sz="quarter" idx="16"/>
          </p:nvPr>
        </p:nvSpPr>
        <p:spPr>
          <a:xfrm>
            <a:off x="8928849" y="3461662"/>
            <a:ext cx="2356939" cy="2073817"/>
          </a:xfrm>
        </p:spPr>
        <p:txBody>
          <a:bodyPr tIns="21600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3392012432"/>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830583" y="2301613"/>
            <a:ext cx="7428322" cy="2254773"/>
          </a:xfrm>
        </p:spPr>
        <p:txBody>
          <a:bodyPr anchor="ctr">
            <a:noAutofit/>
          </a:bodyPr>
          <a:lstStyle>
            <a:lvl1pPr algn="l" defTabSz="288000">
              <a:lnSpc>
                <a:spcPts val="7000"/>
              </a:lnSpc>
              <a:spcBef>
                <a:spcPts val="0"/>
              </a:spcBef>
              <a:spcAft>
                <a:spcPts val="0"/>
              </a:spcAft>
              <a:defRPr sz="7000">
                <a:solidFill>
                  <a:schemeClr val="bg2"/>
                </a:solidFill>
              </a:defRPr>
            </a:lvl1pPr>
          </a:lstStyle>
          <a:p>
            <a:r>
              <a:rPr lang="sv-SE" dirty="0"/>
              <a:t>Kapitelavdelare</a:t>
            </a:r>
            <a:br>
              <a:rPr lang="sv-SE" dirty="0"/>
            </a:br>
            <a:r>
              <a:rPr lang="sv-SE" dirty="0"/>
              <a:t>2025</a:t>
            </a:r>
          </a:p>
        </p:txBody>
      </p:sp>
      <p:pic>
        <p:nvPicPr>
          <p:cNvPr id="3" name="Bildobjekt 3">
            <a:extLst>
              <a:ext uri="{FF2B5EF4-FFF2-40B4-BE49-F238E27FC236}">
                <a16:creationId xmlns:a16="http://schemas.microsoft.com/office/drawing/2014/main" id="{551D3E0F-2913-A67A-6728-1D0386CF3E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0FABD49E-0204-4263-6F79-4713D2AEBB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230747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ubrik och Brödtext, bild Höger x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1019429"/>
            <a:ext cx="4973347" cy="1015292"/>
          </a:xfrm>
        </p:spPr>
        <p:txBody>
          <a:bodyPr/>
          <a:lstStyle>
            <a:lvl1pPr>
              <a:defRPr/>
            </a:lvl1pPr>
          </a:lstStyle>
          <a:p>
            <a:r>
              <a:rPr lang="sv-SE"/>
              <a:t>rubrik</a:t>
            </a:r>
            <a:endParaRPr lang="en-US"/>
          </a:p>
        </p:txBody>
      </p:sp>
      <p:sp>
        <p:nvSpPr>
          <p:cNvPr id="3" name="Content Placeholder 2"/>
          <p:cNvSpPr>
            <a:spLocks noGrp="1"/>
          </p:cNvSpPr>
          <p:nvPr>
            <p:ph idx="1"/>
          </p:nvPr>
        </p:nvSpPr>
        <p:spPr>
          <a:xfrm>
            <a:off x="1076493" y="2167065"/>
            <a:ext cx="4973347" cy="3363116"/>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6288791" y="1192446"/>
            <a:ext cx="4996276" cy="2073817"/>
          </a:xfrm>
        </p:spPr>
        <p:txBody>
          <a:bodyPr tIns="180000"/>
          <a:lstStyle>
            <a:lvl1pPr marL="0" indent="0" algn="ctr">
              <a:buNone/>
              <a:defRPr sz="1600"/>
            </a:lvl1pPr>
          </a:lstStyle>
          <a:p>
            <a:r>
              <a:rPr lang="sv-SE"/>
              <a:t>Klicka på ikonen för att lägga till en bild</a:t>
            </a:r>
          </a:p>
        </p:txBody>
      </p:sp>
      <p:sp>
        <p:nvSpPr>
          <p:cNvPr id="13" name="Platshållare för bild 8">
            <a:extLst>
              <a:ext uri="{FF2B5EF4-FFF2-40B4-BE49-F238E27FC236}">
                <a16:creationId xmlns:a16="http://schemas.microsoft.com/office/drawing/2014/main" id="{0B54A485-5935-4E46-A25A-CEDA0BD09734}"/>
              </a:ext>
            </a:extLst>
          </p:cNvPr>
          <p:cNvSpPr>
            <a:spLocks noGrp="1"/>
          </p:cNvSpPr>
          <p:nvPr>
            <p:ph type="pic" sz="quarter" idx="17"/>
          </p:nvPr>
        </p:nvSpPr>
        <p:spPr>
          <a:xfrm>
            <a:off x="6288791" y="3461662"/>
            <a:ext cx="4996276" cy="2073817"/>
          </a:xfrm>
        </p:spPr>
        <p:txBody>
          <a:bodyPr tIns="18000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1263474538"/>
      </p:ext>
    </p:extLst>
  </p:cSld>
  <p:clrMapOvr>
    <a:masterClrMapping/>
  </p:clrMapOvr>
  <p:hf sldNum="0"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Rubrik och Brödtext, bild Vänster x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1109134" y="1192446"/>
            <a:ext cx="4996276" cy="2073817"/>
          </a:xfrm>
        </p:spPr>
        <p:txBody>
          <a:bodyPr tIns="144000"/>
          <a:lstStyle>
            <a:lvl1pPr marL="0" indent="0" algn="ctr">
              <a:buNone/>
              <a:defRPr sz="1600"/>
            </a:lvl1pPr>
          </a:lstStyle>
          <a:p>
            <a:r>
              <a:rPr lang="sv-SE"/>
              <a:t>Klicka på ikonen för att lägga till en bild</a:t>
            </a:r>
          </a:p>
        </p:txBody>
      </p:sp>
      <p:sp>
        <p:nvSpPr>
          <p:cNvPr id="10" name="Platshållare för bild 8">
            <a:extLst>
              <a:ext uri="{FF2B5EF4-FFF2-40B4-BE49-F238E27FC236}">
                <a16:creationId xmlns:a16="http://schemas.microsoft.com/office/drawing/2014/main" id="{8BFA1D89-1A01-40D9-90CF-4AA6A7365843}"/>
              </a:ext>
            </a:extLst>
          </p:cNvPr>
          <p:cNvSpPr>
            <a:spLocks noGrp="1"/>
          </p:cNvSpPr>
          <p:nvPr>
            <p:ph type="pic" sz="quarter" idx="15"/>
          </p:nvPr>
        </p:nvSpPr>
        <p:spPr>
          <a:xfrm>
            <a:off x="1109135" y="3461662"/>
            <a:ext cx="2356939" cy="2073817"/>
          </a:xfrm>
        </p:spPr>
        <p:txBody>
          <a:bodyPr tIns="144000"/>
          <a:lstStyle>
            <a:lvl1pPr marL="0" indent="0" algn="ctr">
              <a:buNone/>
              <a:defRPr sz="1600"/>
            </a:lvl1pPr>
          </a:lstStyle>
          <a:p>
            <a:r>
              <a:rPr lang="sv-SE"/>
              <a:t>Klicka på ikonen för att lägga till en bild</a:t>
            </a:r>
          </a:p>
        </p:txBody>
      </p:sp>
      <p:sp>
        <p:nvSpPr>
          <p:cNvPr id="11" name="Platshållare för bild 8">
            <a:extLst>
              <a:ext uri="{FF2B5EF4-FFF2-40B4-BE49-F238E27FC236}">
                <a16:creationId xmlns:a16="http://schemas.microsoft.com/office/drawing/2014/main" id="{496B1628-EC1B-4380-B814-36A57EDA2873}"/>
              </a:ext>
            </a:extLst>
          </p:cNvPr>
          <p:cNvSpPr>
            <a:spLocks noGrp="1"/>
          </p:cNvSpPr>
          <p:nvPr>
            <p:ph type="pic" sz="quarter" idx="16"/>
          </p:nvPr>
        </p:nvSpPr>
        <p:spPr>
          <a:xfrm>
            <a:off x="3749192" y="3461662"/>
            <a:ext cx="2356939" cy="2073817"/>
          </a:xfrm>
        </p:spPr>
        <p:txBody>
          <a:bodyPr tIns="144000"/>
          <a:lstStyle>
            <a:lvl1pPr marL="0" indent="0" algn="ctr">
              <a:buNone/>
              <a:defRPr sz="1600"/>
            </a:lvl1pPr>
          </a:lstStyle>
          <a:p>
            <a:r>
              <a:rPr lang="sv-SE"/>
              <a:t>Klicka på ikonen för att lägga till en bild</a:t>
            </a:r>
          </a:p>
        </p:txBody>
      </p:sp>
      <p:sp>
        <p:nvSpPr>
          <p:cNvPr id="12" name="Title 1">
            <a:extLst>
              <a:ext uri="{FF2B5EF4-FFF2-40B4-BE49-F238E27FC236}">
                <a16:creationId xmlns:a16="http://schemas.microsoft.com/office/drawing/2014/main" id="{B0B32479-46E7-4F45-8666-543022F19F2D}"/>
              </a:ext>
            </a:extLst>
          </p:cNvPr>
          <p:cNvSpPr>
            <a:spLocks noGrp="1"/>
          </p:cNvSpPr>
          <p:nvPr>
            <p:ph type="title" hasCustomPrompt="1"/>
          </p:nvPr>
        </p:nvSpPr>
        <p:spPr>
          <a:xfrm>
            <a:off x="6746180" y="1010789"/>
            <a:ext cx="4973347" cy="1015292"/>
          </a:xfrm>
        </p:spPr>
        <p:txBody>
          <a:bodyPr/>
          <a:lstStyle>
            <a:lvl1pPr>
              <a:defRPr/>
            </a:lvl1pPr>
          </a:lstStyle>
          <a:p>
            <a:r>
              <a:rPr lang="sv-SE"/>
              <a:t>rubrik</a:t>
            </a:r>
            <a:endParaRPr lang="en-US"/>
          </a:p>
        </p:txBody>
      </p:sp>
      <p:sp>
        <p:nvSpPr>
          <p:cNvPr id="13" name="Platshållare för text 4">
            <a:extLst>
              <a:ext uri="{FF2B5EF4-FFF2-40B4-BE49-F238E27FC236}">
                <a16:creationId xmlns:a16="http://schemas.microsoft.com/office/drawing/2014/main" id="{9009A3A1-F2BA-41B4-932F-D5D0B97D1090}"/>
              </a:ext>
            </a:extLst>
          </p:cNvPr>
          <p:cNvSpPr>
            <a:spLocks noGrp="1"/>
          </p:cNvSpPr>
          <p:nvPr>
            <p:ph type="body" sz="quarter" idx="17"/>
          </p:nvPr>
        </p:nvSpPr>
        <p:spPr>
          <a:xfrm>
            <a:off x="6744973" y="2160228"/>
            <a:ext cx="4974553" cy="3361313"/>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492945767"/>
      </p:ext>
    </p:extLst>
  </p:cSld>
  <p:clrMapOvr>
    <a:masterClrMapping/>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Rubrik och Brödtext, bild Vänster x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1112925" y="1192446"/>
            <a:ext cx="4996276" cy="2073817"/>
          </a:xfrm>
        </p:spPr>
        <p:txBody>
          <a:bodyPr tIns="180000"/>
          <a:lstStyle>
            <a:lvl1pPr marL="0" indent="0" algn="ctr">
              <a:buNone/>
              <a:defRPr sz="1600"/>
            </a:lvl1pPr>
          </a:lstStyle>
          <a:p>
            <a:r>
              <a:rPr lang="sv-SE"/>
              <a:t>Klicka på ikonen för att lägga till en bild</a:t>
            </a:r>
          </a:p>
        </p:txBody>
      </p:sp>
      <p:sp>
        <p:nvSpPr>
          <p:cNvPr id="13" name="Platshållare för bild 8">
            <a:extLst>
              <a:ext uri="{FF2B5EF4-FFF2-40B4-BE49-F238E27FC236}">
                <a16:creationId xmlns:a16="http://schemas.microsoft.com/office/drawing/2014/main" id="{0B54A485-5935-4E46-A25A-CEDA0BD09734}"/>
              </a:ext>
            </a:extLst>
          </p:cNvPr>
          <p:cNvSpPr>
            <a:spLocks noGrp="1"/>
          </p:cNvSpPr>
          <p:nvPr>
            <p:ph type="pic" sz="quarter" idx="17"/>
          </p:nvPr>
        </p:nvSpPr>
        <p:spPr>
          <a:xfrm>
            <a:off x="1112925" y="3461662"/>
            <a:ext cx="4996276" cy="2073817"/>
          </a:xfrm>
        </p:spPr>
        <p:txBody>
          <a:bodyPr tIns="180000"/>
          <a:lstStyle>
            <a:lvl1pPr marL="0" indent="0" algn="ctr">
              <a:buNone/>
              <a:defRPr sz="1600"/>
            </a:lvl1pPr>
          </a:lstStyle>
          <a:p>
            <a:r>
              <a:rPr lang="sv-SE"/>
              <a:t>Klicka på ikonen för att lägga till en bild</a:t>
            </a:r>
          </a:p>
        </p:txBody>
      </p:sp>
      <p:sp>
        <p:nvSpPr>
          <p:cNvPr id="10" name="Title 1">
            <a:extLst>
              <a:ext uri="{FF2B5EF4-FFF2-40B4-BE49-F238E27FC236}">
                <a16:creationId xmlns:a16="http://schemas.microsoft.com/office/drawing/2014/main" id="{D44EA449-845A-4A25-8F37-BEE6D7DC6223}"/>
              </a:ext>
            </a:extLst>
          </p:cNvPr>
          <p:cNvSpPr>
            <a:spLocks noGrp="1"/>
          </p:cNvSpPr>
          <p:nvPr>
            <p:ph type="title" hasCustomPrompt="1"/>
          </p:nvPr>
        </p:nvSpPr>
        <p:spPr>
          <a:xfrm>
            <a:off x="6746180" y="1010789"/>
            <a:ext cx="4973347" cy="1015292"/>
          </a:xfrm>
        </p:spPr>
        <p:txBody>
          <a:bodyPr/>
          <a:lstStyle>
            <a:lvl1pPr>
              <a:defRPr/>
            </a:lvl1pPr>
          </a:lstStyle>
          <a:p>
            <a:r>
              <a:rPr lang="sv-SE"/>
              <a:t>rubrik</a:t>
            </a:r>
            <a:endParaRPr lang="en-US"/>
          </a:p>
        </p:txBody>
      </p:sp>
      <p:sp>
        <p:nvSpPr>
          <p:cNvPr id="11" name="Platshållare för text 4">
            <a:extLst>
              <a:ext uri="{FF2B5EF4-FFF2-40B4-BE49-F238E27FC236}">
                <a16:creationId xmlns:a16="http://schemas.microsoft.com/office/drawing/2014/main" id="{FCED5F11-D027-4AB6-ADE2-739AD053CF17}"/>
              </a:ext>
            </a:extLst>
          </p:cNvPr>
          <p:cNvSpPr>
            <a:spLocks noGrp="1"/>
          </p:cNvSpPr>
          <p:nvPr>
            <p:ph type="body" sz="quarter" idx="15"/>
          </p:nvPr>
        </p:nvSpPr>
        <p:spPr>
          <a:xfrm>
            <a:off x="6744973" y="2160228"/>
            <a:ext cx="4974553" cy="3361313"/>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41242699"/>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665350"/>
            <a:ext cx="9975179" cy="712860"/>
          </a:xfrm>
        </p:spPr>
        <p:txBody>
          <a:bodyPr/>
          <a:lstStyle>
            <a:lvl1pPr>
              <a:defRPr sz="4107"/>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9" name="Platshållare för diagram 8">
            <a:extLst>
              <a:ext uri="{FF2B5EF4-FFF2-40B4-BE49-F238E27FC236}">
                <a16:creationId xmlns:a16="http://schemas.microsoft.com/office/drawing/2014/main" id="{C31FA28D-E276-4F08-A92C-0CEF1EB41598}"/>
              </a:ext>
            </a:extLst>
          </p:cNvPr>
          <p:cNvSpPr>
            <a:spLocks noGrp="1"/>
          </p:cNvSpPr>
          <p:nvPr>
            <p:ph type="chart" sz="quarter" idx="14"/>
          </p:nvPr>
        </p:nvSpPr>
        <p:spPr>
          <a:xfrm>
            <a:off x="1053563" y="1468956"/>
            <a:ext cx="10025136" cy="4510553"/>
          </a:xfrm>
        </p:spPr>
        <p:txBody>
          <a:bodyPr tIns="936000"/>
          <a:lstStyle>
            <a:lvl1pPr marL="0" indent="0" algn="ctr">
              <a:buFontTx/>
              <a:buNone/>
              <a:defRPr sz="2667"/>
            </a:lvl1pPr>
          </a:lstStyle>
          <a:p>
            <a:r>
              <a:rPr lang="sv-SE"/>
              <a:t>Klicka på ikonen för att lägga till ett diagram</a:t>
            </a:r>
          </a:p>
        </p:txBody>
      </p:sp>
    </p:spTree>
    <p:extLst>
      <p:ext uri="{BB962C8B-B14F-4D97-AF65-F5344CB8AC3E}">
        <p14:creationId xmlns:p14="http://schemas.microsoft.com/office/powerpoint/2010/main" val="3274183563"/>
      </p:ext>
    </p:extLst>
  </p:cSld>
  <p:clrMapOvr>
    <a:masterClrMapping/>
  </p:clrMapOvr>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Rubrik och Tabe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665350"/>
            <a:ext cx="9975179" cy="712860"/>
          </a:xfrm>
        </p:spPr>
        <p:txBody>
          <a:bodyPr/>
          <a:lstStyle>
            <a:lvl1pPr>
              <a:defRPr sz="4107"/>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
        <p:nvSpPr>
          <p:cNvPr id="10" name="Platshållare för tabell 3">
            <a:extLst>
              <a:ext uri="{FF2B5EF4-FFF2-40B4-BE49-F238E27FC236}">
                <a16:creationId xmlns:a16="http://schemas.microsoft.com/office/drawing/2014/main" id="{E234D266-271A-40DE-BCD6-F5A343DF343F}"/>
              </a:ext>
            </a:extLst>
          </p:cNvPr>
          <p:cNvSpPr>
            <a:spLocks noGrp="1"/>
          </p:cNvSpPr>
          <p:nvPr>
            <p:ph type="tbl" sz="quarter" idx="15"/>
          </p:nvPr>
        </p:nvSpPr>
        <p:spPr>
          <a:xfrm>
            <a:off x="1066237" y="1476156"/>
            <a:ext cx="10016084" cy="3742149"/>
          </a:xfrm>
        </p:spPr>
        <p:txBody>
          <a:bodyPr/>
          <a:lstStyle>
            <a:lvl1pPr marL="0" indent="0" algn="ctr">
              <a:buFontTx/>
              <a:buNone/>
              <a:defRPr sz="3200"/>
            </a:lvl1pPr>
          </a:lstStyle>
          <a:p>
            <a:r>
              <a:rPr lang="sv-SE"/>
              <a:t>Klicka på ikonen för att lägga till en tabell</a:t>
            </a:r>
          </a:p>
        </p:txBody>
      </p:sp>
      <p:sp>
        <p:nvSpPr>
          <p:cNvPr id="7" name="Platshållare för text 6">
            <a:extLst>
              <a:ext uri="{FF2B5EF4-FFF2-40B4-BE49-F238E27FC236}">
                <a16:creationId xmlns:a16="http://schemas.microsoft.com/office/drawing/2014/main" id="{68AA33A9-3C9B-4080-8B48-FEB7FDC3E008}"/>
              </a:ext>
            </a:extLst>
          </p:cNvPr>
          <p:cNvSpPr>
            <a:spLocks noGrp="1"/>
          </p:cNvSpPr>
          <p:nvPr>
            <p:ph type="body" sz="quarter" idx="16" hasCustomPrompt="1"/>
          </p:nvPr>
        </p:nvSpPr>
        <p:spPr>
          <a:xfrm>
            <a:off x="1055375" y="5276179"/>
            <a:ext cx="5541159" cy="452744"/>
          </a:xfrm>
        </p:spPr>
        <p:txBody>
          <a:bodyPr/>
          <a:lstStyle>
            <a:lvl1pPr marL="0" indent="0">
              <a:lnSpc>
                <a:spcPct val="100000"/>
              </a:lnSpc>
              <a:buFontTx/>
              <a:buNone/>
              <a:defRPr sz="1467"/>
            </a:lvl1pPr>
          </a:lstStyle>
          <a:p>
            <a:pPr lvl="0"/>
            <a:r>
              <a:rPr lang="sv-SE"/>
              <a:t>Plats för eventuell bildtext</a:t>
            </a:r>
          </a:p>
        </p:txBody>
      </p:sp>
    </p:spTree>
    <p:extLst>
      <p:ext uri="{BB962C8B-B14F-4D97-AF65-F5344CB8AC3E}">
        <p14:creationId xmlns:p14="http://schemas.microsoft.com/office/powerpoint/2010/main" val="2866798263"/>
      </p:ext>
    </p:extLst>
  </p:cSld>
  <p:clrMapOvr>
    <a:masterClrMapping/>
  </p:clrMapOvr>
  <p:hf sldNum="0"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Rub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6493" y="665350"/>
            <a:ext cx="9975179" cy="712860"/>
          </a:xfrm>
        </p:spPr>
        <p:txBody>
          <a:bodyPr/>
          <a:lstStyle>
            <a:lvl1pPr>
              <a:defRPr sz="4107"/>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462690" y="141532"/>
            <a:ext cx="4550956" cy="282024"/>
          </a:xfrm>
        </p:spPr>
        <p:txBody>
          <a:bodyPr/>
          <a:lstStyle>
            <a:lvl1pPr marL="0" indent="0">
              <a:buFontTx/>
              <a:buNone/>
              <a:defRPr sz="1467" cap="all" baseline="0">
                <a:latin typeface="+mj-lt"/>
              </a:defRPr>
            </a:lvl1pPr>
          </a:lstStyle>
          <a:p>
            <a:pPr lvl="0"/>
            <a:r>
              <a:rPr lang="sv-SE"/>
              <a:t>SIDMÄRKNING</a:t>
            </a:r>
          </a:p>
        </p:txBody>
      </p:sp>
    </p:spTree>
    <p:extLst>
      <p:ext uri="{BB962C8B-B14F-4D97-AF65-F5344CB8AC3E}">
        <p14:creationId xmlns:p14="http://schemas.microsoft.com/office/powerpoint/2010/main" val="7485952"/>
      </p:ext>
    </p:extLst>
  </p:cSld>
  <p:clrMapOvr>
    <a:masterClrMapping/>
  </p:clrMapOvr>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pPr>
              <a:defRPr/>
            </a:pPr>
            <a:fld id="{CC7510A4-53F3-47BE-8414-1C2D5A569151}" type="datetimeFigureOut">
              <a:rPr lang="sv-SE" altLang="sv-SE" smtClean="0"/>
              <a:pPr>
                <a:defRPr/>
              </a:pPr>
              <a:t>2025-03-14</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08325CAD-B6D8-4370-9A08-68DF04CCD859}" type="slidenum">
              <a:rPr lang="sv-SE" altLang="sv-SE" smtClean="0"/>
              <a:pPr>
                <a:defRPr/>
              </a:pPr>
              <a:t>‹#›</a:t>
            </a:fld>
            <a:endParaRPr lang="sv-SE" altLang="sv-SE"/>
          </a:p>
        </p:txBody>
      </p:sp>
    </p:spTree>
    <p:extLst>
      <p:ext uri="{BB962C8B-B14F-4D97-AF65-F5344CB8AC3E}">
        <p14:creationId xmlns:p14="http://schemas.microsoft.com/office/powerpoint/2010/main" val="2408869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pPr>
              <a:defRPr/>
            </a:pPr>
            <a:fld id="{3F27F6E6-681C-4EEB-87EB-395E0A83C117}" type="datetimeFigureOut">
              <a:rPr lang="sv-SE" altLang="sv-SE" smtClean="0"/>
              <a:pPr>
                <a:defRPr/>
              </a:pPr>
              <a:t>2025-03-14</a:t>
            </a:fld>
            <a:endParaRPr lang="sv-SE" altLang="sv-SE"/>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pPr>
              <a:defRPr/>
            </a:pPr>
            <a:fld id="{DB1E33EB-B1C5-4986-9542-7B50A90F421F}" type="slidenum">
              <a:rPr lang="sv-SE" altLang="sv-SE" smtClean="0"/>
              <a:pPr>
                <a:defRPr/>
              </a:pPr>
              <a:t>‹#›</a:t>
            </a:fld>
            <a:endParaRPr lang="sv-SE" altLang="sv-SE"/>
          </a:p>
        </p:txBody>
      </p:sp>
    </p:spTree>
    <p:extLst>
      <p:ext uri="{BB962C8B-B14F-4D97-AF65-F5344CB8AC3E}">
        <p14:creationId xmlns:p14="http://schemas.microsoft.com/office/powerpoint/2010/main" val="658684642"/>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2">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B510E1-B2D5-609C-C098-8FACD0066114}"/>
              </a:ext>
            </a:extLst>
          </p:cNvPr>
          <p:cNvSpPr>
            <a:spLocks noGrp="1"/>
          </p:cNvSpPr>
          <p:nvPr>
            <p:ph type="ctrTitle" hasCustomPrompt="1"/>
          </p:nvPr>
        </p:nvSpPr>
        <p:spPr>
          <a:xfrm>
            <a:off x="830583" y="2301613"/>
            <a:ext cx="7428322" cy="2254773"/>
          </a:xfrm>
        </p:spPr>
        <p:txBody>
          <a:bodyPr anchor="ctr">
            <a:noAutofit/>
          </a:bodyPr>
          <a:lstStyle>
            <a:lvl1pPr algn="l" defTabSz="288000">
              <a:lnSpc>
                <a:spcPts val="7000"/>
              </a:lnSpc>
              <a:spcBef>
                <a:spcPts val="0"/>
              </a:spcBef>
              <a:spcAft>
                <a:spcPts val="0"/>
              </a:spcAft>
              <a:defRPr sz="7000">
                <a:solidFill>
                  <a:schemeClr val="bg1"/>
                </a:solidFill>
              </a:defRPr>
            </a:lvl1pPr>
          </a:lstStyle>
          <a:p>
            <a:r>
              <a:rPr lang="sv-SE" dirty="0"/>
              <a:t>Kapitelavdelare</a:t>
            </a:r>
            <a:br>
              <a:rPr lang="sv-SE" dirty="0"/>
            </a:br>
            <a:r>
              <a:rPr lang="sv-SE" dirty="0"/>
              <a:t>2025</a:t>
            </a:r>
          </a:p>
        </p:txBody>
      </p:sp>
      <p:pic>
        <p:nvPicPr>
          <p:cNvPr id="3" name="Bildobjekt 3">
            <a:extLst>
              <a:ext uri="{FF2B5EF4-FFF2-40B4-BE49-F238E27FC236}">
                <a16:creationId xmlns:a16="http://schemas.microsoft.com/office/drawing/2014/main" id="{551D3E0F-2913-A67A-6728-1D0386CF3E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pic>
        <p:nvPicPr>
          <p:cNvPr id="4" name="Bildobjekt 3">
            <a:extLst>
              <a:ext uri="{FF2B5EF4-FFF2-40B4-BE49-F238E27FC236}">
                <a16:creationId xmlns:a16="http://schemas.microsoft.com/office/drawing/2014/main" id="{40D483EB-6270-C1B1-0DCA-7F15FCDD83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11615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med bildtext-Grön">
    <p:spTree>
      <p:nvGrpSpPr>
        <p:cNvPr id="1" name=""/>
        <p:cNvGrpSpPr/>
        <p:nvPr/>
      </p:nvGrpSpPr>
      <p:grpSpPr>
        <a:xfrm>
          <a:off x="0" y="0"/>
          <a:ext cx="0" cy="0"/>
          <a:chOff x="0" y="0"/>
          <a:chExt cx="0" cy="0"/>
        </a:xfrm>
      </p:grpSpPr>
      <p:pic>
        <p:nvPicPr>
          <p:cNvPr id="5" name="Platshållare för bild 9">
            <a:extLst>
              <a:ext uri="{FF2B5EF4-FFF2-40B4-BE49-F238E27FC236}">
                <a16:creationId xmlns:a16="http://schemas.microsoft.com/office/drawing/2014/main" id="{A5E6E510-4826-46B1-98B7-6305A17BB05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6096002" cy="6858000"/>
          </a:xfrm>
          <a:prstGeom prst="rect">
            <a:avLst/>
          </a:prstGeom>
        </p:spPr>
      </p:pic>
      <p:pic>
        <p:nvPicPr>
          <p:cNvPr id="11" name="Bildobjekt 3">
            <a:extLst>
              <a:ext uri="{FF2B5EF4-FFF2-40B4-BE49-F238E27FC236}">
                <a16:creationId xmlns:a16="http://schemas.microsoft.com/office/drawing/2014/main" id="{616D5EF3-00D7-4CAA-23E8-6483B0EC84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
        <p:nvSpPr>
          <p:cNvPr id="9" name="Platshållare för text 8">
            <a:extLst>
              <a:ext uri="{FF2B5EF4-FFF2-40B4-BE49-F238E27FC236}">
                <a16:creationId xmlns:a16="http://schemas.microsoft.com/office/drawing/2014/main" id="{AB00120C-A773-0FF1-4A68-E3C0DC47675A}"/>
              </a:ext>
            </a:extLst>
          </p:cNvPr>
          <p:cNvSpPr>
            <a:spLocks noGrp="1"/>
          </p:cNvSpPr>
          <p:nvPr>
            <p:ph type="body" sz="quarter" idx="10" hasCustomPrompt="1"/>
          </p:nvPr>
        </p:nvSpPr>
        <p:spPr>
          <a:xfrm>
            <a:off x="498260" y="2082800"/>
            <a:ext cx="5099481" cy="2692400"/>
          </a:xfrm>
        </p:spPr>
        <p:txBody>
          <a:bodyPr anchor="ctr">
            <a:normAutofit/>
          </a:bodyPr>
          <a:lstStyle>
            <a:lvl1pPr marL="0" indent="0">
              <a:buNone/>
              <a:defRPr sz="3200">
                <a:solidFill>
                  <a:schemeClr val="bg1"/>
                </a:solidFill>
                <a:latin typeface="+mj-lt"/>
              </a:defRPr>
            </a:lvl1pPr>
          </a:lstStyle>
          <a:p>
            <a:pPr lvl="0"/>
            <a:r>
              <a:rPr lang="sv-SE" dirty="0"/>
              <a:t>Rubrik på </a:t>
            </a:r>
          </a:p>
          <a:p>
            <a:pPr lvl="0"/>
            <a:r>
              <a:rPr lang="sv-SE" dirty="0"/>
              <a:t>två rader</a:t>
            </a:r>
          </a:p>
        </p:txBody>
      </p:sp>
      <p:sp>
        <p:nvSpPr>
          <p:cNvPr id="6" name="Platshållare för text 5">
            <a:extLst>
              <a:ext uri="{FF2B5EF4-FFF2-40B4-BE49-F238E27FC236}">
                <a16:creationId xmlns:a16="http://schemas.microsoft.com/office/drawing/2014/main" id="{185ADB3C-5F06-3275-9100-E70BC123485B}"/>
              </a:ext>
            </a:extLst>
          </p:cNvPr>
          <p:cNvSpPr>
            <a:spLocks noGrp="1"/>
          </p:cNvSpPr>
          <p:nvPr>
            <p:ph type="body" sz="quarter" idx="11"/>
          </p:nvPr>
        </p:nvSpPr>
        <p:spPr>
          <a:xfrm>
            <a:off x="6451600" y="2082801"/>
            <a:ext cx="5006975" cy="3482974"/>
          </a:xfrm>
        </p:spPr>
        <p:txBody>
          <a:bodyPr>
            <a:normAutofit/>
          </a:bodyPr>
          <a:lstStyle>
            <a:lvl1pPr marL="228600" indent="-228600">
              <a:buFontTx/>
              <a:buBlip>
                <a:blip r:embed="rId5"/>
              </a:buBlip>
              <a:defRPr sz="1600">
                <a:solidFill>
                  <a:schemeClr val="bg1"/>
                </a:solidFill>
              </a:defRPr>
            </a:lvl1pPr>
            <a:lvl2pPr marL="685800" indent="-228600">
              <a:buFontTx/>
              <a:buBlip>
                <a:blip r:embed="rId5"/>
              </a:buBlip>
              <a:defRPr sz="1600">
                <a:solidFill>
                  <a:schemeClr val="bg1"/>
                </a:solidFill>
              </a:defRPr>
            </a:lvl2pPr>
            <a:lvl3pPr marL="1143000" indent="-228600">
              <a:buFontTx/>
              <a:buBlip>
                <a:blip r:embed="rId5"/>
              </a:buBlip>
              <a:defRPr sz="1600">
                <a:solidFill>
                  <a:schemeClr val="bg1"/>
                </a:solidFill>
              </a:defRPr>
            </a:lvl3pPr>
            <a:lvl4pPr marL="1600200" indent="-228600">
              <a:buFontTx/>
              <a:buBlip>
                <a:blip r:embed="rId5"/>
              </a:buBlip>
              <a:defRPr sz="1600">
                <a:solidFill>
                  <a:schemeClr val="bg1"/>
                </a:solidFill>
              </a:defRPr>
            </a:lvl4pPr>
            <a:lvl5pPr marL="2057400" indent="-228600">
              <a:buFontTx/>
              <a:buBlip>
                <a:blip r:embed="rId5"/>
              </a:buBlip>
              <a:defRPr sz="16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text 10">
            <a:extLst>
              <a:ext uri="{FF2B5EF4-FFF2-40B4-BE49-F238E27FC236}">
                <a16:creationId xmlns:a16="http://schemas.microsoft.com/office/drawing/2014/main" id="{72A6B0E1-B2F0-33F3-0958-3FC2C3EE680C}"/>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sp>
        <p:nvSpPr>
          <p:cNvPr id="3" name="Platshållare för text 2">
            <a:extLst>
              <a:ext uri="{FF2B5EF4-FFF2-40B4-BE49-F238E27FC236}">
                <a16:creationId xmlns:a16="http://schemas.microsoft.com/office/drawing/2014/main" id="{998C4E74-34C0-3566-B214-CD981A577813}"/>
              </a:ext>
            </a:extLst>
          </p:cNvPr>
          <p:cNvSpPr>
            <a:spLocks noGrp="1"/>
          </p:cNvSpPr>
          <p:nvPr>
            <p:ph type="body" sz="quarter" idx="30" hasCustomPrompt="1"/>
          </p:nvPr>
        </p:nvSpPr>
        <p:spPr>
          <a:xfrm>
            <a:off x="0" y="6619875"/>
            <a:ext cx="3063875" cy="238125"/>
          </a:xfrm>
        </p:spPr>
        <p:txBody>
          <a:bodyPr>
            <a:normAutofit/>
          </a:bodyPr>
          <a:lstStyle>
            <a:lvl1pPr marL="0" indent="0">
              <a:buNone/>
              <a:defRPr sz="900" b="0" i="0">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ALLAN WALLBERG, MOSTPHOTOS</a:t>
            </a:r>
          </a:p>
          <a:p>
            <a:pPr lvl="0"/>
            <a:endParaRPr lang="sv-SE" dirty="0"/>
          </a:p>
        </p:txBody>
      </p:sp>
    </p:spTree>
    <p:extLst>
      <p:ext uri="{BB962C8B-B14F-4D97-AF65-F5344CB8AC3E}">
        <p14:creationId xmlns:p14="http://schemas.microsoft.com/office/powerpoint/2010/main" val="275613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till höger">
    <p:bg>
      <p:bgPr>
        <a:solidFill>
          <a:schemeClr val="accent4"/>
        </a:solidFill>
        <a:effectLst/>
      </p:bgPr>
    </p:bg>
    <p:spTree>
      <p:nvGrpSpPr>
        <p:cNvPr id="1" name=""/>
        <p:cNvGrpSpPr/>
        <p:nvPr/>
      </p:nvGrpSpPr>
      <p:grpSpPr>
        <a:xfrm>
          <a:off x="0" y="0"/>
          <a:ext cx="0" cy="0"/>
          <a:chOff x="0" y="0"/>
          <a:chExt cx="0" cy="0"/>
        </a:xfrm>
      </p:grpSpPr>
      <p:sp>
        <p:nvSpPr>
          <p:cNvPr id="14" name="Platshållare för bild 13">
            <a:extLst>
              <a:ext uri="{FF2B5EF4-FFF2-40B4-BE49-F238E27FC236}">
                <a16:creationId xmlns:a16="http://schemas.microsoft.com/office/drawing/2014/main" id="{9C343355-543E-F3FA-9477-C3F881BE4322}"/>
              </a:ext>
            </a:extLst>
          </p:cNvPr>
          <p:cNvSpPr>
            <a:spLocks noGrp="1"/>
          </p:cNvSpPr>
          <p:nvPr>
            <p:ph type="pic" sz="quarter" idx="30"/>
          </p:nvPr>
        </p:nvSpPr>
        <p:spPr>
          <a:xfrm>
            <a:off x="6096000" y="0"/>
            <a:ext cx="6096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5A0FA592-A63E-2845-C194-AF22B58DE782}"/>
              </a:ext>
            </a:extLst>
          </p:cNvPr>
          <p:cNvSpPr>
            <a:spLocks noGrp="1"/>
          </p:cNvSpPr>
          <p:nvPr>
            <p:ph type="title" hasCustomPrompt="1"/>
          </p:nvPr>
        </p:nvSpPr>
        <p:spPr>
          <a:xfrm>
            <a:off x="809307" y="1640113"/>
            <a:ext cx="3932237" cy="1494973"/>
          </a:xfrm>
        </p:spPr>
        <p:txBody>
          <a:bodyPr anchor="b"/>
          <a:lstStyle>
            <a:lvl1pPr>
              <a:defRPr sz="3200">
                <a:solidFill>
                  <a:schemeClr val="bg2"/>
                </a:solidFill>
              </a:defRPr>
            </a:lvl1pPr>
          </a:lstStyle>
          <a:p>
            <a:r>
              <a:rPr lang="sv-SE" dirty="0"/>
              <a:t>Rubrik på </a:t>
            </a:r>
            <a:br>
              <a:rPr lang="sv-SE" dirty="0"/>
            </a:br>
            <a:r>
              <a:rPr lang="sv-SE" dirty="0"/>
              <a:t>två rader</a:t>
            </a:r>
          </a:p>
        </p:txBody>
      </p:sp>
      <p:sp>
        <p:nvSpPr>
          <p:cNvPr id="4" name="Platshållare för text 3">
            <a:extLst>
              <a:ext uri="{FF2B5EF4-FFF2-40B4-BE49-F238E27FC236}">
                <a16:creationId xmlns:a16="http://schemas.microsoft.com/office/drawing/2014/main" id="{3F9F1A61-4028-71E4-7935-67708F85B387}"/>
              </a:ext>
            </a:extLst>
          </p:cNvPr>
          <p:cNvSpPr>
            <a:spLocks noGrp="1"/>
          </p:cNvSpPr>
          <p:nvPr>
            <p:ph type="body" sz="half" idx="2"/>
          </p:nvPr>
        </p:nvSpPr>
        <p:spPr>
          <a:xfrm>
            <a:off x="809308" y="3265713"/>
            <a:ext cx="4508842" cy="2554516"/>
          </a:xfrm>
        </p:spPr>
        <p:txBody>
          <a:bodyPr/>
          <a:lstStyle>
            <a:lvl1pPr marL="0" indent="0">
              <a:lnSpc>
                <a:spcPts val="19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Platshållare för text 10">
            <a:extLst>
              <a:ext uri="{FF2B5EF4-FFF2-40B4-BE49-F238E27FC236}">
                <a16:creationId xmlns:a16="http://schemas.microsoft.com/office/drawing/2014/main" id="{890E89F7-5719-6BF9-6850-12588DC036F1}"/>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pic>
        <p:nvPicPr>
          <p:cNvPr id="5" name="Bildobjekt 3">
            <a:extLst>
              <a:ext uri="{FF2B5EF4-FFF2-40B4-BE49-F238E27FC236}">
                <a16:creationId xmlns:a16="http://schemas.microsoft.com/office/drawing/2014/main" id="{9BFB1DF0-C19D-1241-1A7D-53CB57A98C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
        <p:nvSpPr>
          <p:cNvPr id="3" name="Platshållare för text 2">
            <a:extLst>
              <a:ext uri="{FF2B5EF4-FFF2-40B4-BE49-F238E27FC236}">
                <a16:creationId xmlns:a16="http://schemas.microsoft.com/office/drawing/2014/main" id="{F564DD67-B373-F870-66F3-58A5B9D74BA1}"/>
              </a:ext>
            </a:extLst>
          </p:cNvPr>
          <p:cNvSpPr>
            <a:spLocks noGrp="1"/>
          </p:cNvSpPr>
          <p:nvPr>
            <p:ph type="body" sz="quarter" idx="31" hasCustomPrompt="1"/>
          </p:nvPr>
        </p:nvSpPr>
        <p:spPr>
          <a:xfrm>
            <a:off x="9144000" y="6619875"/>
            <a:ext cx="3063875" cy="238125"/>
          </a:xfrm>
        </p:spPr>
        <p:txBody>
          <a:bodyPr>
            <a:normAutofit/>
          </a:bodyPr>
          <a:lstStyle>
            <a:lvl1pPr marL="0" indent="0" algn="r">
              <a:buNone/>
              <a:defRPr sz="900" b="0" i="0">
                <a:latin typeface="DINOT-Regular" panose="020B0504020101020102" pitchFamily="34" charset="77"/>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MOSTPHOTOS</a:t>
            </a:r>
          </a:p>
          <a:p>
            <a:pPr lvl="0"/>
            <a:endParaRPr lang="sv-SE" dirty="0"/>
          </a:p>
        </p:txBody>
      </p:sp>
    </p:spTree>
    <p:extLst>
      <p:ext uri="{BB962C8B-B14F-4D97-AF65-F5344CB8AC3E}">
        <p14:creationId xmlns:p14="http://schemas.microsoft.com/office/powerpoint/2010/main" val="316428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med bildtext - Brun">
    <p:bg>
      <p:bgPr>
        <a:solidFill>
          <a:schemeClr val="tx2"/>
        </a:solidFill>
        <a:effectLst/>
      </p:bgPr>
    </p:bg>
    <p:spTree>
      <p:nvGrpSpPr>
        <p:cNvPr id="1" name=""/>
        <p:cNvGrpSpPr/>
        <p:nvPr/>
      </p:nvGrpSpPr>
      <p:grpSpPr>
        <a:xfrm>
          <a:off x="0" y="0"/>
          <a:ext cx="0" cy="0"/>
          <a:chOff x="0" y="0"/>
          <a:chExt cx="0" cy="0"/>
        </a:xfrm>
      </p:grpSpPr>
      <p:pic>
        <p:nvPicPr>
          <p:cNvPr id="5" name="Platshållare för bild 9">
            <a:extLst>
              <a:ext uri="{FF2B5EF4-FFF2-40B4-BE49-F238E27FC236}">
                <a16:creationId xmlns:a16="http://schemas.microsoft.com/office/drawing/2014/main" id="{A5E6E510-4826-46B1-98B7-6305A17BB05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6096002" cy="6858000"/>
          </a:xfrm>
          <a:prstGeom prst="rect">
            <a:avLst/>
          </a:prstGeom>
        </p:spPr>
      </p:pic>
      <p:pic>
        <p:nvPicPr>
          <p:cNvPr id="11" name="Bildobjekt 3">
            <a:extLst>
              <a:ext uri="{FF2B5EF4-FFF2-40B4-BE49-F238E27FC236}">
                <a16:creationId xmlns:a16="http://schemas.microsoft.com/office/drawing/2014/main" id="{616D5EF3-00D7-4CAA-23E8-6483B0EC84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
        <p:nvSpPr>
          <p:cNvPr id="9" name="Platshållare för text 8">
            <a:extLst>
              <a:ext uri="{FF2B5EF4-FFF2-40B4-BE49-F238E27FC236}">
                <a16:creationId xmlns:a16="http://schemas.microsoft.com/office/drawing/2014/main" id="{AB00120C-A773-0FF1-4A68-E3C0DC47675A}"/>
              </a:ext>
            </a:extLst>
          </p:cNvPr>
          <p:cNvSpPr>
            <a:spLocks noGrp="1"/>
          </p:cNvSpPr>
          <p:nvPr>
            <p:ph type="body" sz="quarter" idx="10" hasCustomPrompt="1"/>
          </p:nvPr>
        </p:nvSpPr>
        <p:spPr>
          <a:xfrm>
            <a:off x="498260" y="2082800"/>
            <a:ext cx="5099481" cy="2692400"/>
          </a:xfrm>
        </p:spPr>
        <p:txBody>
          <a:bodyPr anchor="ctr">
            <a:normAutofit/>
          </a:bodyPr>
          <a:lstStyle>
            <a:lvl1pPr marL="0" indent="0">
              <a:buNone/>
              <a:defRPr sz="3200">
                <a:solidFill>
                  <a:schemeClr val="bg1"/>
                </a:solidFill>
                <a:latin typeface="+mj-lt"/>
              </a:defRPr>
            </a:lvl1pPr>
          </a:lstStyle>
          <a:p>
            <a:pPr lvl="0"/>
            <a:r>
              <a:rPr lang="sv-SE" dirty="0"/>
              <a:t>Rubrik på </a:t>
            </a:r>
          </a:p>
          <a:p>
            <a:pPr lvl="0"/>
            <a:r>
              <a:rPr lang="sv-SE" dirty="0"/>
              <a:t>två rader</a:t>
            </a:r>
          </a:p>
        </p:txBody>
      </p:sp>
      <p:sp>
        <p:nvSpPr>
          <p:cNvPr id="6" name="Platshållare för text 5">
            <a:extLst>
              <a:ext uri="{FF2B5EF4-FFF2-40B4-BE49-F238E27FC236}">
                <a16:creationId xmlns:a16="http://schemas.microsoft.com/office/drawing/2014/main" id="{185ADB3C-5F06-3275-9100-E70BC123485B}"/>
              </a:ext>
            </a:extLst>
          </p:cNvPr>
          <p:cNvSpPr>
            <a:spLocks noGrp="1"/>
          </p:cNvSpPr>
          <p:nvPr>
            <p:ph type="body" sz="quarter" idx="11"/>
          </p:nvPr>
        </p:nvSpPr>
        <p:spPr>
          <a:xfrm>
            <a:off x="6451600" y="2082801"/>
            <a:ext cx="5006975" cy="3482974"/>
          </a:xfrm>
        </p:spPr>
        <p:txBody>
          <a:bodyPr>
            <a:normAutofit/>
          </a:bodyPr>
          <a:lstStyle>
            <a:lvl1pPr marL="228600" indent="-228600">
              <a:buFontTx/>
              <a:buBlip>
                <a:blip r:embed="rId5"/>
              </a:buBlip>
              <a:defRPr sz="1600">
                <a:solidFill>
                  <a:schemeClr val="bg1"/>
                </a:solidFill>
              </a:defRPr>
            </a:lvl1pPr>
            <a:lvl2pPr marL="685800" indent="-228600">
              <a:buFontTx/>
              <a:buBlip>
                <a:blip r:embed="rId5"/>
              </a:buBlip>
              <a:defRPr sz="1600">
                <a:solidFill>
                  <a:schemeClr val="bg1"/>
                </a:solidFill>
              </a:defRPr>
            </a:lvl2pPr>
            <a:lvl3pPr marL="1143000" indent="-228600">
              <a:buFontTx/>
              <a:buBlip>
                <a:blip r:embed="rId5"/>
              </a:buBlip>
              <a:defRPr sz="1600">
                <a:solidFill>
                  <a:schemeClr val="bg1"/>
                </a:solidFill>
              </a:defRPr>
            </a:lvl3pPr>
            <a:lvl4pPr marL="1600200" indent="-228600">
              <a:buFontTx/>
              <a:buBlip>
                <a:blip r:embed="rId5"/>
              </a:buBlip>
              <a:defRPr sz="1600">
                <a:solidFill>
                  <a:schemeClr val="bg1"/>
                </a:solidFill>
              </a:defRPr>
            </a:lvl4pPr>
            <a:lvl5pPr marL="2057400" indent="-228600">
              <a:buFontTx/>
              <a:buBlip>
                <a:blip r:embed="rId5"/>
              </a:buBlip>
              <a:defRPr sz="16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text 10">
            <a:extLst>
              <a:ext uri="{FF2B5EF4-FFF2-40B4-BE49-F238E27FC236}">
                <a16:creationId xmlns:a16="http://schemas.microsoft.com/office/drawing/2014/main" id="{72A6B0E1-B2F0-33F3-0958-3FC2C3EE680C}"/>
              </a:ext>
            </a:extLst>
          </p:cNvPr>
          <p:cNvSpPr>
            <a:spLocks noGrp="1"/>
          </p:cNvSpPr>
          <p:nvPr>
            <p:ph type="body" sz="quarter" idx="29" hasCustomPrompt="1"/>
          </p:nvPr>
        </p:nvSpPr>
        <p:spPr>
          <a:xfrm>
            <a:off x="463373" y="594631"/>
            <a:ext cx="2083884" cy="290739"/>
          </a:xfrm>
        </p:spPr>
        <p:txBody>
          <a:bodyPr>
            <a:normAutofit/>
          </a:bodyPr>
          <a:lstStyle>
            <a:lvl1pPr marL="0" indent="0">
              <a:buNone/>
              <a:defRPr sz="1200" b="1" i="0">
                <a:solidFill>
                  <a:schemeClr val="bg1"/>
                </a:solidFill>
                <a:latin typeface="DINOT-Bold" panose="020B0504020101020102" pitchFamily="34" charset="77"/>
              </a:defRPr>
            </a:lvl1pPr>
          </a:lstStyle>
          <a:p>
            <a:pPr lvl="0"/>
            <a:r>
              <a:rPr lang="sv-SE" dirty="0"/>
              <a:t>KATEGORI</a:t>
            </a:r>
          </a:p>
        </p:txBody>
      </p:sp>
      <p:sp>
        <p:nvSpPr>
          <p:cNvPr id="2" name="Platshållare för text 2">
            <a:extLst>
              <a:ext uri="{FF2B5EF4-FFF2-40B4-BE49-F238E27FC236}">
                <a16:creationId xmlns:a16="http://schemas.microsoft.com/office/drawing/2014/main" id="{700A5E25-D7CE-852E-46B4-74B7B90C5EF1}"/>
              </a:ext>
            </a:extLst>
          </p:cNvPr>
          <p:cNvSpPr>
            <a:spLocks noGrp="1"/>
          </p:cNvSpPr>
          <p:nvPr>
            <p:ph type="body" sz="quarter" idx="30" hasCustomPrompt="1"/>
          </p:nvPr>
        </p:nvSpPr>
        <p:spPr>
          <a:xfrm>
            <a:off x="0" y="6619875"/>
            <a:ext cx="3063875" cy="238125"/>
          </a:xfrm>
        </p:spPr>
        <p:txBody>
          <a:bodyPr>
            <a:normAutofit/>
          </a:bodyPr>
          <a:lstStyle>
            <a:lvl1pPr marL="0" indent="0">
              <a:buNone/>
              <a:defRPr sz="900" b="0" i="0">
                <a:latin typeface="DINOT-Regular" panose="020B0504020101020102"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FOTO:  STEFAN JOHANSSON</a:t>
            </a:r>
          </a:p>
          <a:p>
            <a:pPr lvl="0"/>
            <a:endParaRPr lang="sv-SE" dirty="0"/>
          </a:p>
        </p:txBody>
      </p:sp>
    </p:spTree>
    <p:extLst>
      <p:ext uri="{BB962C8B-B14F-4D97-AF65-F5344CB8AC3E}">
        <p14:creationId xmlns:p14="http://schemas.microsoft.com/office/powerpoint/2010/main" val="5337444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2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366AF1C-087B-C427-09DF-E65364E80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0C7C3128-50B5-2F4E-1A44-CCABCF401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9CF1896-8C13-1239-2BC5-FC8E65F31812}"/>
              </a:ext>
            </a:extLst>
          </p:cNvPr>
          <p:cNvSpPr>
            <a:spLocks noGrp="1"/>
          </p:cNvSpPr>
          <p:nvPr>
            <p:ph type="ftr" sz="quarter" idx="3"/>
          </p:nvPr>
        </p:nvSpPr>
        <p:spPr>
          <a:xfrm>
            <a:off x="838200" y="6195252"/>
            <a:ext cx="1850136" cy="297624"/>
          </a:xfrm>
          <a:prstGeom prst="rect">
            <a:avLst/>
          </a:prstGeom>
        </p:spPr>
        <p:txBody>
          <a:bodyPr vert="horz" lIns="91440" tIns="45720" rIns="91440" bIns="45720" rtlCol="0" anchor="ctr"/>
          <a:lstStyle>
            <a:lvl1pPr algn="l">
              <a:defRPr sz="1200" b="1" i="0">
                <a:solidFill>
                  <a:schemeClr val="bg1"/>
                </a:solidFill>
                <a:latin typeface="DINOT-Bold" panose="020B0504020101020102" pitchFamily="34" charset="77"/>
              </a:defRPr>
            </a:lvl1pPr>
          </a:lstStyle>
          <a:p>
            <a:endParaRPr lang="sv-SE" dirty="0"/>
          </a:p>
        </p:txBody>
      </p:sp>
    </p:spTree>
    <p:extLst>
      <p:ext uri="{BB962C8B-B14F-4D97-AF65-F5344CB8AC3E}">
        <p14:creationId xmlns:p14="http://schemas.microsoft.com/office/powerpoint/2010/main" val="2505610809"/>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6" r:id="rId3"/>
    <p:sldLayoutId id="2147483668" r:id="rId4"/>
    <p:sldLayoutId id="2147483665" r:id="rId5"/>
    <p:sldLayoutId id="2147483667" r:id="rId6"/>
    <p:sldLayoutId id="2147483702" r:id="rId7"/>
    <p:sldLayoutId id="2147483694" r:id="rId8"/>
    <p:sldLayoutId id="2147483708" r:id="rId9"/>
    <p:sldLayoutId id="2147483700" r:id="rId10"/>
    <p:sldLayoutId id="2147483695" r:id="rId11"/>
    <p:sldLayoutId id="2147483698" r:id="rId12"/>
    <p:sldLayoutId id="2147483699" r:id="rId13"/>
    <p:sldLayoutId id="2147483701" r:id="rId14"/>
    <p:sldLayoutId id="2147483707" r:id="rId15"/>
    <p:sldLayoutId id="2147483703" r:id="rId16"/>
    <p:sldLayoutId id="2147483716" r:id="rId17"/>
    <p:sldLayoutId id="2147483717" r:id="rId18"/>
    <p:sldLayoutId id="2147483713" r:id="rId19"/>
    <p:sldLayoutId id="2147483714" r:id="rId20"/>
    <p:sldLayoutId id="2147483715" r:id="rId21"/>
    <p:sldLayoutId id="2147483669" r:id="rId22"/>
    <p:sldLayoutId id="2147483670" r:id="rId23"/>
    <p:sldLayoutId id="2147483671" r:id="rId24"/>
    <p:sldLayoutId id="2147483672" r:id="rId25"/>
    <p:sldLayoutId id="2147483711" r:id="rId26"/>
    <p:sldLayoutId id="2147483712" r:id="rId27"/>
    <p:sldLayoutId id="2147483674" r:id="rId28"/>
    <p:sldLayoutId id="2147483709" r:id="rId29"/>
    <p:sldLayoutId id="2147483710" r:id="rId30"/>
    <p:sldLayoutId id="2147483704" r:id="rId31"/>
    <p:sldLayoutId id="2147483673" r:id="rId32"/>
    <p:sldLayoutId id="2147483675" r:id="rId33"/>
    <p:sldLayoutId id="2147483676" r:id="rId34"/>
    <p:sldLayoutId id="2147483677" r:id="rId35"/>
    <p:sldLayoutId id="2147483678" r:id="rId36"/>
    <p:sldLayoutId id="2147483679" r:id="rId37"/>
    <p:sldLayoutId id="2147483680" r:id="rId38"/>
    <p:sldLayoutId id="2147483681" r:id="rId39"/>
  </p:sldLayoutIdLst>
  <p:hf sldNum="0" hdr="0" ft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351" y="1149100"/>
            <a:ext cx="9975179" cy="1325563"/>
          </a:xfrm>
          <a:prstGeom prst="rect">
            <a:avLst/>
          </a:prstGeom>
        </p:spPr>
        <p:txBody>
          <a:bodyPr vert="horz" lIns="0" tIns="0" rIns="0" bIns="0" rtlCol="0" anchor="b" anchorCtr="0">
            <a:noAutofit/>
          </a:bodyPr>
          <a:lstStyle/>
          <a:p>
            <a:r>
              <a:rPr lang="sv-SE"/>
              <a:t>Klicka här för att ändra mall för rubrikformat</a:t>
            </a:r>
            <a:endParaRPr lang="en-US"/>
          </a:p>
        </p:txBody>
      </p:sp>
      <p:sp>
        <p:nvSpPr>
          <p:cNvPr id="3" name="Text Placeholder 2"/>
          <p:cNvSpPr>
            <a:spLocks noGrp="1"/>
          </p:cNvSpPr>
          <p:nvPr>
            <p:ph type="body" idx="1"/>
          </p:nvPr>
        </p:nvSpPr>
        <p:spPr>
          <a:xfrm>
            <a:off x="839351" y="2770986"/>
            <a:ext cx="9975179" cy="296495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Slide Number Placeholder 5"/>
          <p:cNvSpPr>
            <a:spLocks noGrp="1"/>
          </p:cNvSpPr>
          <p:nvPr>
            <p:ph type="sldNum" sz="quarter" idx="4"/>
          </p:nvPr>
        </p:nvSpPr>
        <p:spPr>
          <a:xfrm>
            <a:off x="9047089" y="260292"/>
            <a:ext cx="2743200" cy="221992"/>
          </a:xfrm>
          <a:prstGeom prst="rect">
            <a:avLst/>
          </a:prstGeom>
        </p:spPr>
        <p:txBody>
          <a:bodyPr vert="horz" lIns="91440" tIns="45720" rIns="91440" bIns="45720" rtlCol="0" anchor="ctr"/>
          <a:lstStyle>
            <a:lvl1pPr algn="r">
              <a:defRPr sz="1467">
                <a:solidFill>
                  <a:schemeClr val="tx1"/>
                </a:solidFill>
              </a:defRPr>
            </a:lvl1pPr>
          </a:lstStyle>
          <a:p>
            <a:fld id="{75FAEC25-BFF8-4F51-8147-11A35D178CA1}" type="slidenum">
              <a:rPr lang="sv-SE" smtClean="0"/>
              <a:pPr/>
              <a:t>‹#›</a:t>
            </a:fld>
            <a:endParaRPr lang="sv-SE"/>
          </a:p>
        </p:txBody>
      </p:sp>
      <p:cxnSp>
        <p:nvCxnSpPr>
          <p:cNvPr id="10" name="Rak koppling 9">
            <a:extLst>
              <a:ext uri="{FF2B5EF4-FFF2-40B4-BE49-F238E27FC236}">
                <a16:creationId xmlns:a16="http://schemas.microsoft.com/office/drawing/2014/main" id="{CD25EE4A-05F0-477B-A8DC-36B3D9E4B1FA}"/>
              </a:ext>
            </a:extLst>
          </p:cNvPr>
          <p:cNvCxnSpPr/>
          <p:nvPr/>
        </p:nvCxnSpPr>
        <p:spPr>
          <a:xfrm>
            <a:off x="460729" y="501573"/>
            <a:ext cx="112150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4D2CB7B5-21CF-4FCB-A251-B79F5B61BCD7}"/>
              </a:ext>
            </a:extLst>
          </p:cNvPr>
          <p:cNvCxnSpPr/>
          <p:nvPr/>
        </p:nvCxnSpPr>
        <p:spPr>
          <a:xfrm>
            <a:off x="460729" y="6038149"/>
            <a:ext cx="11215099"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Bildobjekt 6" descr="En bild som visar text&#10;&#10;Automatiskt genererad beskrivning">
            <a:extLst>
              <a:ext uri="{FF2B5EF4-FFF2-40B4-BE49-F238E27FC236}">
                <a16:creationId xmlns:a16="http://schemas.microsoft.com/office/drawing/2014/main" id="{B816567B-1683-463B-58E9-17AA9099D44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182842" y="6247492"/>
            <a:ext cx="2491921" cy="463497"/>
          </a:xfrm>
          <a:prstGeom prst="rect">
            <a:avLst/>
          </a:prstGeom>
        </p:spPr>
      </p:pic>
    </p:spTree>
    <p:extLst>
      <p:ext uri="{BB962C8B-B14F-4D97-AF65-F5344CB8AC3E}">
        <p14:creationId xmlns:p14="http://schemas.microsoft.com/office/powerpoint/2010/main" val="39949541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hf sldNum="0" hdr="0" ftr="0"/>
  <p:txStyles>
    <p:titleStyle>
      <a:lvl1pPr algn="l" defTabSz="1343890" rtl="0" eaLnBrk="1" latinLnBrk="0" hangingPunct="1">
        <a:lnSpc>
          <a:spcPct val="100000"/>
        </a:lnSpc>
        <a:spcBef>
          <a:spcPct val="0"/>
        </a:spcBef>
        <a:buNone/>
        <a:defRPr sz="4667" b="1" i="0" kern="1200" cap="all" baseline="0">
          <a:solidFill>
            <a:schemeClr val="tx1"/>
          </a:solidFill>
          <a:latin typeface="+mj-lt"/>
          <a:ea typeface="+mj-ea"/>
          <a:cs typeface="Arial Black" panose="020B0604020202020204" pitchFamily="34" charset="0"/>
        </a:defRPr>
      </a:lvl1pPr>
    </p:titleStyle>
    <p:bodyStyle>
      <a:lvl1pPr marL="425440" indent="-425440" algn="l" defTabSz="1343890" rtl="0" eaLnBrk="1" latinLnBrk="0" hangingPunct="1">
        <a:lnSpc>
          <a:spcPts val="4267"/>
        </a:lnSpc>
        <a:spcBef>
          <a:spcPts val="0"/>
        </a:spcBef>
        <a:buSzPct val="84000"/>
        <a:buFont typeface="Arial" panose="020B0604020202020204" pitchFamily="34" charset="0"/>
        <a:buChar char="●"/>
        <a:defRPr sz="4267" kern="1200">
          <a:solidFill>
            <a:schemeClr val="tx1"/>
          </a:solidFill>
          <a:latin typeface="+mn-lt"/>
          <a:ea typeface="+mn-ea"/>
          <a:cs typeface="Arial" panose="020B0604020202020204" pitchFamily="34" charset="0"/>
        </a:defRPr>
      </a:lvl1pPr>
      <a:lvl2pPr marL="1007917" indent="-335973" algn="l" defTabSz="1343890" rtl="0" eaLnBrk="1" latinLnBrk="0" hangingPunct="1">
        <a:lnSpc>
          <a:spcPct val="100000"/>
        </a:lnSpc>
        <a:spcBef>
          <a:spcPts val="0"/>
        </a:spcBef>
        <a:buFont typeface="Arial" panose="020B0604020202020204" pitchFamily="34" charset="0"/>
        <a:buChar char="•"/>
        <a:defRPr sz="3733" kern="1200">
          <a:solidFill>
            <a:schemeClr val="tx1"/>
          </a:solidFill>
          <a:latin typeface="+mn-lt"/>
          <a:ea typeface="+mn-ea"/>
          <a:cs typeface="Arial" panose="020B0604020202020204" pitchFamily="34" charset="0"/>
        </a:defRPr>
      </a:lvl2pPr>
      <a:lvl3pPr marL="1679863" indent="-335973" algn="l" defTabSz="1343890" rtl="0" eaLnBrk="1" latinLnBrk="0" hangingPunct="1">
        <a:lnSpc>
          <a:spcPct val="100000"/>
        </a:lnSpc>
        <a:spcBef>
          <a:spcPts val="0"/>
        </a:spcBef>
        <a:buFont typeface="Arial" panose="020B0604020202020204" pitchFamily="34" charset="0"/>
        <a:buChar char="•"/>
        <a:defRPr sz="3200" kern="1200">
          <a:solidFill>
            <a:schemeClr val="tx1"/>
          </a:solidFill>
          <a:latin typeface="+mn-lt"/>
          <a:ea typeface="+mn-ea"/>
          <a:cs typeface="Arial" panose="020B0604020202020204" pitchFamily="34" charset="0"/>
        </a:defRPr>
      </a:lvl3pPr>
      <a:lvl4pPr marL="2351808" indent="-335973" algn="l" defTabSz="134389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Arial" panose="020B0604020202020204" pitchFamily="34" charset="0"/>
        </a:defRPr>
      </a:lvl4pPr>
      <a:lvl5pPr marL="3023754" indent="-335973" algn="l" defTabSz="1343890" rtl="0" eaLnBrk="1" latinLnBrk="0" hangingPunct="1">
        <a:lnSpc>
          <a:spcPct val="100000"/>
        </a:lnSpc>
        <a:spcBef>
          <a:spcPts val="0"/>
        </a:spcBef>
        <a:buFont typeface="Arial" panose="020B0604020202020204" pitchFamily="34" charset="0"/>
        <a:buChar char="•"/>
        <a:defRPr sz="2133" kern="1200">
          <a:solidFill>
            <a:schemeClr val="tx1"/>
          </a:solidFill>
          <a:latin typeface="+mn-lt"/>
          <a:ea typeface="+mn-ea"/>
          <a:cs typeface="Arial" panose="020B0604020202020204" pitchFamily="34" charset="0"/>
        </a:defRPr>
      </a:lvl5pPr>
      <a:lvl6pPr marL="3695700" indent="-335973" algn="l" defTabSz="1343890" rtl="0" eaLnBrk="1" latinLnBrk="0" hangingPunct="1">
        <a:lnSpc>
          <a:spcPct val="90000"/>
        </a:lnSpc>
        <a:spcBef>
          <a:spcPts val="735"/>
        </a:spcBef>
        <a:buFont typeface="Arial" panose="020B0604020202020204" pitchFamily="34" charset="0"/>
        <a:buChar char="•"/>
        <a:defRPr sz="2645" kern="1200">
          <a:solidFill>
            <a:schemeClr val="tx1"/>
          </a:solidFill>
          <a:latin typeface="+mn-lt"/>
          <a:ea typeface="+mn-ea"/>
          <a:cs typeface="+mn-cs"/>
        </a:defRPr>
      </a:lvl6pPr>
      <a:lvl7pPr marL="4367644" indent="-335973" algn="l" defTabSz="1343890" rtl="0" eaLnBrk="1" latinLnBrk="0" hangingPunct="1">
        <a:lnSpc>
          <a:spcPct val="90000"/>
        </a:lnSpc>
        <a:spcBef>
          <a:spcPts val="735"/>
        </a:spcBef>
        <a:buFont typeface="Arial" panose="020B0604020202020204" pitchFamily="34" charset="0"/>
        <a:buChar char="•"/>
        <a:defRPr sz="2645" kern="1200">
          <a:solidFill>
            <a:schemeClr val="tx1"/>
          </a:solidFill>
          <a:latin typeface="+mn-lt"/>
          <a:ea typeface="+mn-ea"/>
          <a:cs typeface="+mn-cs"/>
        </a:defRPr>
      </a:lvl7pPr>
      <a:lvl8pPr marL="5039590" indent="-335973" algn="l" defTabSz="1343890" rtl="0" eaLnBrk="1" latinLnBrk="0" hangingPunct="1">
        <a:lnSpc>
          <a:spcPct val="90000"/>
        </a:lnSpc>
        <a:spcBef>
          <a:spcPts val="735"/>
        </a:spcBef>
        <a:buFont typeface="Arial" panose="020B0604020202020204" pitchFamily="34" charset="0"/>
        <a:buChar char="•"/>
        <a:defRPr sz="2645" kern="1200">
          <a:solidFill>
            <a:schemeClr val="tx1"/>
          </a:solidFill>
          <a:latin typeface="+mn-lt"/>
          <a:ea typeface="+mn-ea"/>
          <a:cs typeface="+mn-cs"/>
        </a:defRPr>
      </a:lvl8pPr>
      <a:lvl9pPr marL="5711535" indent="-335973" algn="l" defTabSz="1343890" rtl="0" eaLnBrk="1" latinLnBrk="0" hangingPunct="1">
        <a:lnSpc>
          <a:spcPct val="90000"/>
        </a:lnSpc>
        <a:spcBef>
          <a:spcPts val="735"/>
        </a:spcBef>
        <a:buFont typeface="Arial" panose="020B0604020202020204" pitchFamily="34" charset="0"/>
        <a:buChar char="•"/>
        <a:defRPr sz="2645" kern="1200">
          <a:solidFill>
            <a:schemeClr val="tx1"/>
          </a:solidFill>
          <a:latin typeface="+mn-lt"/>
          <a:ea typeface="+mn-ea"/>
          <a:cs typeface="+mn-cs"/>
        </a:defRPr>
      </a:lvl9pPr>
    </p:bodyStyle>
    <p:otherStyle>
      <a:defPPr>
        <a:defRPr lang="en-US"/>
      </a:defPPr>
      <a:lvl1pPr marL="0" algn="l" defTabSz="1343890" rtl="0" eaLnBrk="1" latinLnBrk="0" hangingPunct="1">
        <a:defRPr sz="2645" kern="1200">
          <a:solidFill>
            <a:schemeClr val="tx1"/>
          </a:solidFill>
          <a:latin typeface="+mn-lt"/>
          <a:ea typeface="+mn-ea"/>
          <a:cs typeface="+mn-cs"/>
        </a:defRPr>
      </a:lvl1pPr>
      <a:lvl2pPr marL="671946" algn="l" defTabSz="1343890" rtl="0" eaLnBrk="1" latinLnBrk="0" hangingPunct="1">
        <a:defRPr sz="2645" kern="1200">
          <a:solidFill>
            <a:schemeClr val="tx1"/>
          </a:solidFill>
          <a:latin typeface="+mn-lt"/>
          <a:ea typeface="+mn-ea"/>
          <a:cs typeface="+mn-cs"/>
        </a:defRPr>
      </a:lvl2pPr>
      <a:lvl3pPr marL="1343890" algn="l" defTabSz="1343890" rtl="0" eaLnBrk="1" latinLnBrk="0" hangingPunct="1">
        <a:defRPr sz="2645" kern="1200">
          <a:solidFill>
            <a:schemeClr val="tx1"/>
          </a:solidFill>
          <a:latin typeface="+mn-lt"/>
          <a:ea typeface="+mn-ea"/>
          <a:cs typeface="+mn-cs"/>
        </a:defRPr>
      </a:lvl3pPr>
      <a:lvl4pPr marL="2015836" algn="l" defTabSz="1343890" rtl="0" eaLnBrk="1" latinLnBrk="0" hangingPunct="1">
        <a:defRPr sz="2645" kern="1200">
          <a:solidFill>
            <a:schemeClr val="tx1"/>
          </a:solidFill>
          <a:latin typeface="+mn-lt"/>
          <a:ea typeface="+mn-ea"/>
          <a:cs typeface="+mn-cs"/>
        </a:defRPr>
      </a:lvl4pPr>
      <a:lvl5pPr marL="2687781" algn="l" defTabSz="1343890" rtl="0" eaLnBrk="1" latinLnBrk="0" hangingPunct="1">
        <a:defRPr sz="2645" kern="1200">
          <a:solidFill>
            <a:schemeClr val="tx1"/>
          </a:solidFill>
          <a:latin typeface="+mn-lt"/>
          <a:ea typeface="+mn-ea"/>
          <a:cs typeface="+mn-cs"/>
        </a:defRPr>
      </a:lvl5pPr>
      <a:lvl6pPr marL="3359727" algn="l" defTabSz="1343890" rtl="0" eaLnBrk="1" latinLnBrk="0" hangingPunct="1">
        <a:defRPr sz="2645" kern="1200">
          <a:solidFill>
            <a:schemeClr val="tx1"/>
          </a:solidFill>
          <a:latin typeface="+mn-lt"/>
          <a:ea typeface="+mn-ea"/>
          <a:cs typeface="+mn-cs"/>
        </a:defRPr>
      </a:lvl6pPr>
      <a:lvl7pPr marL="4031671" algn="l" defTabSz="1343890" rtl="0" eaLnBrk="1" latinLnBrk="0" hangingPunct="1">
        <a:defRPr sz="2645" kern="1200">
          <a:solidFill>
            <a:schemeClr val="tx1"/>
          </a:solidFill>
          <a:latin typeface="+mn-lt"/>
          <a:ea typeface="+mn-ea"/>
          <a:cs typeface="+mn-cs"/>
        </a:defRPr>
      </a:lvl7pPr>
      <a:lvl8pPr marL="4703617" algn="l" defTabSz="1343890" rtl="0" eaLnBrk="1" latinLnBrk="0" hangingPunct="1">
        <a:defRPr sz="2645" kern="1200">
          <a:solidFill>
            <a:schemeClr val="tx1"/>
          </a:solidFill>
          <a:latin typeface="+mn-lt"/>
          <a:ea typeface="+mn-ea"/>
          <a:cs typeface="+mn-cs"/>
        </a:defRPr>
      </a:lvl8pPr>
      <a:lvl9pPr marL="5375562" algn="l" defTabSz="1343890" rtl="0" eaLnBrk="1" latinLnBrk="0" hangingPunct="1">
        <a:defRPr sz="264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89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4D6D9D-47DF-67BF-843F-EA744706C58E}"/>
              </a:ext>
            </a:extLst>
          </p:cNvPr>
          <p:cNvSpPr>
            <a:spLocks noGrp="1"/>
          </p:cNvSpPr>
          <p:nvPr>
            <p:ph type="ctrTitle"/>
          </p:nvPr>
        </p:nvSpPr>
        <p:spPr>
          <a:xfrm>
            <a:off x="810703" y="2181013"/>
            <a:ext cx="10270252" cy="2798107"/>
          </a:xfrm>
        </p:spPr>
        <p:txBody>
          <a:bodyPr/>
          <a:lstStyle/>
          <a:p>
            <a:r>
              <a:rPr lang="sv-SE" sz="6600" dirty="0"/>
              <a:t>Det här är </a:t>
            </a:r>
            <a:br>
              <a:rPr lang="sv-SE" sz="6600" dirty="0"/>
            </a:br>
            <a:r>
              <a:rPr lang="sv-SE" sz="6600" dirty="0"/>
              <a:t>Svenska Jägareförbundet</a:t>
            </a:r>
          </a:p>
        </p:txBody>
      </p:sp>
      <p:sp>
        <p:nvSpPr>
          <p:cNvPr id="3" name="Platshållare för text 2">
            <a:extLst>
              <a:ext uri="{FF2B5EF4-FFF2-40B4-BE49-F238E27FC236}">
                <a16:creationId xmlns:a16="http://schemas.microsoft.com/office/drawing/2014/main" id="{FBCFB456-E406-9234-35A4-323E8263E77E}"/>
              </a:ext>
            </a:extLst>
          </p:cNvPr>
          <p:cNvSpPr>
            <a:spLocks noGrp="1"/>
          </p:cNvSpPr>
          <p:nvPr>
            <p:ph type="body" sz="quarter" idx="11"/>
          </p:nvPr>
        </p:nvSpPr>
        <p:spPr/>
        <p:txBody>
          <a:bodyPr/>
          <a:lstStyle/>
          <a:p>
            <a:r>
              <a:rPr lang="sv-SE" dirty="0"/>
              <a:t>SVENSKA JÄGAREFÖRBUNDET 2025</a:t>
            </a:r>
          </a:p>
        </p:txBody>
      </p:sp>
    </p:spTree>
    <p:extLst>
      <p:ext uri="{BB962C8B-B14F-4D97-AF65-F5344CB8AC3E}">
        <p14:creationId xmlns:p14="http://schemas.microsoft.com/office/powerpoint/2010/main" val="357645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938A8-4BC1-DB99-2349-8193B8793EE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CBCFA77-04B8-294D-657A-3C88A036C1D1}"/>
              </a:ext>
            </a:extLst>
          </p:cNvPr>
          <p:cNvSpPr>
            <a:spLocks noGrp="1"/>
          </p:cNvSpPr>
          <p:nvPr>
            <p:ph type="title"/>
          </p:nvPr>
        </p:nvSpPr>
        <p:spPr>
          <a:xfrm>
            <a:off x="838200" y="365125"/>
            <a:ext cx="10515600" cy="1525459"/>
          </a:xfrm>
        </p:spPr>
        <p:txBody>
          <a:bodyPr>
            <a:noAutofit/>
          </a:bodyPr>
          <a:lstStyle/>
          <a:p>
            <a:r>
              <a:rPr lang="sv-SE" sz="4400" dirty="0"/>
              <a:t>Sveriges största jakttidskrift</a:t>
            </a:r>
          </a:p>
        </p:txBody>
      </p:sp>
      <p:pic>
        <p:nvPicPr>
          <p:cNvPr id="6" name="Bildobjekt 5" descr="En bild som visar däggdjur, stående, katt, tittar&#10;&#10;Automatiskt genererad beskrivning">
            <a:extLst>
              <a:ext uri="{FF2B5EF4-FFF2-40B4-BE49-F238E27FC236}">
                <a16:creationId xmlns:a16="http://schemas.microsoft.com/office/drawing/2014/main" id="{3BD6092B-51FD-C385-5664-A74FF61A6B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7615" y="2214754"/>
            <a:ext cx="2626540" cy="3424170"/>
          </a:xfrm>
          <a:prstGeom prst="rect">
            <a:avLst/>
          </a:prstGeom>
        </p:spPr>
      </p:pic>
      <p:pic>
        <p:nvPicPr>
          <p:cNvPr id="7" name="Bildobjekt 6" descr="En bild som visar gräs, utomhus, fält, däggdjur&#10;&#10;Automatiskt genererad beskrivning">
            <a:extLst>
              <a:ext uri="{FF2B5EF4-FFF2-40B4-BE49-F238E27FC236}">
                <a16:creationId xmlns:a16="http://schemas.microsoft.com/office/drawing/2014/main" id="{80386670-9259-9D88-87CC-9D67E99E37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9460" y="2057375"/>
            <a:ext cx="2626540" cy="3424171"/>
          </a:xfrm>
          <a:prstGeom prst="rect">
            <a:avLst/>
          </a:prstGeom>
          <a:ln>
            <a:noFill/>
          </a:ln>
          <a:effectLst>
            <a:outerShdw blurRad="292100" dist="139700" dir="2700000" algn="tl" rotWithShape="0">
              <a:srgbClr val="333333">
                <a:alpha val="65000"/>
              </a:srgbClr>
            </a:outerShdw>
          </a:effectLst>
        </p:spPr>
      </p:pic>
      <p:pic>
        <p:nvPicPr>
          <p:cNvPr id="8" name="Bildobjekt 7" descr="En bild som visar däggdjur, utomhus, ko, gräs&#10;&#10;Automatiskt genererad beskrivning">
            <a:extLst>
              <a:ext uri="{FF2B5EF4-FFF2-40B4-BE49-F238E27FC236}">
                <a16:creationId xmlns:a16="http://schemas.microsoft.com/office/drawing/2014/main" id="{7E3AABD2-9648-361E-7442-385049433E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305" y="1890584"/>
            <a:ext cx="2625513" cy="3428089"/>
          </a:xfrm>
          <a:prstGeom prst="rect">
            <a:avLst/>
          </a:prstGeom>
        </p:spPr>
      </p:pic>
      <p:pic>
        <p:nvPicPr>
          <p:cNvPr id="10" name="Bildobjekt 9" descr="En bild som visar text, Mobiltelefon, skärmbild, utomhus&#10;&#10;AI-genererat innehåll kan vara felaktigt.">
            <a:extLst>
              <a:ext uri="{FF2B5EF4-FFF2-40B4-BE49-F238E27FC236}">
                <a16:creationId xmlns:a16="http://schemas.microsoft.com/office/drawing/2014/main" id="{3EC70CB9-2AFA-9EF6-A2AF-D049E06B2B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17985" y="2838042"/>
            <a:ext cx="2018425" cy="3492000"/>
          </a:xfrm>
          <a:prstGeom prst="rect">
            <a:avLst/>
          </a:prstGeom>
        </p:spPr>
      </p:pic>
      <p:sp>
        <p:nvSpPr>
          <p:cNvPr id="9" name="Ellips 8">
            <a:extLst>
              <a:ext uri="{FF2B5EF4-FFF2-40B4-BE49-F238E27FC236}">
                <a16:creationId xmlns:a16="http://schemas.microsoft.com/office/drawing/2014/main" id="{33A9D96A-7AC2-0A81-9083-60836A0E7124}"/>
              </a:ext>
            </a:extLst>
          </p:cNvPr>
          <p:cNvSpPr/>
          <p:nvPr/>
        </p:nvSpPr>
        <p:spPr>
          <a:xfrm>
            <a:off x="8782087" y="717755"/>
            <a:ext cx="2290223" cy="21202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noFill/>
              <a:latin typeface="DINOT-Black" panose="02010604030101020104" pitchFamily="2" charset="77"/>
            </a:endParaRPr>
          </a:p>
        </p:txBody>
      </p:sp>
      <p:sp>
        <p:nvSpPr>
          <p:cNvPr id="12" name="textruta 11">
            <a:extLst>
              <a:ext uri="{FF2B5EF4-FFF2-40B4-BE49-F238E27FC236}">
                <a16:creationId xmlns:a16="http://schemas.microsoft.com/office/drawing/2014/main" id="{0D33677E-4649-3486-C425-3A687D9969BC}"/>
              </a:ext>
            </a:extLst>
          </p:cNvPr>
          <p:cNvSpPr txBox="1"/>
          <p:nvPr/>
        </p:nvSpPr>
        <p:spPr>
          <a:xfrm>
            <a:off x="8916527" y="1319884"/>
            <a:ext cx="2018425" cy="923330"/>
          </a:xfrm>
          <a:prstGeom prst="rect">
            <a:avLst/>
          </a:prstGeom>
          <a:noFill/>
        </p:spPr>
        <p:txBody>
          <a:bodyPr wrap="square" rtlCol="0">
            <a:spAutoFit/>
          </a:bodyPr>
          <a:lstStyle/>
          <a:p>
            <a:pPr algn="ctr"/>
            <a:r>
              <a:rPr lang="sv-SE" dirty="0">
                <a:solidFill>
                  <a:schemeClr val="bg1"/>
                </a:solidFill>
              </a:rPr>
              <a:t>Dagliga nyheter svenskjakt.se &amp; i </a:t>
            </a:r>
            <a:r>
              <a:rPr lang="sv-SE" dirty="0" err="1">
                <a:solidFill>
                  <a:schemeClr val="bg1"/>
                </a:solidFill>
              </a:rPr>
              <a:t>appen</a:t>
            </a:r>
            <a:endParaRPr lang="sv-SE" dirty="0">
              <a:solidFill>
                <a:schemeClr val="bg1"/>
              </a:solidFill>
            </a:endParaRPr>
          </a:p>
        </p:txBody>
      </p:sp>
    </p:spTree>
    <p:extLst>
      <p:ext uri="{BB962C8B-B14F-4D97-AF65-F5344CB8AC3E}">
        <p14:creationId xmlns:p14="http://schemas.microsoft.com/office/powerpoint/2010/main" val="218075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3000"/>
                            </p:stCondLst>
                            <p:childTnLst>
                              <p:par>
                                <p:cTn id="11" presetID="53" presetClass="entr" presetSubtype="16"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5000"/>
                            </p:stCondLst>
                            <p:childTnLst>
                              <p:par>
                                <p:cTn id="17" presetID="53" presetClass="entr" presetSubtype="16"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FBC44-CFF9-EF4A-365D-37E35BBF3267}"/>
            </a:ext>
          </a:extLst>
        </p:cNvPr>
        <p:cNvGrpSpPr/>
        <p:nvPr/>
      </p:nvGrpSpPr>
      <p:grpSpPr>
        <a:xfrm>
          <a:off x="0" y="0"/>
          <a:ext cx="0" cy="0"/>
          <a:chOff x="0" y="0"/>
          <a:chExt cx="0" cy="0"/>
        </a:xfrm>
      </p:grpSpPr>
      <p:pic>
        <p:nvPicPr>
          <p:cNvPr id="6" name="Bildobjekt 5" descr="En bild som visar gräs, Mobiltelefon, träd, utomhus&#10;&#10;AI-genererat innehåll kan vara felaktigt.">
            <a:extLst>
              <a:ext uri="{FF2B5EF4-FFF2-40B4-BE49-F238E27FC236}">
                <a16:creationId xmlns:a16="http://schemas.microsoft.com/office/drawing/2014/main" id="{E93C0237-4888-32FA-7FEA-1D29EF658F02}"/>
              </a:ext>
            </a:extLst>
          </p:cNvPr>
          <p:cNvPicPr>
            <a:picLocks noChangeAspect="1"/>
          </p:cNvPicPr>
          <p:nvPr/>
        </p:nvPicPr>
        <p:blipFill>
          <a:blip r:embed="rId2" cstate="screen">
            <a:extLst>
              <a:ext uri="{28A0092B-C50C-407E-A947-70E740481C1C}">
                <a14:useLocalDpi xmlns:a14="http://schemas.microsoft.com/office/drawing/2010/main"/>
              </a:ext>
            </a:extLst>
          </a:blip>
          <a:srcRect l="24194" r="18695" b="1"/>
          <a:stretch/>
        </p:blipFill>
        <p:spPr>
          <a:xfrm>
            <a:off x="6096000" y="10"/>
            <a:ext cx="6096000" cy="6857990"/>
          </a:xfrm>
          <a:prstGeom prst="rect">
            <a:avLst/>
          </a:prstGeom>
          <a:noFill/>
        </p:spPr>
      </p:pic>
      <p:sp>
        <p:nvSpPr>
          <p:cNvPr id="2" name="Rubrik 1">
            <a:extLst>
              <a:ext uri="{FF2B5EF4-FFF2-40B4-BE49-F238E27FC236}">
                <a16:creationId xmlns:a16="http://schemas.microsoft.com/office/drawing/2014/main" id="{F853F270-2219-56C7-EF94-5E88DA4278CF}"/>
              </a:ext>
            </a:extLst>
          </p:cNvPr>
          <p:cNvSpPr>
            <a:spLocks noGrp="1"/>
          </p:cNvSpPr>
          <p:nvPr>
            <p:ph type="title"/>
          </p:nvPr>
        </p:nvSpPr>
        <p:spPr>
          <a:xfrm>
            <a:off x="809307" y="1640113"/>
            <a:ext cx="3932237" cy="1494973"/>
          </a:xfrm>
        </p:spPr>
        <p:txBody>
          <a:bodyPr vert="horz" lIns="91440" tIns="45720" rIns="91440" bIns="45720" rtlCol="0" anchor="b">
            <a:normAutofit/>
          </a:bodyPr>
          <a:lstStyle/>
          <a:p>
            <a:r>
              <a:rPr lang="sv-SE" kern="1200" dirty="0">
                <a:latin typeface="+mj-lt"/>
                <a:ea typeface="+mj-ea"/>
                <a:cs typeface="+mj-cs"/>
              </a:rPr>
              <a:t>Ditt medlemskap direkt i mobilen</a:t>
            </a:r>
          </a:p>
        </p:txBody>
      </p:sp>
      <p:sp>
        <p:nvSpPr>
          <p:cNvPr id="9" name="Platshållare för innehåll 2">
            <a:extLst>
              <a:ext uri="{FF2B5EF4-FFF2-40B4-BE49-F238E27FC236}">
                <a16:creationId xmlns:a16="http://schemas.microsoft.com/office/drawing/2014/main" id="{F62F70BB-38D1-CA79-9F4C-C716F7AC0B97}"/>
              </a:ext>
            </a:extLst>
          </p:cNvPr>
          <p:cNvSpPr>
            <a:spLocks noGrp="1"/>
          </p:cNvSpPr>
          <p:nvPr>
            <p:ph type="body" sz="half" idx="2"/>
          </p:nvPr>
        </p:nvSpPr>
        <p:spPr>
          <a:xfrm>
            <a:off x="809308" y="3265713"/>
            <a:ext cx="4508842" cy="2554516"/>
          </a:xfrm>
        </p:spPr>
        <p:txBody>
          <a:bodyPr vert="horz" lIns="91440" tIns="45720" rIns="91440" bIns="45720" rtlCol="0">
            <a:normAutofit/>
          </a:bodyPr>
          <a:lstStyle/>
          <a:p>
            <a:pPr marL="285750" indent="-285750">
              <a:buFont typeface="Wingdings" panose="05000000000000000000" pitchFamily="2" charset="2"/>
              <a:buChar char="Ø"/>
            </a:pPr>
            <a:r>
              <a:rPr lang="sv-SE" kern="1200" dirty="0">
                <a:latin typeface="+mn-lt"/>
                <a:ea typeface="+mn-ea"/>
                <a:cs typeface="+mn-cs"/>
              </a:rPr>
              <a:t>Digitalt medlemskort</a:t>
            </a:r>
          </a:p>
          <a:p>
            <a:pPr marL="285750" indent="-285750">
              <a:buFont typeface="Wingdings" panose="05000000000000000000" pitchFamily="2" charset="2"/>
              <a:buChar char="Ø"/>
            </a:pPr>
            <a:r>
              <a:rPr lang="sv-SE" kern="1200" dirty="0">
                <a:latin typeface="+mn-lt"/>
                <a:ea typeface="+mn-ea"/>
                <a:cs typeface="+mn-cs"/>
              </a:rPr>
              <a:t>Medlemsrabatter</a:t>
            </a:r>
          </a:p>
          <a:p>
            <a:pPr marL="285750" indent="-285750">
              <a:buFont typeface="Wingdings" panose="05000000000000000000" pitchFamily="2" charset="2"/>
              <a:buChar char="Ø"/>
            </a:pPr>
            <a:r>
              <a:rPr lang="sv-SE" kern="1200" dirty="0">
                <a:latin typeface="+mn-lt"/>
                <a:ea typeface="+mn-ea"/>
                <a:cs typeface="+mn-cs"/>
              </a:rPr>
              <a:t>Erbjudanden</a:t>
            </a:r>
          </a:p>
          <a:p>
            <a:pPr marL="285750" indent="-285750">
              <a:buFont typeface="Wingdings" panose="05000000000000000000" pitchFamily="2" charset="2"/>
              <a:buChar char="Ø"/>
            </a:pPr>
            <a:r>
              <a:rPr lang="sv-SE" kern="1200" dirty="0">
                <a:latin typeface="+mn-lt"/>
                <a:ea typeface="+mn-ea"/>
                <a:cs typeface="+mn-cs"/>
              </a:rPr>
              <a:t>Digital jakttidtabell</a:t>
            </a:r>
          </a:p>
          <a:p>
            <a:pPr marL="285750" indent="-285750">
              <a:buFont typeface="Wingdings" panose="05000000000000000000" pitchFamily="2" charset="2"/>
              <a:buChar char="Ø"/>
            </a:pPr>
            <a:r>
              <a:rPr lang="sv-SE" kern="1200" dirty="0">
                <a:latin typeface="+mn-lt"/>
                <a:ea typeface="+mn-ea"/>
                <a:cs typeface="+mn-cs"/>
              </a:rPr>
              <a:t>Medlemsnyheter</a:t>
            </a:r>
          </a:p>
        </p:txBody>
      </p:sp>
      <p:sp>
        <p:nvSpPr>
          <p:cNvPr id="14" name="Text Placeholder 4">
            <a:extLst>
              <a:ext uri="{FF2B5EF4-FFF2-40B4-BE49-F238E27FC236}">
                <a16:creationId xmlns:a16="http://schemas.microsoft.com/office/drawing/2014/main" id="{38214877-3C88-9516-4929-217EBE2B5F3E}"/>
              </a:ext>
            </a:extLst>
          </p:cNvPr>
          <p:cNvSpPr>
            <a:spLocks noGrp="1"/>
          </p:cNvSpPr>
          <p:nvPr>
            <p:ph type="body" sz="quarter" idx="29"/>
          </p:nvPr>
        </p:nvSpPr>
        <p:spPr>
          <a:xfrm>
            <a:off x="463373" y="594631"/>
            <a:ext cx="2083884" cy="290739"/>
          </a:xfrm>
        </p:spPr>
        <p:txBody>
          <a:bodyPr>
            <a:normAutofit fontScale="92500"/>
          </a:bodyPr>
          <a:lstStyle/>
          <a:p>
            <a:r>
              <a:rPr lang="en-US" dirty="0"/>
              <a:t>SVENSKA JÄGAREFÖBUNDET</a:t>
            </a:r>
          </a:p>
        </p:txBody>
      </p:sp>
      <p:sp>
        <p:nvSpPr>
          <p:cNvPr id="3" name="textruta 2">
            <a:extLst>
              <a:ext uri="{FF2B5EF4-FFF2-40B4-BE49-F238E27FC236}">
                <a16:creationId xmlns:a16="http://schemas.microsoft.com/office/drawing/2014/main" id="{05C6FA39-2776-311A-C50E-20EB9D7ED821}"/>
              </a:ext>
            </a:extLst>
          </p:cNvPr>
          <p:cNvSpPr txBox="1"/>
          <p:nvPr/>
        </p:nvSpPr>
        <p:spPr>
          <a:xfrm>
            <a:off x="9144000" y="6619875"/>
            <a:ext cx="3063875" cy="238125"/>
          </a:xfrm>
          <a:prstGeom prst="rect">
            <a:avLst/>
          </a:prstGeom>
        </p:spPr>
        <p:txBody>
          <a:bodyPr vert="horz" lIns="91440" tIns="45720" rIns="91440" bIns="45720" rtlCol="0">
            <a:normAutofit/>
          </a:bodyPr>
          <a:lstStyle/>
          <a:p>
            <a:pPr algn="r">
              <a:lnSpc>
                <a:spcPct val="90000"/>
              </a:lnSpc>
              <a:spcBef>
                <a:spcPts val="1000"/>
              </a:spcBef>
            </a:pPr>
            <a:r>
              <a:rPr lang="sv-SE" sz="900" dirty="0">
                <a:solidFill>
                  <a:schemeClr val="bg1"/>
                </a:solidFill>
                <a:latin typeface="DINOT-Regular" panose="020B0504020101020102" pitchFamily="34" charset="77"/>
              </a:rPr>
              <a:t>Ladda ner </a:t>
            </a:r>
            <a:r>
              <a:rPr lang="sv-SE" sz="900" dirty="0" err="1">
                <a:solidFill>
                  <a:schemeClr val="bg1"/>
                </a:solidFill>
                <a:latin typeface="DINOT-Regular" panose="020B0504020101020102" pitchFamily="34" charset="77"/>
              </a:rPr>
              <a:t>appen</a:t>
            </a:r>
            <a:r>
              <a:rPr lang="sv-SE" sz="900" dirty="0">
                <a:solidFill>
                  <a:schemeClr val="bg1"/>
                </a:solidFill>
                <a:latin typeface="DINOT-Regular" panose="020B0504020101020102" pitchFamily="34" charset="77"/>
              </a:rPr>
              <a:t> </a:t>
            </a:r>
            <a:r>
              <a:rPr lang="sv-SE" sz="900" dirty="0" err="1">
                <a:solidFill>
                  <a:schemeClr val="bg1"/>
                </a:solidFill>
                <a:latin typeface="DINOT-Regular" panose="020B0504020101020102" pitchFamily="34" charset="77"/>
              </a:rPr>
              <a:t>Cardskipper</a:t>
            </a:r>
            <a:r>
              <a:rPr lang="sv-SE" sz="900" dirty="0">
                <a:solidFill>
                  <a:schemeClr val="bg1"/>
                </a:solidFill>
                <a:latin typeface="DINOT-Regular" panose="020B0504020101020102" pitchFamily="34" charset="77"/>
              </a:rPr>
              <a:t> och du får:</a:t>
            </a:r>
          </a:p>
          <a:p>
            <a:pPr algn="r">
              <a:lnSpc>
                <a:spcPct val="90000"/>
              </a:lnSpc>
              <a:spcBef>
                <a:spcPts val="1000"/>
              </a:spcBef>
            </a:pPr>
            <a:endParaRPr lang="sv-SE" sz="900" dirty="0">
              <a:solidFill>
                <a:schemeClr val="bg1"/>
              </a:solidFill>
              <a:latin typeface="DINOT-Regular" panose="020B0504020101020102" pitchFamily="34" charset="77"/>
            </a:endParaRPr>
          </a:p>
        </p:txBody>
      </p:sp>
    </p:spTree>
    <p:extLst>
      <p:ext uri="{BB962C8B-B14F-4D97-AF65-F5344CB8AC3E}">
        <p14:creationId xmlns:p14="http://schemas.microsoft.com/office/powerpoint/2010/main" val="190443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AF4BE-1F83-A465-82C9-B325A561C627}"/>
            </a:ext>
          </a:extLst>
        </p:cNvPr>
        <p:cNvGrpSpPr/>
        <p:nvPr/>
      </p:nvGrpSpPr>
      <p:grpSpPr>
        <a:xfrm>
          <a:off x="0" y="0"/>
          <a:ext cx="0" cy="0"/>
          <a:chOff x="0" y="0"/>
          <a:chExt cx="0" cy="0"/>
        </a:xfrm>
      </p:grpSpPr>
      <p:sp>
        <p:nvSpPr>
          <p:cNvPr id="4" name="Rubrik 28">
            <a:extLst>
              <a:ext uri="{FF2B5EF4-FFF2-40B4-BE49-F238E27FC236}">
                <a16:creationId xmlns:a16="http://schemas.microsoft.com/office/drawing/2014/main" id="{F67E0FCA-DDF4-83E6-B259-285B4D4F7E1F}"/>
              </a:ext>
            </a:extLst>
          </p:cNvPr>
          <p:cNvSpPr txBox="1">
            <a:spLocks/>
          </p:cNvSpPr>
          <p:nvPr/>
        </p:nvSpPr>
        <p:spPr>
          <a:xfrm>
            <a:off x="693419" y="914745"/>
            <a:ext cx="9907591" cy="1005717"/>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sv-SE" sz="4400" dirty="0"/>
              <a:t>Ungdomsverksamhet och nätverk för kvinnor</a:t>
            </a:r>
          </a:p>
        </p:txBody>
      </p:sp>
      <p:sp>
        <p:nvSpPr>
          <p:cNvPr id="5" name="Platshållare för innehåll 10">
            <a:extLst>
              <a:ext uri="{FF2B5EF4-FFF2-40B4-BE49-F238E27FC236}">
                <a16:creationId xmlns:a16="http://schemas.microsoft.com/office/drawing/2014/main" id="{E9A8210B-4EE2-38D7-7A26-7C20ED395735}"/>
              </a:ext>
            </a:extLst>
          </p:cNvPr>
          <p:cNvSpPr txBox="1">
            <a:spLocks/>
          </p:cNvSpPr>
          <p:nvPr/>
        </p:nvSpPr>
        <p:spPr>
          <a:xfrm>
            <a:off x="1177250" y="4215570"/>
            <a:ext cx="4318000" cy="10805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sv-SE" sz="1600" dirty="0">
                <a:cs typeface="Arial"/>
              </a:rPr>
              <a:t>För alla ungdomar upp till 25 år, nybörjare som erfarna. </a:t>
            </a:r>
          </a:p>
          <a:p>
            <a:pPr marL="0" indent="0">
              <a:lnSpc>
                <a:spcPct val="100000"/>
              </a:lnSpc>
              <a:buFont typeface="Arial" panose="020B0604020202020204" pitchFamily="34" charset="0"/>
              <a:buNone/>
            </a:pPr>
            <a:r>
              <a:rPr lang="sv-SE" sz="1600" dirty="0" err="1">
                <a:cs typeface="Arial"/>
              </a:rPr>
              <a:t>jagareforbundet.se</a:t>
            </a:r>
            <a:r>
              <a:rPr lang="sv-SE" sz="1600" dirty="0">
                <a:cs typeface="Arial"/>
              </a:rPr>
              <a:t>/</a:t>
            </a:r>
            <a:r>
              <a:rPr lang="sv-SE" sz="1600" dirty="0" err="1">
                <a:cs typeface="Arial"/>
              </a:rPr>
              <a:t>ungajagare</a:t>
            </a:r>
            <a:br>
              <a:rPr lang="sv-SE" sz="1600" dirty="0"/>
            </a:br>
            <a:endParaRPr lang="sv-SE" sz="1600" dirty="0"/>
          </a:p>
        </p:txBody>
      </p:sp>
      <p:pic>
        <p:nvPicPr>
          <p:cNvPr id="8" name="Bildobjekt 7" descr="En bild som visar text, Teckensnitt, logotyp, symbol&#10;&#10;AI-genererat innehåll kan vara felaktigt.">
            <a:extLst>
              <a:ext uri="{FF2B5EF4-FFF2-40B4-BE49-F238E27FC236}">
                <a16:creationId xmlns:a16="http://schemas.microsoft.com/office/drawing/2014/main" id="{4CFA615A-3807-A531-1DAD-62AB63BA8D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419" y="3086416"/>
            <a:ext cx="4318000" cy="787400"/>
          </a:xfrm>
          <a:prstGeom prst="rect">
            <a:avLst/>
          </a:prstGeom>
        </p:spPr>
      </p:pic>
      <p:pic>
        <p:nvPicPr>
          <p:cNvPr id="10" name="Bildobjekt 9" descr="En bild som visar text, Teckensnitt, logotyp, symbol&#10;&#10;AI-genererat innehåll kan vara felaktigt.">
            <a:extLst>
              <a:ext uri="{FF2B5EF4-FFF2-40B4-BE49-F238E27FC236}">
                <a16:creationId xmlns:a16="http://schemas.microsoft.com/office/drawing/2014/main" id="{1BCF6672-2486-8CEE-86E9-8D33B51761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8225" y="3035300"/>
            <a:ext cx="4318000" cy="787400"/>
          </a:xfrm>
          <a:prstGeom prst="rect">
            <a:avLst/>
          </a:prstGeom>
        </p:spPr>
      </p:pic>
      <p:sp>
        <p:nvSpPr>
          <p:cNvPr id="11" name="Platshållare för innehåll 10">
            <a:extLst>
              <a:ext uri="{FF2B5EF4-FFF2-40B4-BE49-F238E27FC236}">
                <a16:creationId xmlns:a16="http://schemas.microsoft.com/office/drawing/2014/main" id="{6024E922-52B1-BE03-D723-08D8FE05A907}"/>
              </a:ext>
            </a:extLst>
          </p:cNvPr>
          <p:cNvSpPr txBox="1">
            <a:spLocks/>
          </p:cNvSpPr>
          <p:nvPr/>
        </p:nvSpPr>
        <p:spPr>
          <a:xfrm>
            <a:off x="6672500" y="4215570"/>
            <a:ext cx="4595268" cy="10805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sv-SE" sz="1600" dirty="0">
                <a:cs typeface="Arial"/>
              </a:rPr>
              <a:t>Aktiv verksamhet för kvinnliga medlemmar i hela landet. </a:t>
            </a:r>
          </a:p>
          <a:p>
            <a:pPr marL="0" indent="0">
              <a:lnSpc>
                <a:spcPct val="100000"/>
              </a:lnSpc>
              <a:buFont typeface="Arial" panose="020B0604020202020204" pitchFamily="34" charset="0"/>
              <a:buNone/>
            </a:pPr>
            <a:r>
              <a:rPr lang="sv-SE" sz="1600" dirty="0" err="1">
                <a:cs typeface="Arial"/>
              </a:rPr>
              <a:t>jagareforbundet.se</a:t>
            </a:r>
            <a:r>
              <a:rPr lang="sv-SE" sz="1600" dirty="0">
                <a:cs typeface="Arial"/>
              </a:rPr>
              <a:t>/</a:t>
            </a:r>
            <a:r>
              <a:rPr lang="sv-SE" sz="1600" dirty="0" err="1">
                <a:cs typeface="Arial"/>
              </a:rPr>
              <a:t>jaqt</a:t>
            </a:r>
            <a:br>
              <a:rPr lang="sv-SE" sz="1600" dirty="0"/>
            </a:br>
            <a:endParaRPr lang="sv-SE" sz="1600" dirty="0"/>
          </a:p>
        </p:txBody>
      </p:sp>
      <p:pic>
        <p:nvPicPr>
          <p:cNvPr id="12" name="Bildobjekt 3">
            <a:extLst>
              <a:ext uri="{FF2B5EF4-FFF2-40B4-BE49-F238E27FC236}">
                <a16:creationId xmlns:a16="http://schemas.microsoft.com/office/drawing/2014/main" id="{D3004BFB-9CD4-9428-4730-3EA10C939D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361879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60CEA-D838-BEB6-7210-4DB9A1C1402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FCDBAA6-7263-3951-E6C0-83758992FAE2}"/>
              </a:ext>
            </a:extLst>
          </p:cNvPr>
          <p:cNvSpPr>
            <a:spLocks noGrp="1"/>
          </p:cNvSpPr>
          <p:nvPr>
            <p:ph type="title"/>
          </p:nvPr>
        </p:nvSpPr>
        <p:spPr>
          <a:xfrm>
            <a:off x="6524399" y="1244135"/>
            <a:ext cx="5313640" cy="1379592"/>
          </a:xfrm>
        </p:spPr>
        <p:txBody>
          <a:bodyPr>
            <a:noAutofit/>
          </a:bodyPr>
          <a:lstStyle/>
          <a:p>
            <a:r>
              <a:rPr lang="sv-SE" dirty="0"/>
              <a:t>Välkommen som medlem!</a:t>
            </a:r>
          </a:p>
        </p:txBody>
      </p:sp>
      <p:sp>
        <p:nvSpPr>
          <p:cNvPr id="3" name="textruta 2">
            <a:extLst>
              <a:ext uri="{FF2B5EF4-FFF2-40B4-BE49-F238E27FC236}">
                <a16:creationId xmlns:a16="http://schemas.microsoft.com/office/drawing/2014/main" id="{58D32A71-4BAF-1C9E-F120-D51BD3D4431D}"/>
              </a:ext>
            </a:extLst>
          </p:cNvPr>
          <p:cNvSpPr txBox="1"/>
          <p:nvPr/>
        </p:nvSpPr>
        <p:spPr>
          <a:xfrm>
            <a:off x="6443180" y="2750207"/>
            <a:ext cx="5244453" cy="615553"/>
          </a:xfrm>
          <a:prstGeom prst="rect">
            <a:avLst/>
          </a:prstGeom>
          <a:noFill/>
        </p:spPr>
        <p:txBody>
          <a:bodyPr wrap="square" rtlCol="0">
            <a:spAutoFit/>
          </a:bodyPr>
          <a:lstStyle/>
          <a:p>
            <a:r>
              <a:rPr lang="sv-SE" sz="2000" b="1" dirty="0">
                <a:solidFill>
                  <a:schemeClr val="bg1"/>
                </a:solidFill>
                <a:latin typeface="+mj-lt"/>
                <a:cs typeface="Arial" panose="020B0604020202020204" pitchFamily="34" charset="0"/>
              </a:rPr>
              <a:t>Säkra jakten för dig –  idag och i framtiden</a:t>
            </a:r>
          </a:p>
          <a:p>
            <a:endParaRPr lang="sv-SE" sz="1400" dirty="0">
              <a:solidFill>
                <a:schemeClr val="bg1"/>
              </a:solidFill>
              <a:latin typeface="DINOT-Regular" panose="020B0504020101020102" pitchFamily="34" charset="0"/>
              <a:cs typeface="Arial" panose="020B0604020202020204" pitchFamily="34" charset="0"/>
            </a:endParaRPr>
          </a:p>
        </p:txBody>
      </p:sp>
      <p:sp>
        <p:nvSpPr>
          <p:cNvPr id="9" name="Platshållare för innehåll 2">
            <a:extLst>
              <a:ext uri="{FF2B5EF4-FFF2-40B4-BE49-F238E27FC236}">
                <a16:creationId xmlns:a16="http://schemas.microsoft.com/office/drawing/2014/main" id="{AA7490A1-66CA-0BB6-30F6-63D012BB540B}"/>
              </a:ext>
            </a:extLst>
          </p:cNvPr>
          <p:cNvSpPr>
            <a:spLocks noGrp="1"/>
          </p:cNvSpPr>
          <p:nvPr>
            <p:ph idx="1"/>
          </p:nvPr>
        </p:nvSpPr>
        <p:spPr>
          <a:xfrm>
            <a:off x="6524399" y="3429000"/>
            <a:ext cx="4905495" cy="1939057"/>
          </a:xfrm>
        </p:spPr>
        <p:txBody>
          <a:bodyPr>
            <a:normAutofit/>
          </a:bodyPr>
          <a:lstStyle/>
          <a:p>
            <a:r>
              <a:rPr lang="sv-SE" sz="1600" dirty="0"/>
              <a:t>Utbildningar inom jakt och viltvård</a:t>
            </a:r>
          </a:p>
          <a:p>
            <a:r>
              <a:rPr lang="sv-SE" sz="1600" dirty="0"/>
              <a:t>Tidskriften Svensk Jakt</a:t>
            </a:r>
          </a:p>
          <a:p>
            <a:r>
              <a:rPr lang="sv-SE" sz="1600" dirty="0"/>
              <a:t>Rabatter och erbjudanden</a:t>
            </a:r>
          </a:p>
          <a:p>
            <a:r>
              <a:rPr lang="sv-SE" sz="1600" dirty="0"/>
              <a:t>Försäkringar för ett tryggare </a:t>
            </a:r>
            <a:r>
              <a:rPr lang="sv-SE" sz="1600" dirty="0" err="1"/>
              <a:t>jaktliv</a:t>
            </a:r>
            <a:endParaRPr lang="sv-SE" sz="1600" dirty="0"/>
          </a:p>
          <a:p>
            <a:r>
              <a:rPr lang="sv-SE" sz="1600" dirty="0"/>
              <a:t>Gemenskap och jakttillfällen</a:t>
            </a:r>
          </a:p>
        </p:txBody>
      </p:sp>
      <p:pic>
        <p:nvPicPr>
          <p:cNvPr id="6" name="Platshållare för bild 4">
            <a:extLst>
              <a:ext uri="{FF2B5EF4-FFF2-40B4-BE49-F238E27FC236}">
                <a16:creationId xmlns:a16="http://schemas.microsoft.com/office/drawing/2014/main" id="{FE674E16-26B1-F1EF-2A35-CBB4391F24D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textruta 6">
            <a:extLst>
              <a:ext uri="{FF2B5EF4-FFF2-40B4-BE49-F238E27FC236}">
                <a16:creationId xmlns:a16="http://schemas.microsoft.com/office/drawing/2014/main" id="{E0414C77-760B-52B6-B656-AAF166C05106}"/>
              </a:ext>
            </a:extLst>
          </p:cNvPr>
          <p:cNvSpPr txBox="1"/>
          <p:nvPr/>
        </p:nvSpPr>
        <p:spPr>
          <a:xfrm>
            <a:off x="6443180" y="5494537"/>
            <a:ext cx="6034097" cy="365998"/>
          </a:xfrm>
          <a:prstGeom prst="rect">
            <a:avLst/>
          </a:prstGeom>
          <a:noFill/>
        </p:spPr>
        <p:txBody>
          <a:bodyPr wrap="square" lIns="91440" tIns="45720" rIns="91440" bIns="45720" rtlCol="0" anchor="t">
            <a:spAutoFit/>
          </a:bodyPr>
          <a:lstStyle/>
          <a:p>
            <a:pPr lvl="0">
              <a:lnSpc>
                <a:spcPct val="107000"/>
              </a:lnSpc>
            </a:pPr>
            <a:r>
              <a:rPr lang="sv-SE" b="1" dirty="0">
                <a:solidFill>
                  <a:schemeClr val="bg1"/>
                </a:solidFill>
                <a:latin typeface="+mj-lt"/>
                <a:ea typeface="Calibri" panose="020F0502020204030204" pitchFamily="34" charset="0"/>
                <a:cs typeface="Times New Roman" panose="02020603050405020304" pitchFamily="18" charset="0"/>
              </a:rPr>
              <a:t>G</a:t>
            </a:r>
            <a:r>
              <a:rPr lang="sv-SE" sz="1800" b="1" dirty="0">
                <a:solidFill>
                  <a:schemeClr val="bg1"/>
                </a:solidFill>
                <a:effectLst/>
                <a:latin typeface="+mj-lt"/>
                <a:ea typeface="Calibri" panose="020F0502020204030204" pitchFamily="34" charset="0"/>
                <a:cs typeface="Times New Roman" panose="02020603050405020304" pitchFamily="18" charset="0"/>
              </a:rPr>
              <a:t>å in på jagareforbundet.se/medlem och läs mer</a:t>
            </a:r>
          </a:p>
        </p:txBody>
      </p:sp>
      <p:sp>
        <p:nvSpPr>
          <p:cNvPr id="8" name="Platshållare för text 2">
            <a:extLst>
              <a:ext uri="{FF2B5EF4-FFF2-40B4-BE49-F238E27FC236}">
                <a16:creationId xmlns:a16="http://schemas.microsoft.com/office/drawing/2014/main" id="{2139C778-A270-BD62-6DBD-805516F71B99}"/>
              </a:ext>
            </a:extLst>
          </p:cNvPr>
          <p:cNvSpPr txBox="1">
            <a:spLocks/>
          </p:cNvSpPr>
          <p:nvPr/>
        </p:nvSpPr>
        <p:spPr>
          <a:xfrm>
            <a:off x="165100" y="6492003"/>
            <a:ext cx="5765800" cy="365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SE" sz="900" dirty="0">
                <a:latin typeface="DINOT-Regular" panose="020B0504020101020102" pitchFamily="34" charset="77"/>
                <a:cs typeface="Arial" panose="020B0604020202020204" pitchFamily="34" charset="0"/>
              </a:rPr>
              <a:t>FOTO: OLLE NORDELL</a:t>
            </a:r>
          </a:p>
          <a:p>
            <a:pPr algn="r"/>
            <a:endParaRPr lang="sv-SE" dirty="0"/>
          </a:p>
        </p:txBody>
      </p:sp>
    </p:spTree>
    <p:extLst>
      <p:ext uri="{BB962C8B-B14F-4D97-AF65-F5344CB8AC3E}">
        <p14:creationId xmlns:p14="http://schemas.microsoft.com/office/powerpoint/2010/main" val="31479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5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1F68-0129-3F9F-DC9F-E50AB5A03E56}"/>
            </a:ext>
          </a:extLst>
        </p:cNvPr>
        <p:cNvGrpSpPr/>
        <p:nvPr/>
      </p:nvGrpSpPr>
      <p:grpSpPr>
        <a:xfrm>
          <a:off x="0" y="0"/>
          <a:ext cx="0" cy="0"/>
          <a:chOff x="0" y="0"/>
          <a:chExt cx="0" cy="0"/>
        </a:xfrm>
      </p:grpSpPr>
      <p:pic>
        <p:nvPicPr>
          <p:cNvPr id="2" name="Platshållare för bild 5">
            <a:extLst>
              <a:ext uri="{FF2B5EF4-FFF2-40B4-BE49-F238E27FC236}">
                <a16:creationId xmlns:a16="http://schemas.microsoft.com/office/drawing/2014/main" id="{D4DA8D4E-4004-342A-DCAC-943BA210CF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Platshållare för text 2">
            <a:extLst>
              <a:ext uri="{FF2B5EF4-FFF2-40B4-BE49-F238E27FC236}">
                <a16:creationId xmlns:a16="http://schemas.microsoft.com/office/drawing/2014/main" id="{963E3EF8-9EA4-2F27-B888-3A80E0E84883}"/>
              </a:ext>
            </a:extLst>
          </p:cNvPr>
          <p:cNvSpPr txBox="1">
            <a:spLocks/>
          </p:cNvSpPr>
          <p:nvPr/>
        </p:nvSpPr>
        <p:spPr>
          <a:xfrm>
            <a:off x="-1" y="6623437"/>
            <a:ext cx="2463115" cy="23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00" dirty="0">
                <a:latin typeface="DINOT-Regular" panose="020B0504020101020102" pitchFamily="34" charset="77"/>
                <a:cs typeface="Arial" panose="020B0604020202020204" pitchFamily="34" charset="0"/>
              </a:rPr>
              <a:t>FOTO: STEFAN JOHANSSON/MOSTPHOTOS</a:t>
            </a:r>
          </a:p>
          <a:p>
            <a:endParaRPr lang="sv-SE" dirty="0"/>
          </a:p>
        </p:txBody>
      </p:sp>
      <p:sp>
        <p:nvSpPr>
          <p:cNvPr id="4" name="Rubrik 23">
            <a:extLst>
              <a:ext uri="{FF2B5EF4-FFF2-40B4-BE49-F238E27FC236}">
                <a16:creationId xmlns:a16="http://schemas.microsoft.com/office/drawing/2014/main" id="{B624314C-0F2F-32F6-8767-AFC6A1CB9631}"/>
              </a:ext>
            </a:extLst>
          </p:cNvPr>
          <p:cNvSpPr txBox="1">
            <a:spLocks/>
          </p:cNvSpPr>
          <p:nvPr/>
        </p:nvSpPr>
        <p:spPr>
          <a:xfrm>
            <a:off x="1182579" y="2758827"/>
            <a:ext cx="4429642" cy="552892"/>
          </a:xfrm>
          <a:prstGeom prst="rect">
            <a:avLst/>
          </a:prstGeom>
        </p:spPr>
        <p:txBody>
          <a:bodyPr vert="horz" lIns="91440" tIns="45720" rIns="91440" bIns="45720" rtlCol="0" anchor="ctr">
            <a:noAutofit/>
          </a:bodyPr>
          <a:lstStyle>
            <a:lvl1pPr algn="l" defTabSz="288000" rtl="0" eaLnBrk="1" latinLnBrk="0" hangingPunct="1">
              <a:lnSpc>
                <a:spcPts val="7000"/>
              </a:lnSpc>
              <a:spcBef>
                <a:spcPts val="0"/>
              </a:spcBef>
              <a:spcAft>
                <a:spcPts val="0"/>
              </a:spcAft>
              <a:buNone/>
              <a:defRPr sz="7000" kern="1200">
                <a:solidFill>
                  <a:schemeClr val="bg1"/>
                </a:solidFill>
                <a:latin typeface="+mj-lt"/>
                <a:ea typeface="+mj-ea"/>
                <a:cs typeface="+mj-cs"/>
              </a:defRPr>
            </a:lvl1pPr>
          </a:lstStyle>
          <a:p>
            <a:pPr>
              <a:lnSpc>
                <a:spcPts val="4400"/>
              </a:lnSpc>
            </a:pPr>
            <a:r>
              <a:rPr lang="sv-SE" sz="4000" dirty="0"/>
              <a:t>Historia</a:t>
            </a:r>
          </a:p>
        </p:txBody>
      </p:sp>
      <p:sp>
        <p:nvSpPr>
          <p:cNvPr id="5" name="Rubrik 23">
            <a:extLst>
              <a:ext uri="{FF2B5EF4-FFF2-40B4-BE49-F238E27FC236}">
                <a16:creationId xmlns:a16="http://schemas.microsoft.com/office/drawing/2014/main" id="{DDA71EC5-041A-3697-D75D-4F138638BF81}"/>
              </a:ext>
            </a:extLst>
          </p:cNvPr>
          <p:cNvSpPr txBox="1">
            <a:spLocks/>
          </p:cNvSpPr>
          <p:nvPr/>
        </p:nvSpPr>
        <p:spPr>
          <a:xfrm>
            <a:off x="1182579" y="3650806"/>
            <a:ext cx="6354135" cy="149535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b="0" dirty="0">
                <a:solidFill>
                  <a:schemeClr val="bg1"/>
                </a:solidFill>
                <a:latin typeface="+mn-lt"/>
                <a:cs typeface="Arial" panose="020B0604020202020204" pitchFamily="34" charset="0"/>
              </a:rPr>
              <a:t>Bildades 1830 för att s</a:t>
            </a:r>
            <a:r>
              <a:rPr lang="sv-SE" sz="1600" b="0" dirty="0">
                <a:solidFill>
                  <a:schemeClr val="bg1"/>
                </a:solidFill>
                <a:latin typeface="+mn-lt"/>
              </a:rPr>
              <a:t>tärka dåtidens viltstammar </a:t>
            </a:r>
          </a:p>
          <a:p>
            <a:r>
              <a:rPr lang="sv-SE" sz="1600" b="0" dirty="0">
                <a:solidFill>
                  <a:schemeClr val="bg1"/>
                </a:solidFill>
                <a:latin typeface="+mn-lt"/>
              </a:rPr>
              <a:t>och ö</a:t>
            </a:r>
            <a:r>
              <a:rPr lang="sv-SE" sz="1600" b="0" dirty="0">
                <a:solidFill>
                  <a:schemeClr val="bg1"/>
                </a:solidFill>
                <a:latin typeface="+mn-lt"/>
                <a:cs typeface="Arial" panose="020B0604020202020204" pitchFamily="34" charset="0"/>
              </a:rPr>
              <a:t>ka antalet jaktbara arter.</a:t>
            </a:r>
          </a:p>
          <a:p>
            <a:endParaRPr lang="sv-SE" sz="1600" b="0" dirty="0">
              <a:solidFill>
                <a:schemeClr val="bg1"/>
              </a:solidFill>
              <a:latin typeface="+mn-lt"/>
              <a:cs typeface="Arial" panose="020B0604020202020204" pitchFamily="34" charset="0"/>
            </a:endParaRPr>
          </a:p>
          <a:p>
            <a:r>
              <a:rPr lang="sv-SE" sz="1600" b="0" dirty="0">
                <a:solidFill>
                  <a:schemeClr val="bg1"/>
                </a:solidFill>
                <a:latin typeface="+mn-lt"/>
                <a:cs typeface="Arial" panose="020B0604020202020204" pitchFamily="34" charset="0"/>
              </a:rPr>
              <a:t>Är Sveriges äldsta och största viltvårdsorganisation.</a:t>
            </a:r>
          </a:p>
          <a:p>
            <a:pPr algn="ctr"/>
            <a:endParaRPr lang="sv-SE" sz="1600" dirty="0">
              <a:solidFill>
                <a:schemeClr val="bg1"/>
              </a:solidFill>
              <a:latin typeface="+mn-lt"/>
            </a:endParaRPr>
          </a:p>
          <a:p>
            <a:pPr algn="ctr"/>
            <a:endParaRPr lang="sv-SE" sz="1600" dirty="0">
              <a:solidFill>
                <a:schemeClr val="bg1"/>
              </a:solidFill>
              <a:latin typeface="+mn-lt"/>
              <a:cs typeface="Arial" panose="020B0604020202020204" pitchFamily="34" charset="0"/>
            </a:endParaRPr>
          </a:p>
        </p:txBody>
      </p:sp>
      <p:sp>
        <p:nvSpPr>
          <p:cNvPr id="6" name="Rubrik 23">
            <a:extLst>
              <a:ext uri="{FF2B5EF4-FFF2-40B4-BE49-F238E27FC236}">
                <a16:creationId xmlns:a16="http://schemas.microsoft.com/office/drawing/2014/main" id="{AE06526D-8F71-0CE2-1DDA-DB5E9C37EE03}"/>
              </a:ext>
            </a:extLst>
          </p:cNvPr>
          <p:cNvSpPr txBox="1">
            <a:spLocks/>
          </p:cNvSpPr>
          <p:nvPr/>
        </p:nvSpPr>
        <p:spPr>
          <a:xfrm>
            <a:off x="3969436" y="5146157"/>
            <a:ext cx="2851147" cy="209777"/>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endParaRPr lang="sv-SE" sz="2400" dirty="0">
              <a:solidFill>
                <a:schemeClr val="bg1"/>
              </a:solidFill>
              <a:latin typeface="+mn-lt"/>
            </a:endParaRPr>
          </a:p>
        </p:txBody>
      </p:sp>
      <p:sp>
        <p:nvSpPr>
          <p:cNvPr id="7" name="Rubrik 23">
            <a:extLst>
              <a:ext uri="{FF2B5EF4-FFF2-40B4-BE49-F238E27FC236}">
                <a16:creationId xmlns:a16="http://schemas.microsoft.com/office/drawing/2014/main" id="{C9EE8D37-4162-99D3-FEC7-F4516E80A6B6}"/>
              </a:ext>
            </a:extLst>
          </p:cNvPr>
          <p:cNvSpPr txBox="1">
            <a:spLocks/>
          </p:cNvSpPr>
          <p:nvPr/>
        </p:nvSpPr>
        <p:spPr>
          <a:xfrm>
            <a:off x="7071420" y="5066453"/>
            <a:ext cx="2408807"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2480"/>
              </a:lnSpc>
            </a:pPr>
            <a:endParaRPr lang="sv-SE" sz="2400" dirty="0">
              <a:solidFill>
                <a:schemeClr val="bg1"/>
              </a:solidFill>
              <a:latin typeface="+mn-lt"/>
              <a:cs typeface="Arial" panose="020B0604020202020204" pitchFamily="34" charset="0"/>
            </a:endParaRPr>
          </a:p>
        </p:txBody>
      </p:sp>
      <p:pic>
        <p:nvPicPr>
          <p:cNvPr id="8" name="Bildobjekt 3">
            <a:extLst>
              <a:ext uri="{FF2B5EF4-FFF2-40B4-BE49-F238E27FC236}">
                <a16:creationId xmlns:a16="http://schemas.microsoft.com/office/drawing/2014/main" id="{9DCDC9CF-FA54-F09D-89E9-3F3A21BB45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278481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descr="En bild som visar skogshöns, fågel, hönsfåglar, utomhus&#10;&#10;AI-genererat innehåll kan vara felaktigt.">
            <a:extLst>
              <a:ext uri="{FF2B5EF4-FFF2-40B4-BE49-F238E27FC236}">
                <a16:creationId xmlns:a16="http://schemas.microsoft.com/office/drawing/2014/main" id="{BC8FF8F3-4BC8-91AA-87E2-1D362545CE8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201" y="0"/>
            <a:ext cx="12197698" cy="6858000"/>
          </a:xfrm>
          <a:prstGeom prst="rect">
            <a:avLst/>
          </a:prstGeom>
        </p:spPr>
      </p:pic>
      <p:sp>
        <p:nvSpPr>
          <p:cNvPr id="5" name="Platshållare för text 4">
            <a:extLst>
              <a:ext uri="{FF2B5EF4-FFF2-40B4-BE49-F238E27FC236}">
                <a16:creationId xmlns:a16="http://schemas.microsoft.com/office/drawing/2014/main" id="{FC1C52FB-D5FB-17B9-3A4F-98B7F6411C64}"/>
              </a:ext>
            </a:extLst>
          </p:cNvPr>
          <p:cNvSpPr>
            <a:spLocks noGrp="1"/>
          </p:cNvSpPr>
          <p:nvPr>
            <p:ph type="body" sz="quarter" idx="31"/>
          </p:nvPr>
        </p:nvSpPr>
        <p:spPr>
          <a:xfrm>
            <a:off x="1000433" y="3440769"/>
            <a:ext cx="3721100" cy="292244"/>
          </a:xfrm>
        </p:spPr>
        <p:txBody>
          <a:bodyPr/>
          <a:lstStyle/>
          <a:p>
            <a:r>
              <a:rPr lang="sv-SE" dirty="0"/>
              <a:t>Olycksfallsförsäkring</a:t>
            </a:r>
          </a:p>
        </p:txBody>
      </p:sp>
      <p:sp>
        <p:nvSpPr>
          <p:cNvPr id="6" name="Platshållare för text 5">
            <a:extLst>
              <a:ext uri="{FF2B5EF4-FFF2-40B4-BE49-F238E27FC236}">
                <a16:creationId xmlns:a16="http://schemas.microsoft.com/office/drawing/2014/main" id="{AD3A0F5F-46FE-D646-3222-27C2B6E20C0A}"/>
              </a:ext>
            </a:extLst>
          </p:cNvPr>
          <p:cNvSpPr>
            <a:spLocks noGrp="1"/>
          </p:cNvSpPr>
          <p:nvPr>
            <p:ph type="body" sz="quarter" idx="32"/>
          </p:nvPr>
        </p:nvSpPr>
        <p:spPr>
          <a:xfrm>
            <a:off x="1000433" y="3845678"/>
            <a:ext cx="3721100" cy="292244"/>
          </a:xfrm>
        </p:spPr>
        <p:txBody>
          <a:bodyPr/>
          <a:lstStyle/>
          <a:p>
            <a:r>
              <a:rPr lang="sv-SE" dirty="0"/>
              <a:t>Ansvarsförsäkring</a:t>
            </a:r>
          </a:p>
        </p:txBody>
      </p:sp>
      <p:sp>
        <p:nvSpPr>
          <p:cNvPr id="7" name="Platshållare för text 6">
            <a:extLst>
              <a:ext uri="{FF2B5EF4-FFF2-40B4-BE49-F238E27FC236}">
                <a16:creationId xmlns:a16="http://schemas.microsoft.com/office/drawing/2014/main" id="{E3D4235A-02D9-3FEE-9CB8-144437161DA5}"/>
              </a:ext>
            </a:extLst>
          </p:cNvPr>
          <p:cNvSpPr>
            <a:spLocks noGrp="1"/>
          </p:cNvSpPr>
          <p:nvPr>
            <p:ph type="body" sz="quarter" idx="33"/>
          </p:nvPr>
        </p:nvSpPr>
        <p:spPr>
          <a:xfrm>
            <a:off x="1000433" y="4214913"/>
            <a:ext cx="3721100" cy="292244"/>
          </a:xfrm>
        </p:spPr>
        <p:txBody>
          <a:bodyPr/>
          <a:lstStyle/>
          <a:p>
            <a:r>
              <a:rPr lang="sv-SE" dirty="0"/>
              <a:t>Rovdjursförsäkring</a:t>
            </a:r>
          </a:p>
        </p:txBody>
      </p:sp>
      <p:sp>
        <p:nvSpPr>
          <p:cNvPr id="8" name="Platshållare för text 7">
            <a:extLst>
              <a:ext uri="{FF2B5EF4-FFF2-40B4-BE49-F238E27FC236}">
                <a16:creationId xmlns:a16="http://schemas.microsoft.com/office/drawing/2014/main" id="{170AB466-E7B9-505A-886C-5C51E5DE92E5}"/>
              </a:ext>
            </a:extLst>
          </p:cNvPr>
          <p:cNvSpPr>
            <a:spLocks noGrp="1"/>
          </p:cNvSpPr>
          <p:nvPr>
            <p:ph type="body" sz="quarter" idx="34"/>
          </p:nvPr>
        </p:nvSpPr>
        <p:spPr>
          <a:xfrm>
            <a:off x="1000433" y="4561013"/>
            <a:ext cx="3721100" cy="292244"/>
          </a:xfrm>
        </p:spPr>
        <p:txBody>
          <a:bodyPr/>
          <a:lstStyle/>
          <a:p>
            <a:r>
              <a:rPr lang="sv-SE" dirty="0"/>
              <a:t>Trafikeftersöksförsäkring</a:t>
            </a:r>
          </a:p>
        </p:txBody>
      </p:sp>
      <p:sp>
        <p:nvSpPr>
          <p:cNvPr id="19" name="textruta 18">
            <a:extLst>
              <a:ext uri="{FF2B5EF4-FFF2-40B4-BE49-F238E27FC236}">
                <a16:creationId xmlns:a16="http://schemas.microsoft.com/office/drawing/2014/main" id="{981DB74F-3CBD-C4DA-2E20-1A60E01338F7}"/>
              </a:ext>
            </a:extLst>
          </p:cNvPr>
          <p:cNvSpPr txBox="1"/>
          <p:nvPr/>
        </p:nvSpPr>
        <p:spPr>
          <a:xfrm>
            <a:off x="927100" y="1035498"/>
            <a:ext cx="10375900" cy="656590"/>
          </a:xfrm>
          <a:prstGeom prst="rect">
            <a:avLst/>
          </a:prstGeom>
          <a:noFill/>
        </p:spPr>
        <p:txBody>
          <a:bodyPr wrap="square">
            <a:spAutoFit/>
          </a:bodyPr>
          <a:lstStyle/>
          <a:p>
            <a:pPr>
              <a:lnSpc>
                <a:spcPts val="4400"/>
              </a:lnSpc>
            </a:pPr>
            <a:r>
              <a:rPr lang="sv-SE" sz="4000" dirty="0">
                <a:solidFill>
                  <a:schemeClr val="bg1"/>
                </a:solidFill>
                <a:latin typeface="Publico Headline" panose="02040502060504060203" pitchFamily="18" charset="77"/>
              </a:rPr>
              <a:t>Trygghet för dig som medlem</a:t>
            </a:r>
          </a:p>
        </p:txBody>
      </p:sp>
      <p:sp>
        <p:nvSpPr>
          <p:cNvPr id="21" name="textruta 20">
            <a:extLst>
              <a:ext uri="{FF2B5EF4-FFF2-40B4-BE49-F238E27FC236}">
                <a16:creationId xmlns:a16="http://schemas.microsoft.com/office/drawing/2014/main" id="{6AA7F5F9-92A9-371A-32D0-B106BAEA14EE}"/>
              </a:ext>
            </a:extLst>
          </p:cNvPr>
          <p:cNvSpPr txBox="1"/>
          <p:nvPr/>
        </p:nvSpPr>
        <p:spPr>
          <a:xfrm>
            <a:off x="927100" y="2063541"/>
            <a:ext cx="7705623" cy="1077218"/>
          </a:xfrm>
          <a:prstGeom prst="rect">
            <a:avLst/>
          </a:prstGeom>
          <a:noFill/>
        </p:spPr>
        <p:txBody>
          <a:bodyPr wrap="square">
            <a:spAutoFit/>
          </a:bodyPr>
          <a:lstStyle/>
          <a:p>
            <a:r>
              <a:rPr lang="sv-SE" sz="1600" dirty="0">
                <a:solidFill>
                  <a:schemeClr val="bg1"/>
                </a:solidFill>
              </a:rPr>
              <a:t>Svenska Jägareförbundets medlemsförsäkringar ger dig och din hund trygghet.  </a:t>
            </a:r>
          </a:p>
          <a:p>
            <a:br>
              <a:rPr lang="sv-SE" sz="1600" dirty="0">
                <a:solidFill>
                  <a:schemeClr val="bg1"/>
                </a:solidFill>
              </a:rPr>
            </a:br>
            <a:r>
              <a:rPr lang="sv-SE" sz="1600" dirty="0">
                <a:solidFill>
                  <a:schemeClr val="bg1"/>
                </a:solidFill>
              </a:rPr>
              <a:t>Du är ansvars- och olycksfallsförsäkrad under jakt. För dina hundar ingår både </a:t>
            </a:r>
            <a:br>
              <a:rPr lang="sv-SE" sz="1600" dirty="0">
                <a:solidFill>
                  <a:schemeClr val="bg1"/>
                </a:solidFill>
              </a:rPr>
            </a:br>
            <a:r>
              <a:rPr lang="sv-SE" sz="1600" dirty="0">
                <a:solidFill>
                  <a:schemeClr val="bg1"/>
                </a:solidFill>
              </a:rPr>
              <a:t>rovdjurs- och trafikeftersöksförsäkringar.</a:t>
            </a:r>
          </a:p>
        </p:txBody>
      </p:sp>
      <p:pic>
        <p:nvPicPr>
          <p:cNvPr id="23" name="Bildobjekt 3">
            <a:extLst>
              <a:ext uri="{FF2B5EF4-FFF2-40B4-BE49-F238E27FC236}">
                <a16:creationId xmlns:a16="http://schemas.microsoft.com/office/drawing/2014/main" id="{443B8C11-DE0F-0C86-AF1B-6C480ABEA8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74019" y="5987118"/>
            <a:ext cx="436981" cy="499407"/>
          </a:xfrm>
          <a:prstGeom prst="rect">
            <a:avLst/>
          </a:prstGeom>
        </p:spPr>
      </p:pic>
      <p:sp>
        <p:nvSpPr>
          <p:cNvPr id="2" name="Platshållare för text 2">
            <a:extLst>
              <a:ext uri="{FF2B5EF4-FFF2-40B4-BE49-F238E27FC236}">
                <a16:creationId xmlns:a16="http://schemas.microsoft.com/office/drawing/2014/main" id="{905BAE5C-BB26-3770-CDF0-9687BB41A24A}"/>
              </a:ext>
            </a:extLst>
          </p:cNvPr>
          <p:cNvSpPr txBox="1">
            <a:spLocks/>
          </p:cNvSpPr>
          <p:nvPr/>
        </p:nvSpPr>
        <p:spPr>
          <a:xfrm>
            <a:off x="-1" y="6623437"/>
            <a:ext cx="2463115" cy="23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00" dirty="0">
                <a:latin typeface="DINOT-Regular" panose="020B0504020101020102" pitchFamily="34" charset="77"/>
                <a:cs typeface="Arial" panose="020B0604020202020204" pitchFamily="34" charset="0"/>
              </a:rPr>
              <a:t>FOTO: MOSTPHOTOS</a:t>
            </a:r>
            <a:endParaRPr lang="sv-SE" dirty="0"/>
          </a:p>
        </p:txBody>
      </p:sp>
    </p:spTree>
    <p:extLst>
      <p:ext uri="{BB962C8B-B14F-4D97-AF65-F5344CB8AC3E}">
        <p14:creationId xmlns:p14="http://schemas.microsoft.com/office/powerpoint/2010/main" val="378830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989EF83C-4155-3540-AF7A-CCF8D1CDC004}"/>
              </a:ext>
            </a:extLst>
          </p:cNvPr>
          <p:cNvGrpSpPr>
            <a:grpSpLocks/>
          </p:cNvGrpSpPr>
          <p:nvPr/>
        </p:nvGrpSpPr>
        <p:grpSpPr bwMode="auto">
          <a:xfrm>
            <a:off x="1148479" y="1384656"/>
            <a:ext cx="1612044" cy="3837194"/>
            <a:chOff x="1652588" y="360363"/>
            <a:chExt cx="4260850" cy="9972675"/>
          </a:xfrm>
        </p:grpSpPr>
        <p:sp>
          <p:nvSpPr>
            <p:cNvPr id="17" name="Freeform 1">
              <a:extLst>
                <a:ext uri="{FF2B5EF4-FFF2-40B4-BE49-F238E27FC236}">
                  <a16:creationId xmlns:a16="http://schemas.microsoft.com/office/drawing/2014/main" id="{60DAF07E-35EE-38B7-2E72-225B35AF6484}"/>
                </a:ext>
              </a:extLst>
            </p:cNvPr>
            <p:cNvSpPr>
              <a:spLocks noChangeArrowheads="1"/>
            </p:cNvSpPr>
            <p:nvPr/>
          </p:nvSpPr>
          <p:spPr bwMode="auto">
            <a:xfrm>
              <a:off x="1652588" y="360363"/>
              <a:ext cx="4260850" cy="9972675"/>
            </a:xfrm>
            <a:custGeom>
              <a:avLst/>
              <a:gdLst>
                <a:gd name="T0" fmla="*/ 2381857 w 11837"/>
                <a:gd name="T1" fmla="*/ 411868 h 27700"/>
                <a:gd name="T2" fmla="*/ 1950625 w 11837"/>
                <a:gd name="T3" fmla="*/ 1112475 h 27700"/>
                <a:gd name="T4" fmla="*/ 1627380 w 11837"/>
                <a:gd name="T5" fmla="*/ 1922170 h 27700"/>
                <a:gd name="T6" fmla="*/ 1304136 w 11837"/>
                <a:gd name="T7" fmla="*/ 2827631 h 27700"/>
                <a:gd name="T8" fmla="*/ 931937 w 11837"/>
                <a:gd name="T9" fmla="*/ 3643807 h 27700"/>
                <a:gd name="T10" fmla="*/ 518343 w 11837"/>
                <a:gd name="T11" fmla="*/ 4484104 h 27700"/>
                <a:gd name="T12" fmla="*/ 634250 w 11837"/>
                <a:gd name="T13" fmla="*/ 5477771 h 27700"/>
                <a:gd name="T14" fmla="*/ 562618 w 11837"/>
                <a:gd name="T15" fmla="*/ 6103493 h 27700"/>
                <a:gd name="T16" fmla="*/ 273570 w 11837"/>
                <a:gd name="T17" fmla="*/ 7100401 h 27700"/>
                <a:gd name="T18" fmla="*/ 1440 w 11837"/>
                <a:gd name="T19" fmla="*/ 7304534 h 27700"/>
                <a:gd name="T20" fmla="*/ 52194 w 11837"/>
                <a:gd name="T21" fmla="*/ 7767166 h 27700"/>
                <a:gd name="T22" fmla="*/ 188619 w 11837"/>
                <a:gd name="T23" fmla="*/ 8069946 h 27700"/>
                <a:gd name="T24" fmla="*/ 218856 w 11837"/>
                <a:gd name="T25" fmla="*/ 8301442 h 27700"/>
                <a:gd name="T26" fmla="*/ 334763 w 11837"/>
                <a:gd name="T27" fmla="*/ 8621144 h 27700"/>
                <a:gd name="T28" fmla="*/ 510424 w 11837"/>
                <a:gd name="T29" fmla="*/ 9139579 h 27700"/>
                <a:gd name="T30" fmla="*/ 477667 w 11837"/>
                <a:gd name="T31" fmla="*/ 9431198 h 27700"/>
                <a:gd name="T32" fmla="*/ 549299 w 11837"/>
                <a:gd name="T33" fmla="*/ 9930912 h 27700"/>
                <a:gd name="T34" fmla="*/ 951015 w 11837"/>
                <a:gd name="T35" fmla="*/ 9915431 h 27700"/>
                <a:gd name="T36" fmla="*/ 1133875 w 11837"/>
                <a:gd name="T37" fmla="*/ 9580968 h 27700"/>
                <a:gd name="T38" fmla="*/ 1335093 w 11837"/>
                <a:gd name="T39" fmla="*/ 9410677 h 27700"/>
                <a:gd name="T40" fmla="*/ 1511473 w 11837"/>
                <a:gd name="T41" fmla="*/ 9397356 h 27700"/>
                <a:gd name="T42" fmla="*/ 1695413 w 11837"/>
                <a:gd name="T43" fmla="*/ 9393756 h 27700"/>
                <a:gd name="T44" fmla="*/ 1980861 w 11837"/>
                <a:gd name="T45" fmla="*/ 8961367 h 27700"/>
                <a:gd name="T46" fmla="*/ 2021897 w 11837"/>
                <a:gd name="T47" fmla="*/ 8379927 h 27700"/>
                <a:gd name="T48" fmla="*/ 2086330 w 11837"/>
                <a:gd name="T49" fmla="*/ 8039704 h 27700"/>
                <a:gd name="T50" fmla="*/ 2133845 w 11837"/>
                <a:gd name="T51" fmla="*/ 7750245 h 27700"/>
                <a:gd name="T52" fmla="*/ 2361699 w 11837"/>
                <a:gd name="T53" fmla="*/ 7454305 h 27700"/>
                <a:gd name="T54" fmla="*/ 2494525 w 11837"/>
                <a:gd name="T55" fmla="*/ 7457545 h 27700"/>
                <a:gd name="T56" fmla="*/ 2575876 w 11837"/>
                <a:gd name="T57" fmla="*/ 7311375 h 27700"/>
                <a:gd name="T58" fmla="*/ 2807330 w 11837"/>
                <a:gd name="T59" fmla="*/ 7110481 h 27700"/>
                <a:gd name="T60" fmla="*/ 2888681 w 11837"/>
                <a:gd name="T61" fmla="*/ 6753337 h 27700"/>
                <a:gd name="T62" fmla="*/ 2783213 w 11837"/>
                <a:gd name="T63" fmla="*/ 6538763 h 27700"/>
                <a:gd name="T64" fmla="*/ 2684944 w 11837"/>
                <a:gd name="T65" fmla="*/ 6396193 h 27700"/>
                <a:gd name="T66" fmla="*/ 2565437 w 11837"/>
                <a:gd name="T67" fmla="*/ 6331389 h 27700"/>
                <a:gd name="T68" fmla="*/ 2279989 w 11837"/>
                <a:gd name="T69" fmla="*/ 6110334 h 27700"/>
                <a:gd name="T70" fmla="*/ 2198637 w 11837"/>
                <a:gd name="T71" fmla="*/ 5647342 h 27700"/>
                <a:gd name="T72" fmla="*/ 2293307 w 11837"/>
                <a:gd name="T73" fmla="*/ 5474171 h 27700"/>
                <a:gd name="T74" fmla="*/ 2269550 w 11837"/>
                <a:gd name="T75" fmla="*/ 4933414 h 27700"/>
                <a:gd name="T76" fmla="*/ 2433332 w 11837"/>
                <a:gd name="T77" fmla="*/ 4841968 h 27700"/>
                <a:gd name="T78" fmla="*/ 2521882 w 11837"/>
                <a:gd name="T79" fmla="*/ 4688597 h 27700"/>
                <a:gd name="T80" fmla="*/ 2627350 w 11837"/>
                <a:gd name="T81" fmla="*/ 4521906 h 27700"/>
                <a:gd name="T82" fmla="*/ 2752976 w 11837"/>
                <a:gd name="T83" fmla="*/ 4324613 h 27700"/>
                <a:gd name="T84" fmla="*/ 2871763 w 11837"/>
                <a:gd name="T85" fmla="*/ 4174843 h 27700"/>
                <a:gd name="T86" fmla="*/ 3025106 w 11837"/>
                <a:gd name="T87" fmla="*/ 4103198 h 27700"/>
                <a:gd name="T88" fmla="*/ 3191768 w 11837"/>
                <a:gd name="T89" fmla="*/ 3977189 h 27700"/>
                <a:gd name="T90" fmla="*/ 3306955 w 11837"/>
                <a:gd name="T91" fmla="*/ 3854781 h 27700"/>
                <a:gd name="T92" fmla="*/ 3517892 w 11837"/>
                <a:gd name="T93" fmla="*/ 3436433 h 27700"/>
                <a:gd name="T94" fmla="*/ 3433301 w 11837"/>
                <a:gd name="T95" fmla="*/ 3235539 h 27700"/>
                <a:gd name="T96" fmla="*/ 3426462 w 11837"/>
                <a:gd name="T97" fmla="*/ 3068848 h 27700"/>
                <a:gd name="T98" fmla="*/ 3506373 w 11837"/>
                <a:gd name="T99" fmla="*/ 2680381 h 27700"/>
                <a:gd name="T100" fmla="*/ 3691393 w 11837"/>
                <a:gd name="T101" fmla="*/ 2555093 h 27700"/>
                <a:gd name="T102" fmla="*/ 3709751 w 11837"/>
                <a:gd name="T103" fmla="*/ 2334038 h 27700"/>
                <a:gd name="T104" fmla="*/ 3831057 w 11837"/>
                <a:gd name="T105" fmla="*/ 2429084 h 27700"/>
                <a:gd name="T106" fmla="*/ 3922847 w 11837"/>
                <a:gd name="T107" fmla="*/ 2381921 h 27700"/>
                <a:gd name="T108" fmla="*/ 4161141 w 11837"/>
                <a:gd name="T109" fmla="*/ 2350959 h 27700"/>
                <a:gd name="T110" fmla="*/ 4007798 w 11837"/>
                <a:gd name="T111" fmla="*/ 1387894 h 27700"/>
                <a:gd name="T112" fmla="*/ 3899450 w 11837"/>
                <a:gd name="T113" fmla="*/ 857578 h 27700"/>
                <a:gd name="T114" fmla="*/ 3613281 w 11837"/>
                <a:gd name="T115" fmla="*/ 411868 h 27700"/>
                <a:gd name="T116" fmla="*/ 3219125 w 11837"/>
                <a:gd name="T117" fmla="*/ 163091 h 277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837" h="27700">
                  <a:moveTo>
                    <a:pt x="8527" y="0"/>
                  </a:moveTo>
                  <a:lnTo>
                    <a:pt x="8527" y="0"/>
                  </a:lnTo>
                  <a:cubicBezTo>
                    <a:pt x="8430" y="0"/>
                    <a:pt x="8081" y="32"/>
                    <a:pt x="8035" y="66"/>
                  </a:cubicBezTo>
                  <a:cubicBezTo>
                    <a:pt x="8025" y="69"/>
                    <a:pt x="8016" y="72"/>
                    <a:pt x="8007" y="76"/>
                  </a:cubicBezTo>
                  <a:cubicBezTo>
                    <a:pt x="8021" y="189"/>
                    <a:pt x="8144" y="227"/>
                    <a:pt x="8186" y="312"/>
                  </a:cubicBezTo>
                  <a:cubicBezTo>
                    <a:pt x="8299" y="542"/>
                    <a:pt x="8096" y="993"/>
                    <a:pt x="7969" y="1078"/>
                  </a:cubicBezTo>
                  <a:cubicBezTo>
                    <a:pt x="7982" y="1148"/>
                    <a:pt x="8086" y="1163"/>
                    <a:pt x="8139" y="1191"/>
                  </a:cubicBezTo>
                  <a:cubicBezTo>
                    <a:pt x="8154" y="1291"/>
                    <a:pt x="8046" y="1373"/>
                    <a:pt x="7998" y="1445"/>
                  </a:cubicBezTo>
                  <a:cubicBezTo>
                    <a:pt x="7741" y="1386"/>
                    <a:pt x="7526" y="1227"/>
                    <a:pt x="7279" y="1162"/>
                  </a:cubicBezTo>
                  <a:cubicBezTo>
                    <a:pt x="7274" y="1161"/>
                    <a:pt x="7268" y="1161"/>
                    <a:pt x="7260" y="1161"/>
                  </a:cubicBezTo>
                  <a:cubicBezTo>
                    <a:pt x="7205" y="1161"/>
                    <a:pt x="7083" y="1188"/>
                    <a:pt x="7033" y="1191"/>
                  </a:cubicBezTo>
                  <a:cubicBezTo>
                    <a:pt x="6984" y="1140"/>
                    <a:pt x="6924" y="1099"/>
                    <a:pt x="6873" y="1049"/>
                  </a:cubicBezTo>
                  <a:cubicBezTo>
                    <a:pt x="6772" y="1058"/>
                    <a:pt x="6691" y="1104"/>
                    <a:pt x="6617" y="1144"/>
                  </a:cubicBezTo>
                  <a:cubicBezTo>
                    <a:pt x="6616" y="1183"/>
                    <a:pt x="6605" y="1204"/>
                    <a:pt x="6598" y="1228"/>
                  </a:cubicBezTo>
                  <a:cubicBezTo>
                    <a:pt x="6598" y="1427"/>
                    <a:pt x="6598" y="1427"/>
                    <a:pt x="6598" y="1427"/>
                  </a:cubicBezTo>
                  <a:cubicBezTo>
                    <a:pt x="6594" y="1440"/>
                    <a:pt x="6573" y="1441"/>
                    <a:pt x="6580" y="1474"/>
                  </a:cubicBezTo>
                  <a:cubicBezTo>
                    <a:pt x="6592" y="1542"/>
                    <a:pt x="6671" y="1788"/>
                    <a:pt x="6637" y="1900"/>
                  </a:cubicBezTo>
                  <a:cubicBezTo>
                    <a:pt x="6599" y="2015"/>
                    <a:pt x="6534" y="2156"/>
                    <a:pt x="6476" y="2259"/>
                  </a:cubicBezTo>
                  <a:cubicBezTo>
                    <a:pt x="6381" y="2243"/>
                    <a:pt x="6266" y="2124"/>
                    <a:pt x="6184" y="2080"/>
                  </a:cubicBezTo>
                  <a:cubicBezTo>
                    <a:pt x="6137" y="2053"/>
                    <a:pt x="6091" y="2063"/>
                    <a:pt x="6061" y="2023"/>
                  </a:cubicBezTo>
                  <a:cubicBezTo>
                    <a:pt x="5961" y="2030"/>
                    <a:pt x="5931" y="2168"/>
                    <a:pt x="5872" y="2220"/>
                  </a:cubicBezTo>
                  <a:cubicBezTo>
                    <a:pt x="5828" y="2259"/>
                    <a:pt x="5782" y="2273"/>
                    <a:pt x="5730" y="2306"/>
                  </a:cubicBezTo>
                  <a:cubicBezTo>
                    <a:pt x="5705" y="2321"/>
                    <a:pt x="5698" y="2372"/>
                    <a:pt x="5673" y="2390"/>
                  </a:cubicBezTo>
                  <a:cubicBezTo>
                    <a:pt x="5644" y="2414"/>
                    <a:pt x="5597" y="2435"/>
                    <a:pt x="5579" y="2466"/>
                  </a:cubicBezTo>
                  <a:cubicBezTo>
                    <a:pt x="5553" y="2513"/>
                    <a:pt x="5572" y="2565"/>
                    <a:pt x="5550" y="2618"/>
                  </a:cubicBezTo>
                  <a:cubicBezTo>
                    <a:pt x="5495" y="2755"/>
                    <a:pt x="5494" y="2964"/>
                    <a:pt x="5419" y="3090"/>
                  </a:cubicBezTo>
                  <a:cubicBezTo>
                    <a:pt x="5393" y="3132"/>
                    <a:pt x="5339" y="3217"/>
                    <a:pt x="5296" y="3242"/>
                  </a:cubicBezTo>
                  <a:cubicBezTo>
                    <a:pt x="5253" y="3265"/>
                    <a:pt x="5187" y="3251"/>
                    <a:pt x="5144" y="3279"/>
                  </a:cubicBezTo>
                  <a:cubicBezTo>
                    <a:pt x="5121" y="3296"/>
                    <a:pt x="5117" y="3360"/>
                    <a:pt x="5097" y="3384"/>
                  </a:cubicBezTo>
                  <a:cubicBezTo>
                    <a:pt x="5097" y="3497"/>
                    <a:pt x="5097" y="3497"/>
                    <a:pt x="5097" y="3497"/>
                  </a:cubicBezTo>
                  <a:cubicBezTo>
                    <a:pt x="5105" y="3515"/>
                    <a:pt x="5166" y="3573"/>
                    <a:pt x="5183" y="3601"/>
                  </a:cubicBezTo>
                  <a:cubicBezTo>
                    <a:pt x="5242" y="3703"/>
                    <a:pt x="5249" y="3845"/>
                    <a:pt x="5343" y="3913"/>
                  </a:cubicBezTo>
                  <a:cubicBezTo>
                    <a:pt x="5336" y="4007"/>
                    <a:pt x="5331" y="4101"/>
                    <a:pt x="5324" y="4196"/>
                  </a:cubicBezTo>
                  <a:cubicBezTo>
                    <a:pt x="5256" y="4259"/>
                    <a:pt x="5191" y="4329"/>
                    <a:pt x="5134" y="4404"/>
                  </a:cubicBezTo>
                  <a:cubicBezTo>
                    <a:pt x="5103" y="4448"/>
                    <a:pt x="5042" y="4481"/>
                    <a:pt x="5012" y="4527"/>
                  </a:cubicBezTo>
                  <a:cubicBezTo>
                    <a:pt x="4999" y="4564"/>
                    <a:pt x="4987" y="4603"/>
                    <a:pt x="4974" y="4640"/>
                  </a:cubicBezTo>
                  <a:cubicBezTo>
                    <a:pt x="4941" y="4705"/>
                    <a:pt x="4886" y="4778"/>
                    <a:pt x="4851" y="4839"/>
                  </a:cubicBezTo>
                  <a:cubicBezTo>
                    <a:pt x="4793" y="4941"/>
                    <a:pt x="4774" y="5046"/>
                    <a:pt x="4710" y="5142"/>
                  </a:cubicBezTo>
                  <a:cubicBezTo>
                    <a:pt x="4669" y="5202"/>
                    <a:pt x="4576" y="5280"/>
                    <a:pt x="4521" y="5339"/>
                  </a:cubicBezTo>
                  <a:cubicBezTo>
                    <a:pt x="4525" y="5408"/>
                    <a:pt x="4600" y="5620"/>
                    <a:pt x="4568" y="5680"/>
                  </a:cubicBezTo>
                  <a:cubicBezTo>
                    <a:pt x="4569" y="5821"/>
                    <a:pt x="4480" y="5832"/>
                    <a:pt x="4398" y="5888"/>
                  </a:cubicBezTo>
                  <a:cubicBezTo>
                    <a:pt x="4344" y="5924"/>
                    <a:pt x="4283" y="5997"/>
                    <a:pt x="4218" y="6020"/>
                  </a:cubicBezTo>
                  <a:cubicBezTo>
                    <a:pt x="4105" y="6020"/>
                    <a:pt x="4105" y="6020"/>
                    <a:pt x="4105" y="6020"/>
                  </a:cubicBezTo>
                  <a:cubicBezTo>
                    <a:pt x="4008" y="6042"/>
                    <a:pt x="3905" y="6041"/>
                    <a:pt x="3812" y="6048"/>
                  </a:cubicBezTo>
                  <a:cubicBezTo>
                    <a:pt x="3804" y="6059"/>
                    <a:pt x="3812" y="6049"/>
                    <a:pt x="3803" y="6058"/>
                  </a:cubicBezTo>
                  <a:cubicBezTo>
                    <a:pt x="3783" y="6163"/>
                    <a:pt x="3814" y="6360"/>
                    <a:pt x="3840" y="6436"/>
                  </a:cubicBezTo>
                  <a:cubicBezTo>
                    <a:pt x="3840" y="6596"/>
                    <a:pt x="3840" y="6596"/>
                    <a:pt x="3840" y="6596"/>
                  </a:cubicBezTo>
                  <a:cubicBezTo>
                    <a:pt x="3850" y="6628"/>
                    <a:pt x="3876" y="6700"/>
                    <a:pt x="3859" y="6757"/>
                  </a:cubicBezTo>
                  <a:cubicBezTo>
                    <a:pt x="3845" y="6805"/>
                    <a:pt x="3808" y="6859"/>
                    <a:pt x="3793" y="6909"/>
                  </a:cubicBezTo>
                  <a:cubicBezTo>
                    <a:pt x="3749" y="7051"/>
                    <a:pt x="3768" y="7218"/>
                    <a:pt x="3736" y="7362"/>
                  </a:cubicBezTo>
                  <a:cubicBezTo>
                    <a:pt x="3706" y="7499"/>
                    <a:pt x="3760" y="7615"/>
                    <a:pt x="3717" y="7741"/>
                  </a:cubicBezTo>
                  <a:cubicBezTo>
                    <a:pt x="3702" y="7786"/>
                    <a:pt x="3644" y="7812"/>
                    <a:pt x="3623" y="7854"/>
                  </a:cubicBezTo>
                  <a:cubicBezTo>
                    <a:pt x="3579" y="7942"/>
                    <a:pt x="3605" y="8049"/>
                    <a:pt x="3566" y="8147"/>
                  </a:cubicBezTo>
                  <a:cubicBezTo>
                    <a:pt x="3543" y="8205"/>
                    <a:pt x="3486" y="8264"/>
                    <a:pt x="3453" y="8317"/>
                  </a:cubicBezTo>
                  <a:cubicBezTo>
                    <a:pt x="3407" y="8389"/>
                    <a:pt x="3384" y="8462"/>
                    <a:pt x="3340" y="8534"/>
                  </a:cubicBezTo>
                  <a:cubicBezTo>
                    <a:pt x="3315" y="8574"/>
                    <a:pt x="3268" y="8617"/>
                    <a:pt x="3244" y="8657"/>
                  </a:cubicBezTo>
                  <a:cubicBezTo>
                    <a:pt x="3164" y="8799"/>
                    <a:pt x="3094" y="8932"/>
                    <a:pt x="3008" y="9063"/>
                  </a:cubicBezTo>
                  <a:cubicBezTo>
                    <a:pt x="2987" y="9095"/>
                    <a:pt x="2986" y="9131"/>
                    <a:pt x="2961" y="9157"/>
                  </a:cubicBezTo>
                  <a:cubicBezTo>
                    <a:pt x="2975" y="9281"/>
                    <a:pt x="3260" y="9418"/>
                    <a:pt x="3359" y="9479"/>
                  </a:cubicBezTo>
                  <a:cubicBezTo>
                    <a:pt x="3365" y="9656"/>
                    <a:pt x="3371" y="9831"/>
                    <a:pt x="3377" y="10008"/>
                  </a:cubicBezTo>
                  <a:cubicBezTo>
                    <a:pt x="3365" y="10054"/>
                    <a:pt x="3313" y="10108"/>
                    <a:pt x="3293" y="10150"/>
                  </a:cubicBezTo>
                  <a:cubicBezTo>
                    <a:pt x="3264" y="10206"/>
                    <a:pt x="3278" y="10250"/>
                    <a:pt x="3217" y="10272"/>
                  </a:cubicBezTo>
                  <a:cubicBezTo>
                    <a:pt x="3213" y="10275"/>
                    <a:pt x="3206" y="10275"/>
                    <a:pt x="3199" y="10275"/>
                  </a:cubicBezTo>
                  <a:cubicBezTo>
                    <a:pt x="3126" y="10275"/>
                    <a:pt x="2928" y="10204"/>
                    <a:pt x="2877" y="10188"/>
                  </a:cubicBezTo>
                  <a:cubicBezTo>
                    <a:pt x="2838" y="10175"/>
                    <a:pt x="2635" y="10121"/>
                    <a:pt x="2589" y="10121"/>
                  </a:cubicBezTo>
                  <a:cubicBezTo>
                    <a:pt x="2587" y="10121"/>
                    <a:pt x="2585" y="10121"/>
                    <a:pt x="2584" y="10121"/>
                  </a:cubicBezTo>
                  <a:cubicBezTo>
                    <a:pt x="2527" y="10132"/>
                    <a:pt x="2455" y="10163"/>
                    <a:pt x="2404" y="10178"/>
                  </a:cubicBezTo>
                  <a:cubicBezTo>
                    <a:pt x="2341" y="10196"/>
                    <a:pt x="2301" y="10186"/>
                    <a:pt x="2252" y="10215"/>
                  </a:cubicBezTo>
                  <a:cubicBezTo>
                    <a:pt x="2240" y="10235"/>
                    <a:pt x="2227" y="10254"/>
                    <a:pt x="2215" y="10272"/>
                  </a:cubicBezTo>
                  <a:cubicBezTo>
                    <a:pt x="2174" y="10304"/>
                    <a:pt x="2100" y="10323"/>
                    <a:pt x="2073" y="10367"/>
                  </a:cubicBezTo>
                  <a:cubicBezTo>
                    <a:pt x="2070" y="10382"/>
                    <a:pt x="2067" y="10399"/>
                    <a:pt x="2064" y="10414"/>
                  </a:cubicBezTo>
                  <a:cubicBezTo>
                    <a:pt x="1976" y="10559"/>
                    <a:pt x="1853" y="10698"/>
                    <a:pt x="1762" y="10840"/>
                  </a:cubicBezTo>
                  <a:cubicBezTo>
                    <a:pt x="1704" y="10928"/>
                    <a:pt x="1687" y="11008"/>
                    <a:pt x="1600" y="11066"/>
                  </a:cubicBezTo>
                  <a:cubicBezTo>
                    <a:pt x="1596" y="11144"/>
                    <a:pt x="1589" y="11227"/>
                    <a:pt x="1629" y="11283"/>
                  </a:cubicBezTo>
                  <a:cubicBezTo>
                    <a:pt x="1618" y="11366"/>
                    <a:pt x="1436" y="11656"/>
                    <a:pt x="1383" y="11709"/>
                  </a:cubicBezTo>
                  <a:cubicBezTo>
                    <a:pt x="1398" y="11777"/>
                    <a:pt x="1454" y="11847"/>
                    <a:pt x="1477" y="11918"/>
                  </a:cubicBezTo>
                  <a:cubicBezTo>
                    <a:pt x="1517" y="12034"/>
                    <a:pt x="1506" y="12177"/>
                    <a:pt x="1573" y="12267"/>
                  </a:cubicBezTo>
                  <a:cubicBezTo>
                    <a:pt x="1561" y="12354"/>
                    <a:pt x="1468" y="12381"/>
                    <a:pt x="1440" y="12455"/>
                  </a:cubicBezTo>
                  <a:cubicBezTo>
                    <a:pt x="1410" y="12506"/>
                    <a:pt x="1495" y="12686"/>
                    <a:pt x="1487" y="12758"/>
                  </a:cubicBezTo>
                  <a:cubicBezTo>
                    <a:pt x="1486" y="12777"/>
                    <a:pt x="1498" y="12831"/>
                    <a:pt x="1487" y="12871"/>
                  </a:cubicBezTo>
                  <a:cubicBezTo>
                    <a:pt x="1472" y="12933"/>
                    <a:pt x="1432" y="13000"/>
                    <a:pt x="1412" y="13051"/>
                  </a:cubicBezTo>
                  <a:cubicBezTo>
                    <a:pt x="1389" y="13114"/>
                    <a:pt x="1445" y="13212"/>
                    <a:pt x="1459" y="13259"/>
                  </a:cubicBezTo>
                  <a:cubicBezTo>
                    <a:pt x="1506" y="13426"/>
                    <a:pt x="1557" y="13580"/>
                    <a:pt x="1592" y="13742"/>
                  </a:cubicBezTo>
                  <a:cubicBezTo>
                    <a:pt x="1603" y="13794"/>
                    <a:pt x="1539" y="13960"/>
                    <a:pt x="1526" y="14014"/>
                  </a:cubicBezTo>
                  <a:cubicBezTo>
                    <a:pt x="1526" y="14080"/>
                    <a:pt x="1526" y="14080"/>
                    <a:pt x="1526" y="14080"/>
                  </a:cubicBezTo>
                  <a:cubicBezTo>
                    <a:pt x="1495" y="14195"/>
                    <a:pt x="1461" y="14329"/>
                    <a:pt x="1430" y="14449"/>
                  </a:cubicBezTo>
                  <a:cubicBezTo>
                    <a:pt x="1427" y="14499"/>
                    <a:pt x="1425" y="14549"/>
                    <a:pt x="1421" y="14600"/>
                  </a:cubicBezTo>
                  <a:cubicBezTo>
                    <a:pt x="1401" y="14673"/>
                    <a:pt x="1375" y="14766"/>
                    <a:pt x="1374" y="14856"/>
                  </a:cubicBezTo>
                  <a:cubicBezTo>
                    <a:pt x="1477" y="14950"/>
                    <a:pt x="1574" y="15084"/>
                    <a:pt x="1649" y="15205"/>
                  </a:cubicBezTo>
                  <a:cubicBezTo>
                    <a:pt x="1662" y="15204"/>
                    <a:pt x="1680" y="15204"/>
                    <a:pt x="1697" y="15204"/>
                  </a:cubicBezTo>
                  <a:cubicBezTo>
                    <a:pt x="1723" y="15204"/>
                    <a:pt x="1748" y="15205"/>
                    <a:pt x="1762" y="15215"/>
                  </a:cubicBezTo>
                  <a:cubicBezTo>
                    <a:pt x="1867" y="15252"/>
                    <a:pt x="1933" y="15508"/>
                    <a:pt x="2026" y="15582"/>
                  </a:cubicBezTo>
                  <a:cubicBezTo>
                    <a:pt x="2031" y="15671"/>
                    <a:pt x="2008" y="15732"/>
                    <a:pt x="1988" y="15809"/>
                  </a:cubicBezTo>
                  <a:cubicBezTo>
                    <a:pt x="1988" y="15875"/>
                    <a:pt x="1988" y="15875"/>
                    <a:pt x="1988" y="15875"/>
                  </a:cubicBezTo>
                  <a:cubicBezTo>
                    <a:pt x="1972" y="15911"/>
                    <a:pt x="1914" y="15937"/>
                    <a:pt x="1893" y="15971"/>
                  </a:cubicBezTo>
                  <a:cubicBezTo>
                    <a:pt x="1861" y="16023"/>
                    <a:pt x="1842" y="16102"/>
                    <a:pt x="1836" y="16178"/>
                  </a:cubicBezTo>
                  <a:cubicBezTo>
                    <a:pt x="1828" y="16178"/>
                    <a:pt x="1828" y="16178"/>
                    <a:pt x="1828" y="16178"/>
                  </a:cubicBezTo>
                  <a:cubicBezTo>
                    <a:pt x="1828" y="16188"/>
                    <a:pt x="1828" y="16188"/>
                    <a:pt x="1828" y="16188"/>
                  </a:cubicBezTo>
                  <a:cubicBezTo>
                    <a:pt x="1792" y="16188"/>
                    <a:pt x="1756" y="16186"/>
                    <a:pt x="1720" y="16186"/>
                  </a:cubicBezTo>
                  <a:cubicBezTo>
                    <a:pt x="1613" y="16186"/>
                    <a:pt x="1506" y="16193"/>
                    <a:pt x="1430" y="16244"/>
                  </a:cubicBezTo>
                  <a:cubicBezTo>
                    <a:pt x="1408" y="16261"/>
                    <a:pt x="1401" y="16282"/>
                    <a:pt x="1383" y="16301"/>
                  </a:cubicBezTo>
                  <a:cubicBezTo>
                    <a:pt x="1390" y="16377"/>
                    <a:pt x="1419" y="16445"/>
                    <a:pt x="1440" y="16510"/>
                  </a:cubicBezTo>
                  <a:cubicBezTo>
                    <a:pt x="1465" y="16584"/>
                    <a:pt x="1434" y="16660"/>
                    <a:pt x="1459" y="16744"/>
                  </a:cubicBezTo>
                  <a:cubicBezTo>
                    <a:pt x="1480" y="16819"/>
                    <a:pt x="1535" y="16892"/>
                    <a:pt x="1563" y="16953"/>
                  </a:cubicBezTo>
                  <a:cubicBezTo>
                    <a:pt x="1585" y="17000"/>
                    <a:pt x="1566" y="17036"/>
                    <a:pt x="1582" y="17086"/>
                  </a:cubicBezTo>
                  <a:cubicBezTo>
                    <a:pt x="1615" y="17184"/>
                    <a:pt x="1725" y="17292"/>
                    <a:pt x="1676" y="17463"/>
                  </a:cubicBezTo>
                  <a:cubicBezTo>
                    <a:pt x="1651" y="17553"/>
                    <a:pt x="1567" y="17607"/>
                    <a:pt x="1544" y="17690"/>
                  </a:cubicBezTo>
                  <a:cubicBezTo>
                    <a:pt x="1527" y="17750"/>
                    <a:pt x="1561" y="17840"/>
                    <a:pt x="1573" y="17879"/>
                  </a:cubicBezTo>
                  <a:cubicBezTo>
                    <a:pt x="1588" y="17934"/>
                    <a:pt x="1550" y="18071"/>
                    <a:pt x="1535" y="18105"/>
                  </a:cubicBezTo>
                  <a:cubicBezTo>
                    <a:pt x="1458" y="18277"/>
                    <a:pt x="1269" y="18328"/>
                    <a:pt x="1176" y="18465"/>
                  </a:cubicBezTo>
                  <a:cubicBezTo>
                    <a:pt x="1115" y="18459"/>
                    <a:pt x="1066" y="18436"/>
                    <a:pt x="1016" y="18436"/>
                  </a:cubicBezTo>
                  <a:cubicBezTo>
                    <a:pt x="988" y="18436"/>
                    <a:pt x="961" y="18443"/>
                    <a:pt x="930" y="18465"/>
                  </a:cubicBezTo>
                  <a:cubicBezTo>
                    <a:pt x="883" y="18481"/>
                    <a:pt x="883" y="18517"/>
                    <a:pt x="854" y="18550"/>
                  </a:cubicBezTo>
                  <a:cubicBezTo>
                    <a:pt x="856" y="18624"/>
                    <a:pt x="886" y="18644"/>
                    <a:pt x="920" y="18683"/>
                  </a:cubicBezTo>
                  <a:cubicBezTo>
                    <a:pt x="891" y="18886"/>
                    <a:pt x="844" y="18921"/>
                    <a:pt x="675" y="19004"/>
                  </a:cubicBezTo>
                  <a:cubicBezTo>
                    <a:pt x="623" y="19227"/>
                    <a:pt x="746" y="19431"/>
                    <a:pt x="751" y="19636"/>
                  </a:cubicBezTo>
                  <a:cubicBezTo>
                    <a:pt x="753" y="19665"/>
                    <a:pt x="756" y="19693"/>
                    <a:pt x="760" y="19722"/>
                  </a:cubicBezTo>
                  <a:cubicBezTo>
                    <a:pt x="746" y="19786"/>
                    <a:pt x="702" y="19834"/>
                    <a:pt x="684" y="19892"/>
                  </a:cubicBezTo>
                  <a:cubicBezTo>
                    <a:pt x="677" y="19964"/>
                    <a:pt x="672" y="20037"/>
                    <a:pt x="665" y="20109"/>
                  </a:cubicBezTo>
                  <a:cubicBezTo>
                    <a:pt x="658" y="20131"/>
                    <a:pt x="626" y="20155"/>
                    <a:pt x="618" y="20175"/>
                  </a:cubicBezTo>
                  <a:cubicBezTo>
                    <a:pt x="608" y="20244"/>
                    <a:pt x="599" y="20315"/>
                    <a:pt x="590" y="20384"/>
                  </a:cubicBezTo>
                  <a:cubicBezTo>
                    <a:pt x="581" y="20384"/>
                    <a:pt x="581" y="20384"/>
                    <a:pt x="581" y="20384"/>
                  </a:cubicBezTo>
                  <a:cubicBezTo>
                    <a:pt x="581" y="20394"/>
                    <a:pt x="581" y="20394"/>
                    <a:pt x="581" y="20394"/>
                  </a:cubicBezTo>
                  <a:cubicBezTo>
                    <a:pt x="529" y="20388"/>
                    <a:pt x="520" y="20373"/>
                    <a:pt x="485" y="20355"/>
                  </a:cubicBezTo>
                  <a:cubicBezTo>
                    <a:pt x="481" y="20329"/>
                    <a:pt x="493" y="20293"/>
                    <a:pt x="485" y="20271"/>
                  </a:cubicBezTo>
                  <a:cubicBezTo>
                    <a:pt x="477" y="20264"/>
                    <a:pt x="467" y="20257"/>
                    <a:pt x="458" y="20251"/>
                  </a:cubicBezTo>
                  <a:cubicBezTo>
                    <a:pt x="438" y="20195"/>
                    <a:pt x="419" y="20138"/>
                    <a:pt x="401" y="20081"/>
                  </a:cubicBezTo>
                  <a:cubicBezTo>
                    <a:pt x="371" y="20034"/>
                    <a:pt x="311" y="20012"/>
                    <a:pt x="268" y="19978"/>
                  </a:cubicBezTo>
                  <a:cubicBezTo>
                    <a:pt x="83" y="19989"/>
                    <a:pt x="93" y="20033"/>
                    <a:pt x="42" y="20175"/>
                  </a:cubicBezTo>
                  <a:cubicBezTo>
                    <a:pt x="32" y="20204"/>
                    <a:pt x="6" y="20254"/>
                    <a:pt x="4" y="20289"/>
                  </a:cubicBezTo>
                  <a:cubicBezTo>
                    <a:pt x="0" y="20351"/>
                    <a:pt x="69" y="20392"/>
                    <a:pt x="13" y="20441"/>
                  </a:cubicBezTo>
                  <a:cubicBezTo>
                    <a:pt x="17" y="20461"/>
                    <a:pt x="18" y="20464"/>
                    <a:pt x="22" y="20478"/>
                  </a:cubicBezTo>
                  <a:cubicBezTo>
                    <a:pt x="56" y="20472"/>
                    <a:pt x="51" y="20467"/>
                    <a:pt x="79" y="20459"/>
                  </a:cubicBezTo>
                  <a:cubicBezTo>
                    <a:pt x="79" y="20468"/>
                    <a:pt x="79" y="20468"/>
                    <a:pt x="79" y="20468"/>
                  </a:cubicBezTo>
                  <a:cubicBezTo>
                    <a:pt x="89" y="20468"/>
                    <a:pt x="89" y="20468"/>
                    <a:pt x="89" y="20468"/>
                  </a:cubicBezTo>
                  <a:cubicBezTo>
                    <a:pt x="86" y="20546"/>
                    <a:pt x="60" y="20601"/>
                    <a:pt x="98" y="20630"/>
                  </a:cubicBezTo>
                  <a:cubicBezTo>
                    <a:pt x="94" y="20671"/>
                    <a:pt x="90" y="20663"/>
                    <a:pt x="69" y="20687"/>
                  </a:cubicBezTo>
                  <a:cubicBezTo>
                    <a:pt x="54" y="20702"/>
                    <a:pt x="91" y="20714"/>
                    <a:pt x="79" y="20752"/>
                  </a:cubicBezTo>
                  <a:cubicBezTo>
                    <a:pt x="72" y="20775"/>
                    <a:pt x="25" y="20814"/>
                    <a:pt x="42" y="20857"/>
                  </a:cubicBezTo>
                  <a:cubicBezTo>
                    <a:pt x="54" y="20886"/>
                    <a:pt x="96" y="20949"/>
                    <a:pt x="108" y="20980"/>
                  </a:cubicBezTo>
                  <a:cubicBezTo>
                    <a:pt x="120" y="21010"/>
                    <a:pt x="126" y="21272"/>
                    <a:pt x="126" y="21272"/>
                  </a:cubicBezTo>
                  <a:cubicBezTo>
                    <a:pt x="130" y="21379"/>
                    <a:pt x="112" y="21411"/>
                    <a:pt x="42" y="21442"/>
                  </a:cubicBezTo>
                  <a:cubicBezTo>
                    <a:pt x="35" y="21610"/>
                    <a:pt x="39" y="21539"/>
                    <a:pt x="145" y="21574"/>
                  </a:cubicBezTo>
                  <a:cubicBezTo>
                    <a:pt x="165" y="21581"/>
                    <a:pt x="190" y="21603"/>
                    <a:pt x="212" y="21612"/>
                  </a:cubicBezTo>
                  <a:cubicBezTo>
                    <a:pt x="246" y="21702"/>
                    <a:pt x="238" y="21828"/>
                    <a:pt x="315" y="21876"/>
                  </a:cubicBezTo>
                  <a:cubicBezTo>
                    <a:pt x="300" y="21922"/>
                    <a:pt x="245" y="21952"/>
                    <a:pt x="202" y="21972"/>
                  </a:cubicBezTo>
                  <a:cubicBezTo>
                    <a:pt x="206" y="22085"/>
                    <a:pt x="267" y="22111"/>
                    <a:pt x="297" y="22179"/>
                  </a:cubicBezTo>
                  <a:cubicBezTo>
                    <a:pt x="297" y="22331"/>
                    <a:pt x="297" y="22331"/>
                    <a:pt x="297" y="22331"/>
                  </a:cubicBezTo>
                  <a:cubicBezTo>
                    <a:pt x="307" y="22372"/>
                    <a:pt x="333" y="22394"/>
                    <a:pt x="354" y="22425"/>
                  </a:cubicBezTo>
                  <a:cubicBezTo>
                    <a:pt x="471" y="22422"/>
                    <a:pt x="467" y="22347"/>
                    <a:pt x="552" y="22312"/>
                  </a:cubicBezTo>
                  <a:cubicBezTo>
                    <a:pt x="546" y="22278"/>
                    <a:pt x="546" y="22280"/>
                    <a:pt x="524" y="22265"/>
                  </a:cubicBezTo>
                  <a:cubicBezTo>
                    <a:pt x="527" y="22219"/>
                    <a:pt x="532" y="22216"/>
                    <a:pt x="571" y="22208"/>
                  </a:cubicBezTo>
                  <a:cubicBezTo>
                    <a:pt x="581" y="22200"/>
                    <a:pt x="574" y="22204"/>
                    <a:pt x="590" y="22198"/>
                  </a:cubicBezTo>
                  <a:cubicBezTo>
                    <a:pt x="590" y="22208"/>
                    <a:pt x="590" y="22208"/>
                    <a:pt x="590" y="22208"/>
                  </a:cubicBezTo>
                  <a:cubicBezTo>
                    <a:pt x="599" y="22208"/>
                    <a:pt x="599" y="22208"/>
                    <a:pt x="599" y="22208"/>
                  </a:cubicBezTo>
                  <a:cubicBezTo>
                    <a:pt x="605" y="22363"/>
                    <a:pt x="547" y="22321"/>
                    <a:pt x="524" y="22415"/>
                  </a:cubicBezTo>
                  <a:cubicBezTo>
                    <a:pt x="527" y="22437"/>
                    <a:pt x="529" y="22459"/>
                    <a:pt x="534" y="22481"/>
                  </a:cubicBezTo>
                  <a:cubicBezTo>
                    <a:pt x="522" y="22508"/>
                    <a:pt x="470" y="22564"/>
                    <a:pt x="448" y="22585"/>
                  </a:cubicBezTo>
                  <a:cubicBezTo>
                    <a:pt x="453" y="22690"/>
                    <a:pt x="514" y="22687"/>
                    <a:pt x="542" y="22755"/>
                  </a:cubicBezTo>
                  <a:cubicBezTo>
                    <a:pt x="552" y="22755"/>
                    <a:pt x="552" y="22755"/>
                    <a:pt x="552" y="22755"/>
                  </a:cubicBezTo>
                  <a:cubicBezTo>
                    <a:pt x="539" y="22792"/>
                    <a:pt x="514" y="22802"/>
                    <a:pt x="495" y="22831"/>
                  </a:cubicBezTo>
                  <a:cubicBezTo>
                    <a:pt x="466" y="22826"/>
                    <a:pt x="473" y="22830"/>
                    <a:pt x="458" y="22812"/>
                  </a:cubicBezTo>
                  <a:cubicBezTo>
                    <a:pt x="435" y="22816"/>
                    <a:pt x="434" y="22817"/>
                    <a:pt x="419" y="22821"/>
                  </a:cubicBezTo>
                  <a:cubicBezTo>
                    <a:pt x="420" y="22859"/>
                    <a:pt x="422" y="22870"/>
                    <a:pt x="438" y="22888"/>
                  </a:cubicBezTo>
                  <a:cubicBezTo>
                    <a:pt x="459" y="22903"/>
                    <a:pt x="481" y="22906"/>
                    <a:pt x="503" y="22906"/>
                  </a:cubicBezTo>
                  <a:cubicBezTo>
                    <a:pt x="509" y="22906"/>
                    <a:pt x="513" y="22906"/>
                    <a:pt x="518" y="22904"/>
                  </a:cubicBezTo>
                  <a:cubicBezTo>
                    <a:pt x="524" y="22904"/>
                    <a:pt x="529" y="22904"/>
                    <a:pt x="535" y="22904"/>
                  </a:cubicBezTo>
                  <a:cubicBezTo>
                    <a:pt x="554" y="22904"/>
                    <a:pt x="572" y="22906"/>
                    <a:pt x="590" y="22917"/>
                  </a:cubicBezTo>
                  <a:cubicBezTo>
                    <a:pt x="610" y="22951"/>
                    <a:pt x="586" y="23007"/>
                    <a:pt x="608" y="23058"/>
                  </a:cubicBezTo>
                  <a:cubicBezTo>
                    <a:pt x="621" y="23085"/>
                    <a:pt x="666" y="23094"/>
                    <a:pt x="675" y="23124"/>
                  </a:cubicBezTo>
                  <a:cubicBezTo>
                    <a:pt x="681" y="23147"/>
                    <a:pt x="659" y="23201"/>
                    <a:pt x="655" y="23219"/>
                  </a:cubicBezTo>
                  <a:cubicBezTo>
                    <a:pt x="645" y="23264"/>
                    <a:pt x="672" y="23297"/>
                    <a:pt x="675" y="23323"/>
                  </a:cubicBezTo>
                  <a:cubicBezTo>
                    <a:pt x="679" y="23373"/>
                    <a:pt x="604" y="23424"/>
                    <a:pt x="647" y="23493"/>
                  </a:cubicBezTo>
                  <a:cubicBezTo>
                    <a:pt x="645" y="23556"/>
                    <a:pt x="665" y="23591"/>
                    <a:pt x="712" y="23606"/>
                  </a:cubicBezTo>
                  <a:cubicBezTo>
                    <a:pt x="723" y="23613"/>
                    <a:pt x="715" y="23609"/>
                    <a:pt x="731" y="23616"/>
                  </a:cubicBezTo>
                  <a:cubicBezTo>
                    <a:pt x="756" y="23568"/>
                    <a:pt x="766" y="23489"/>
                    <a:pt x="788" y="23446"/>
                  </a:cubicBezTo>
                  <a:cubicBezTo>
                    <a:pt x="824" y="23453"/>
                    <a:pt x="821" y="23460"/>
                    <a:pt x="844" y="23474"/>
                  </a:cubicBezTo>
                  <a:cubicBezTo>
                    <a:pt x="831" y="23525"/>
                    <a:pt x="822" y="23592"/>
                    <a:pt x="788" y="23626"/>
                  </a:cubicBezTo>
                  <a:cubicBezTo>
                    <a:pt x="803" y="23660"/>
                    <a:pt x="860" y="23685"/>
                    <a:pt x="891" y="23700"/>
                  </a:cubicBezTo>
                  <a:cubicBezTo>
                    <a:pt x="880" y="23743"/>
                    <a:pt x="851" y="23779"/>
                    <a:pt x="844" y="23823"/>
                  </a:cubicBezTo>
                  <a:cubicBezTo>
                    <a:pt x="839" y="23862"/>
                    <a:pt x="864" y="23854"/>
                    <a:pt x="854" y="23880"/>
                  </a:cubicBezTo>
                  <a:cubicBezTo>
                    <a:pt x="865" y="23939"/>
                    <a:pt x="890" y="23921"/>
                    <a:pt x="930" y="23946"/>
                  </a:cubicBezTo>
                  <a:cubicBezTo>
                    <a:pt x="962" y="23989"/>
                    <a:pt x="925" y="24012"/>
                    <a:pt x="940" y="24069"/>
                  </a:cubicBezTo>
                  <a:cubicBezTo>
                    <a:pt x="943" y="24080"/>
                    <a:pt x="965" y="24108"/>
                    <a:pt x="967" y="24116"/>
                  </a:cubicBezTo>
                  <a:cubicBezTo>
                    <a:pt x="965" y="24138"/>
                    <a:pt x="962" y="24160"/>
                    <a:pt x="958" y="24182"/>
                  </a:cubicBezTo>
                  <a:cubicBezTo>
                    <a:pt x="966" y="24217"/>
                    <a:pt x="1046" y="24327"/>
                    <a:pt x="1071" y="24362"/>
                  </a:cubicBezTo>
                  <a:cubicBezTo>
                    <a:pt x="1071" y="24495"/>
                    <a:pt x="1071" y="24495"/>
                    <a:pt x="1071" y="24495"/>
                  </a:cubicBezTo>
                  <a:cubicBezTo>
                    <a:pt x="1095" y="24542"/>
                    <a:pt x="1270" y="24620"/>
                    <a:pt x="1307" y="24692"/>
                  </a:cubicBezTo>
                  <a:cubicBezTo>
                    <a:pt x="1317" y="24746"/>
                    <a:pt x="1327" y="24800"/>
                    <a:pt x="1336" y="24854"/>
                  </a:cubicBezTo>
                  <a:cubicBezTo>
                    <a:pt x="1363" y="24916"/>
                    <a:pt x="1422" y="25006"/>
                    <a:pt x="1440" y="25052"/>
                  </a:cubicBezTo>
                  <a:cubicBezTo>
                    <a:pt x="1515" y="25076"/>
                    <a:pt x="1567" y="25076"/>
                    <a:pt x="1620" y="25118"/>
                  </a:cubicBezTo>
                  <a:cubicBezTo>
                    <a:pt x="1638" y="25143"/>
                    <a:pt x="1626" y="25168"/>
                    <a:pt x="1639" y="25204"/>
                  </a:cubicBezTo>
                  <a:cubicBezTo>
                    <a:pt x="1676" y="25314"/>
                    <a:pt x="1671" y="25351"/>
                    <a:pt x="1610" y="25440"/>
                  </a:cubicBezTo>
                  <a:cubicBezTo>
                    <a:pt x="1592" y="25443"/>
                    <a:pt x="1573" y="25445"/>
                    <a:pt x="1553" y="25449"/>
                  </a:cubicBezTo>
                  <a:cubicBezTo>
                    <a:pt x="1519" y="25440"/>
                    <a:pt x="1474" y="25386"/>
                    <a:pt x="1418" y="25386"/>
                  </a:cubicBezTo>
                  <a:cubicBezTo>
                    <a:pt x="1401" y="25386"/>
                    <a:pt x="1383" y="25390"/>
                    <a:pt x="1364" y="25401"/>
                  </a:cubicBezTo>
                  <a:cubicBezTo>
                    <a:pt x="1334" y="25420"/>
                    <a:pt x="1331" y="25469"/>
                    <a:pt x="1307" y="25496"/>
                  </a:cubicBezTo>
                  <a:cubicBezTo>
                    <a:pt x="1318" y="25584"/>
                    <a:pt x="1385" y="25575"/>
                    <a:pt x="1421" y="25629"/>
                  </a:cubicBezTo>
                  <a:cubicBezTo>
                    <a:pt x="1465" y="25693"/>
                    <a:pt x="1465" y="25762"/>
                    <a:pt x="1526" y="25809"/>
                  </a:cubicBezTo>
                  <a:cubicBezTo>
                    <a:pt x="1521" y="25828"/>
                    <a:pt x="1523" y="25827"/>
                    <a:pt x="1516" y="25836"/>
                  </a:cubicBezTo>
                  <a:cubicBezTo>
                    <a:pt x="1513" y="25846"/>
                    <a:pt x="1509" y="25856"/>
                    <a:pt x="1506" y="25865"/>
                  </a:cubicBezTo>
                  <a:cubicBezTo>
                    <a:pt x="1487" y="25867"/>
                    <a:pt x="1476" y="25868"/>
                    <a:pt x="1466" y="25868"/>
                  </a:cubicBezTo>
                  <a:cubicBezTo>
                    <a:pt x="1461" y="25868"/>
                    <a:pt x="1455" y="25868"/>
                    <a:pt x="1450" y="25865"/>
                  </a:cubicBezTo>
                  <a:cubicBezTo>
                    <a:pt x="1393" y="25865"/>
                    <a:pt x="1393" y="25865"/>
                    <a:pt x="1393" y="25865"/>
                  </a:cubicBezTo>
                  <a:cubicBezTo>
                    <a:pt x="1374" y="25843"/>
                    <a:pt x="1356" y="25821"/>
                    <a:pt x="1336" y="25799"/>
                  </a:cubicBezTo>
                  <a:cubicBezTo>
                    <a:pt x="1300" y="25773"/>
                    <a:pt x="1240" y="25777"/>
                    <a:pt x="1213" y="25742"/>
                  </a:cubicBezTo>
                  <a:cubicBezTo>
                    <a:pt x="1187" y="25742"/>
                    <a:pt x="1173" y="25745"/>
                    <a:pt x="1157" y="25751"/>
                  </a:cubicBezTo>
                  <a:cubicBezTo>
                    <a:pt x="1188" y="25908"/>
                    <a:pt x="1271" y="26055"/>
                    <a:pt x="1327" y="26196"/>
                  </a:cubicBezTo>
                  <a:cubicBezTo>
                    <a:pt x="1364" y="26196"/>
                    <a:pt x="1364" y="26196"/>
                    <a:pt x="1364" y="26196"/>
                  </a:cubicBezTo>
                  <a:cubicBezTo>
                    <a:pt x="1371" y="26364"/>
                    <a:pt x="1469" y="26443"/>
                    <a:pt x="1497" y="26621"/>
                  </a:cubicBezTo>
                  <a:cubicBezTo>
                    <a:pt x="1541" y="26638"/>
                    <a:pt x="1557" y="26656"/>
                    <a:pt x="1592" y="26678"/>
                  </a:cubicBezTo>
                  <a:cubicBezTo>
                    <a:pt x="1597" y="26723"/>
                    <a:pt x="1608" y="26775"/>
                    <a:pt x="1582" y="26811"/>
                  </a:cubicBezTo>
                  <a:cubicBezTo>
                    <a:pt x="1596" y="26911"/>
                    <a:pt x="1683" y="26878"/>
                    <a:pt x="1723" y="26942"/>
                  </a:cubicBezTo>
                  <a:cubicBezTo>
                    <a:pt x="1785" y="27040"/>
                    <a:pt x="1611" y="27157"/>
                    <a:pt x="1563" y="27188"/>
                  </a:cubicBezTo>
                  <a:cubicBezTo>
                    <a:pt x="1564" y="27305"/>
                    <a:pt x="1600" y="27348"/>
                    <a:pt x="1620" y="27434"/>
                  </a:cubicBezTo>
                  <a:cubicBezTo>
                    <a:pt x="1608" y="27445"/>
                    <a:pt x="1599" y="27457"/>
                    <a:pt x="1592" y="27471"/>
                  </a:cubicBezTo>
                  <a:cubicBezTo>
                    <a:pt x="1548" y="27470"/>
                    <a:pt x="1542" y="27468"/>
                    <a:pt x="1526" y="27443"/>
                  </a:cubicBezTo>
                  <a:cubicBezTo>
                    <a:pt x="1497" y="27453"/>
                    <a:pt x="1491" y="27465"/>
                    <a:pt x="1469" y="27481"/>
                  </a:cubicBezTo>
                  <a:cubicBezTo>
                    <a:pt x="1459" y="27515"/>
                    <a:pt x="1450" y="27528"/>
                    <a:pt x="1450" y="27576"/>
                  </a:cubicBezTo>
                  <a:cubicBezTo>
                    <a:pt x="1476" y="27576"/>
                    <a:pt x="1501" y="27586"/>
                    <a:pt x="1520" y="27586"/>
                  </a:cubicBezTo>
                  <a:cubicBezTo>
                    <a:pt x="1521" y="27586"/>
                    <a:pt x="1523" y="27586"/>
                    <a:pt x="1526" y="27584"/>
                  </a:cubicBezTo>
                  <a:cubicBezTo>
                    <a:pt x="1560" y="27576"/>
                    <a:pt x="1595" y="27566"/>
                    <a:pt x="1629" y="27557"/>
                  </a:cubicBezTo>
                  <a:cubicBezTo>
                    <a:pt x="1662" y="27561"/>
                    <a:pt x="1690" y="27594"/>
                    <a:pt x="1714" y="27604"/>
                  </a:cubicBezTo>
                  <a:cubicBezTo>
                    <a:pt x="1752" y="27606"/>
                    <a:pt x="1790" y="27611"/>
                    <a:pt x="1828" y="27613"/>
                  </a:cubicBezTo>
                  <a:cubicBezTo>
                    <a:pt x="1886" y="27630"/>
                    <a:pt x="1950" y="27699"/>
                    <a:pt x="2041" y="27699"/>
                  </a:cubicBezTo>
                  <a:cubicBezTo>
                    <a:pt x="2060" y="27699"/>
                    <a:pt x="2080" y="27696"/>
                    <a:pt x="2102" y="27689"/>
                  </a:cubicBezTo>
                  <a:cubicBezTo>
                    <a:pt x="2135" y="27678"/>
                    <a:pt x="2160" y="27637"/>
                    <a:pt x="2186" y="27623"/>
                  </a:cubicBezTo>
                  <a:cubicBezTo>
                    <a:pt x="2234" y="27616"/>
                    <a:pt x="2281" y="27611"/>
                    <a:pt x="2328" y="27604"/>
                  </a:cubicBezTo>
                  <a:cubicBezTo>
                    <a:pt x="2335" y="27591"/>
                    <a:pt x="2341" y="27579"/>
                    <a:pt x="2348" y="27566"/>
                  </a:cubicBezTo>
                  <a:cubicBezTo>
                    <a:pt x="2361" y="27557"/>
                    <a:pt x="2502" y="27518"/>
                    <a:pt x="2533" y="27518"/>
                  </a:cubicBezTo>
                  <a:cubicBezTo>
                    <a:pt x="2534" y="27518"/>
                    <a:pt x="2536" y="27518"/>
                    <a:pt x="2536" y="27518"/>
                  </a:cubicBezTo>
                  <a:cubicBezTo>
                    <a:pt x="2542" y="27519"/>
                    <a:pt x="2560" y="27546"/>
                    <a:pt x="2565" y="27547"/>
                  </a:cubicBezTo>
                  <a:cubicBezTo>
                    <a:pt x="2576" y="27551"/>
                    <a:pt x="2587" y="27553"/>
                    <a:pt x="2595" y="27553"/>
                  </a:cubicBezTo>
                  <a:cubicBezTo>
                    <a:pt x="2613" y="27553"/>
                    <a:pt x="2627" y="27547"/>
                    <a:pt x="2642" y="27541"/>
                  </a:cubicBezTo>
                  <a:cubicBezTo>
                    <a:pt x="2656" y="27536"/>
                    <a:pt x="2670" y="27530"/>
                    <a:pt x="2685" y="27530"/>
                  </a:cubicBezTo>
                  <a:cubicBezTo>
                    <a:pt x="2694" y="27530"/>
                    <a:pt x="2704" y="27533"/>
                    <a:pt x="2715" y="27537"/>
                  </a:cubicBezTo>
                  <a:cubicBezTo>
                    <a:pt x="2744" y="27550"/>
                    <a:pt x="2758" y="27587"/>
                    <a:pt x="2782" y="27604"/>
                  </a:cubicBezTo>
                  <a:cubicBezTo>
                    <a:pt x="2830" y="27637"/>
                    <a:pt x="2896" y="27641"/>
                    <a:pt x="2978" y="27641"/>
                  </a:cubicBezTo>
                  <a:cubicBezTo>
                    <a:pt x="2979" y="27641"/>
                    <a:pt x="2979" y="27641"/>
                    <a:pt x="2980" y="27641"/>
                  </a:cubicBezTo>
                  <a:cubicBezTo>
                    <a:pt x="3066" y="27551"/>
                    <a:pt x="3131" y="27441"/>
                    <a:pt x="3217" y="27348"/>
                  </a:cubicBezTo>
                  <a:cubicBezTo>
                    <a:pt x="3211" y="27295"/>
                    <a:pt x="3196" y="27220"/>
                    <a:pt x="3170" y="27178"/>
                  </a:cubicBezTo>
                  <a:cubicBezTo>
                    <a:pt x="3153" y="27166"/>
                    <a:pt x="3138" y="27153"/>
                    <a:pt x="3123" y="27141"/>
                  </a:cubicBezTo>
                  <a:cubicBezTo>
                    <a:pt x="3102" y="27097"/>
                    <a:pt x="3127" y="27052"/>
                    <a:pt x="3103" y="27018"/>
                  </a:cubicBezTo>
                  <a:cubicBezTo>
                    <a:pt x="3083" y="26986"/>
                    <a:pt x="3040" y="26978"/>
                    <a:pt x="3027" y="26932"/>
                  </a:cubicBezTo>
                  <a:cubicBezTo>
                    <a:pt x="3007" y="26856"/>
                    <a:pt x="3061" y="26748"/>
                    <a:pt x="3084" y="26706"/>
                  </a:cubicBezTo>
                  <a:cubicBezTo>
                    <a:pt x="3097" y="26685"/>
                    <a:pt x="3090" y="26663"/>
                    <a:pt x="3103" y="26639"/>
                  </a:cubicBezTo>
                  <a:cubicBezTo>
                    <a:pt x="3119" y="26631"/>
                    <a:pt x="3135" y="26621"/>
                    <a:pt x="3150" y="26612"/>
                  </a:cubicBezTo>
                  <a:cubicBezTo>
                    <a:pt x="3153" y="26587"/>
                    <a:pt x="3157" y="26560"/>
                    <a:pt x="3160" y="26536"/>
                  </a:cubicBezTo>
                  <a:cubicBezTo>
                    <a:pt x="3173" y="26530"/>
                    <a:pt x="3185" y="26523"/>
                    <a:pt x="3197" y="26516"/>
                  </a:cubicBezTo>
                  <a:cubicBezTo>
                    <a:pt x="3197" y="26489"/>
                    <a:pt x="3197" y="26489"/>
                    <a:pt x="3197" y="26489"/>
                  </a:cubicBezTo>
                  <a:cubicBezTo>
                    <a:pt x="3211" y="26471"/>
                    <a:pt x="3235" y="26482"/>
                    <a:pt x="3254" y="26469"/>
                  </a:cubicBezTo>
                  <a:cubicBezTo>
                    <a:pt x="3283" y="26453"/>
                    <a:pt x="3359" y="26374"/>
                    <a:pt x="3387" y="26346"/>
                  </a:cubicBezTo>
                  <a:cubicBezTo>
                    <a:pt x="3447" y="26355"/>
                    <a:pt x="3508" y="26402"/>
                    <a:pt x="3569" y="26402"/>
                  </a:cubicBezTo>
                  <a:cubicBezTo>
                    <a:pt x="3594" y="26402"/>
                    <a:pt x="3617" y="26395"/>
                    <a:pt x="3642" y="26375"/>
                  </a:cubicBezTo>
                  <a:cubicBezTo>
                    <a:pt x="3660" y="26375"/>
                    <a:pt x="3660" y="26375"/>
                    <a:pt x="3660" y="26375"/>
                  </a:cubicBezTo>
                  <a:cubicBezTo>
                    <a:pt x="3660" y="26280"/>
                    <a:pt x="3660" y="26280"/>
                    <a:pt x="3660" y="26280"/>
                  </a:cubicBezTo>
                  <a:cubicBezTo>
                    <a:pt x="3646" y="26240"/>
                    <a:pt x="3568" y="26193"/>
                    <a:pt x="3595" y="26139"/>
                  </a:cubicBezTo>
                  <a:cubicBezTo>
                    <a:pt x="3598" y="26129"/>
                    <a:pt x="3601" y="26120"/>
                    <a:pt x="3604" y="26110"/>
                  </a:cubicBezTo>
                  <a:cubicBezTo>
                    <a:pt x="3689" y="26110"/>
                    <a:pt x="3689" y="26110"/>
                    <a:pt x="3689" y="26110"/>
                  </a:cubicBezTo>
                  <a:cubicBezTo>
                    <a:pt x="3695" y="26120"/>
                    <a:pt x="3702" y="26129"/>
                    <a:pt x="3709" y="26139"/>
                  </a:cubicBezTo>
                  <a:cubicBezTo>
                    <a:pt x="3713" y="26140"/>
                    <a:pt x="3717" y="26142"/>
                    <a:pt x="3722" y="26142"/>
                  </a:cubicBezTo>
                  <a:cubicBezTo>
                    <a:pt x="3754" y="26142"/>
                    <a:pt x="3782" y="26104"/>
                    <a:pt x="3812" y="26102"/>
                  </a:cubicBezTo>
                  <a:cubicBezTo>
                    <a:pt x="3814" y="26100"/>
                    <a:pt x="3816" y="26100"/>
                    <a:pt x="3819" y="26100"/>
                  </a:cubicBezTo>
                  <a:cubicBezTo>
                    <a:pt x="3836" y="26100"/>
                    <a:pt x="3865" y="26106"/>
                    <a:pt x="3891" y="26110"/>
                  </a:cubicBezTo>
                  <a:cubicBezTo>
                    <a:pt x="3917" y="26115"/>
                    <a:pt x="3942" y="26120"/>
                    <a:pt x="3950" y="26120"/>
                  </a:cubicBezTo>
                  <a:cubicBezTo>
                    <a:pt x="3952" y="26120"/>
                    <a:pt x="3953" y="26120"/>
                    <a:pt x="3953" y="26120"/>
                  </a:cubicBezTo>
                  <a:cubicBezTo>
                    <a:pt x="3957" y="26114"/>
                    <a:pt x="3960" y="26107"/>
                    <a:pt x="3963" y="26102"/>
                  </a:cubicBezTo>
                  <a:cubicBezTo>
                    <a:pt x="3971" y="26099"/>
                    <a:pt x="3978" y="26098"/>
                    <a:pt x="3984" y="26098"/>
                  </a:cubicBezTo>
                  <a:cubicBezTo>
                    <a:pt x="4015" y="26098"/>
                    <a:pt x="4022" y="26124"/>
                    <a:pt x="4039" y="26129"/>
                  </a:cubicBezTo>
                  <a:cubicBezTo>
                    <a:pt x="4066" y="26127"/>
                    <a:pt x="4095" y="26124"/>
                    <a:pt x="4124" y="26120"/>
                  </a:cubicBezTo>
                  <a:cubicBezTo>
                    <a:pt x="4152" y="26139"/>
                    <a:pt x="4152" y="26139"/>
                    <a:pt x="4152" y="26139"/>
                  </a:cubicBezTo>
                  <a:cubicBezTo>
                    <a:pt x="4171" y="26139"/>
                    <a:pt x="4171" y="26139"/>
                    <a:pt x="4171" y="26139"/>
                  </a:cubicBezTo>
                  <a:cubicBezTo>
                    <a:pt x="4181" y="26127"/>
                    <a:pt x="4189" y="26114"/>
                    <a:pt x="4199" y="26102"/>
                  </a:cubicBezTo>
                  <a:cubicBezTo>
                    <a:pt x="4235" y="26109"/>
                    <a:pt x="4261" y="26136"/>
                    <a:pt x="4285" y="26158"/>
                  </a:cubicBezTo>
                  <a:cubicBezTo>
                    <a:pt x="4310" y="26157"/>
                    <a:pt x="4328" y="26157"/>
                    <a:pt x="4341" y="26149"/>
                  </a:cubicBezTo>
                  <a:cubicBezTo>
                    <a:pt x="4352" y="26129"/>
                    <a:pt x="4346" y="26131"/>
                    <a:pt x="4341" y="26110"/>
                  </a:cubicBezTo>
                  <a:cubicBezTo>
                    <a:pt x="4346" y="26106"/>
                    <a:pt x="4347" y="26106"/>
                    <a:pt x="4347" y="26106"/>
                  </a:cubicBezTo>
                  <a:cubicBezTo>
                    <a:pt x="4347" y="26106"/>
                    <a:pt x="4347" y="26106"/>
                    <a:pt x="4351" y="26102"/>
                  </a:cubicBezTo>
                  <a:cubicBezTo>
                    <a:pt x="4354" y="26102"/>
                    <a:pt x="4358" y="26102"/>
                    <a:pt x="4361" y="26102"/>
                  </a:cubicBezTo>
                  <a:cubicBezTo>
                    <a:pt x="4391" y="26102"/>
                    <a:pt x="4401" y="26102"/>
                    <a:pt x="4417" y="26120"/>
                  </a:cubicBezTo>
                  <a:cubicBezTo>
                    <a:pt x="4473" y="26115"/>
                    <a:pt x="4477" y="26096"/>
                    <a:pt x="4492" y="26053"/>
                  </a:cubicBezTo>
                  <a:cubicBezTo>
                    <a:pt x="4544" y="26059"/>
                    <a:pt x="4561" y="26091"/>
                    <a:pt x="4587" y="26120"/>
                  </a:cubicBezTo>
                  <a:cubicBezTo>
                    <a:pt x="4632" y="26117"/>
                    <a:pt x="4654" y="26088"/>
                    <a:pt x="4688" y="26088"/>
                  </a:cubicBezTo>
                  <a:cubicBezTo>
                    <a:pt x="4695" y="26088"/>
                    <a:pt x="4702" y="26089"/>
                    <a:pt x="4710" y="26092"/>
                  </a:cubicBezTo>
                  <a:cubicBezTo>
                    <a:pt x="4739" y="26100"/>
                    <a:pt x="4738" y="26124"/>
                    <a:pt x="4785" y="26129"/>
                  </a:cubicBezTo>
                  <a:cubicBezTo>
                    <a:pt x="4793" y="26172"/>
                    <a:pt x="4814" y="26201"/>
                    <a:pt x="4832" y="26233"/>
                  </a:cubicBezTo>
                  <a:cubicBezTo>
                    <a:pt x="4923" y="26232"/>
                    <a:pt x="4891" y="26215"/>
                    <a:pt x="4918" y="26149"/>
                  </a:cubicBezTo>
                  <a:cubicBezTo>
                    <a:pt x="4927" y="26124"/>
                    <a:pt x="4962" y="26111"/>
                    <a:pt x="4974" y="26092"/>
                  </a:cubicBezTo>
                  <a:cubicBezTo>
                    <a:pt x="4974" y="26063"/>
                    <a:pt x="4974" y="26063"/>
                    <a:pt x="4974" y="26063"/>
                  </a:cubicBezTo>
                  <a:cubicBezTo>
                    <a:pt x="5002" y="26020"/>
                    <a:pt x="5054" y="26005"/>
                    <a:pt x="5078" y="25950"/>
                  </a:cubicBezTo>
                  <a:cubicBezTo>
                    <a:pt x="5082" y="25905"/>
                    <a:pt x="5085" y="25861"/>
                    <a:pt x="5087" y="25817"/>
                  </a:cubicBezTo>
                  <a:cubicBezTo>
                    <a:pt x="5090" y="25806"/>
                    <a:pt x="5114" y="25777"/>
                    <a:pt x="5117" y="25770"/>
                  </a:cubicBezTo>
                  <a:cubicBezTo>
                    <a:pt x="5122" y="25711"/>
                    <a:pt x="5129" y="25651"/>
                    <a:pt x="5134" y="25590"/>
                  </a:cubicBezTo>
                  <a:cubicBezTo>
                    <a:pt x="5197" y="25454"/>
                    <a:pt x="5282" y="25347"/>
                    <a:pt x="5296" y="25165"/>
                  </a:cubicBezTo>
                  <a:cubicBezTo>
                    <a:pt x="5327" y="25150"/>
                    <a:pt x="5332" y="25139"/>
                    <a:pt x="5380" y="25137"/>
                  </a:cubicBezTo>
                  <a:cubicBezTo>
                    <a:pt x="5398" y="25097"/>
                    <a:pt x="5449" y="25017"/>
                    <a:pt x="5437" y="24985"/>
                  </a:cubicBezTo>
                  <a:cubicBezTo>
                    <a:pt x="5437" y="24918"/>
                    <a:pt x="5458" y="24911"/>
                    <a:pt x="5503" y="24891"/>
                  </a:cubicBezTo>
                  <a:cubicBezTo>
                    <a:pt x="5513" y="24841"/>
                    <a:pt x="5470" y="24797"/>
                    <a:pt x="5494" y="24731"/>
                  </a:cubicBezTo>
                  <a:cubicBezTo>
                    <a:pt x="5501" y="24728"/>
                    <a:pt x="5506" y="24724"/>
                    <a:pt x="5513" y="24721"/>
                  </a:cubicBezTo>
                  <a:cubicBezTo>
                    <a:pt x="5528" y="24677"/>
                    <a:pt x="5503" y="24623"/>
                    <a:pt x="5513" y="24598"/>
                  </a:cubicBezTo>
                  <a:cubicBezTo>
                    <a:pt x="5523" y="24593"/>
                    <a:pt x="5532" y="24586"/>
                    <a:pt x="5541" y="24579"/>
                  </a:cubicBezTo>
                  <a:cubicBezTo>
                    <a:pt x="5553" y="24547"/>
                    <a:pt x="5534" y="24524"/>
                    <a:pt x="5523" y="24514"/>
                  </a:cubicBezTo>
                  <a:cubicBezTo>
                    <a:pt x="5517" y="24377"/>
                    <a:pt x="5549" y="24384"/>
                    <a:pt x="5636" y="24343"/>
                  </a:cubicBezTo>
                  <a:cubicBezTo>
                    <a:pt x="5635" y="24199"/>
                    <a:pt x="5578" y="24205"/>
                    <a:pt x="5550" y="24126"/>
                  </a:cubicBezTo>
                  <a:cubicBezTo>
                    <a:pt x="5519" y="24036"/>
                    <a:pt x="5586" y="23932"/>
                    <a:pt x="5560" y="23880"/>
                  </a:cubicBezTo>
                  <a:cubicBezTo>
                    <a:pt x="5568" y="23833"/>
                    <a:pt x="5586" y="23837"/>
                    <a:pt x="5626" y="23823"/>
                  </a:cubicBezTo>
                  <a:cubicBezTo>
                    <a:pt x="5619" y="23711"/>
                    <a:pt x="5661" y="23692"/>
                    <a:pt x="5740" y="23644"/>
                  </a:cubicBezTo>
                  <a:cubicBezTo>
                    <a:pt x="5744" y="23603"/>
                    <a:pt x="5748" y="23525"/>
                    <a:pt x="5769" y="23493"/>
                  </a:cubicBezTo>
                  <a:cubicBezTo>
                    <a:pt x="5766" y="23380"/>
                    <a:pt x="5709" y="23329"/>
                    <a:pt x="5626" y="23294"/>
                  </a:cubicBezTo>
                  <a:cubicBezTo>
                    <a:pt x="5624" y="23288"/>
                    <a:pt x="5619" y="23282"/>
                    <a:pt x="5617" y="23276"/>
                  </a:cubicBezTo>
                  <a:cubicBezTo>
                    <a:pt x="5722" y="23221"/>
                    <a:pt x="5662" y="23178"/>
                    <a:pt x="5712" y="23096"/>
                  </a:cubicBezTo>
                  <a:cubicBezTo>
                    <a:pt x="5724" y="23087"/>
                    <a:pt x="5741" y="23087"/>
                    <a:pt x="5764" y="23087"/>
                  </a:cubicBezTo>
                  <a:cubicBezTo>
                    <a:pt x="5766" y="23087"/>
                    <a:pt x="5767" y="23087"/>
                    <a:pt x="5769" y="23087"/>
                  </a:cubicBezTo>
                  <a:cubicBezTo>
                    <a:pt x="5769" y="23077"/>
                    <a:pt x="5769" y="23077"/>
                    <a:pt x="5769" y="23077"/>
                  </a:cubicBezTo>
                  <a:cubicBezTo>
                    <a:pt x="5777" y="23077"/>
                    <a:pt x="5777" y="23077"/>
                    <a:pt x="5777" y="23077"/>
                  </a:cubicBezTo>
                  <a:cubicBezTo>
                    <a:pt x="5769" y="22943"/>
                    <a:pt x="5647" y="22748"/>
                    <a:pt x="5560" y="22690"/>
                  </a:cubicBezTo>
                  <a:cubicBezTo>
                    <a:pt x="5560" y="22661"/>
                    <a:pt x="5560" y="22661"/>
                    <a:pt x="5560" y="22661"/>
                  </a:cubicBezTo>
                  <a:cubicBezTo>
                    <a:pt x="5593" y="22660"/>
                    <a:pt x="5632" y="22657"/>
                    <a:pt x="5669" y="22657"/>
                  </a:cubicBezTo>
                  <a:cubicBezTo>
                    <a:pt x="5722" y="22657"/>
                    <a:pt x="5770" y="22664"/>
                    <a:pt x="5796" y="22698"/>
                  </a:cubicBezTo>
                  <a:cubicBezTo>
                    <a:pt x="5821" y="22697"/>
                    <a:pt x="5828" y="22694"/>
                    <a:pt x="5843" y="22690"/>
                  </a:cubicBezTo>
                  <a:cubicBezTo>
                    <a:pt x="5846" y="22629"/>
                    <a:pt x="5850" y="22581"/>
                    <a:pt x="5816" y="22557"/>
                  </a:cubicBezTo>
                  <a:cubicBezTo>
                    <a:pt x="5823" y="22515"/>
                    <a:pt x="5839" y="22506"/>
                    <a:pt x="5872" y="22491"/>
                  </a:cubicBezTo>
                  <a:cubicBezTo>
                    <a:pt x="5860" y="22436"/>
                    <a:pt x="5811" y="22389"/>
                    <a:pt x="5796" y="22331"/>
                  </a:cubicBezTo>
                  <a:cubicBezTo>
                    <a:pt x="5799" y="22302"/>
                    <a:pt x="5803" y="22274"/>
                    <a:pt x="5806" y="22245"/>
                  </a:cubicBezTo>
                  <a:cubicBezTo>
                    <a:pt x="5796" y="22222"/>
                    <a:pt x="5755" y="22200"/>
                    <a:pt x="5740" y="22169"/>
                  </a:cubicBezTo>
                  <a:cubicBezTo>
                    <a:pt x="5749" y="22166"/>
                    <a:pt x="5759" y="22164"/>
                    <a:pt x="5769" y="22161"/>
                  </a:cubicBezTo>
                  <a:cubicBezTo>
                    <a:pt x="5802" y="22195"/>
                    <a:pt x="5823" y="22202"/>
                    <a:pt x="5843" y="22255"/>
                  </a:cubicBezTo>
                  <a:cubicBezTo>
                    <a:pt x="5874" y="22249"/>
                    <a:pt x="5871" y="22247"/>
                    <a:pt x="5890" y="22236"/>
                  </a:cubicBezTo>
                  <a:cubicBezTo>
                    <a:pt x="5886" y="22204"/>
                    <a:pt x="5864" y="22197"/>
                    <a:pt x="5872" y="22161"/>
                  </a:cubicBezTo>
                  <a:cubicBezTo>
                    <a:pt x="5878" y="22132"/>
                    <a:pt x="5909" y="22095"/>
                    <a:pt x="5900" y="22046"/>
                  </a:cubicBezTo>
                  <a:cubicBezTo>
                    <a:pt x="5900" y="22042"/>
                    <a:pt x="5897" y="21987"/>
                    <a:pt x="5890" y="21972"/>
                  </a:cubicBezTo>
                  <a:cubicBezTo>
                    <a:pt x="5887" y="21962"/>
                    <a:pt x="5856" y="21943"/>
                    <a:pt x="5853" y="21933"/>
                  </a:cubicBezTo>
                  <a:cubicBezTo>
                    <a:pt x="5856" y="21898"/>
                    <a:pt x="5860" y="21864"/>
                    <a:pt x="5863" y="21829"/>
                  </a:cubicBezTo>
                  <a:cubicBezTo>
                    <a:pt x="5838" y="21751"/>
                    <a:pt x="5776" y="21663"/>
                    <a:pt x="5730" y="21603"/>
                  </a:cubicBezTo>
                  <a:cubicBezTo>
                    <a:pt x="5776" y="21590"/>
                    <a:pt x="5845" y="21607"/>
                    <a:pt x="5890" y="21574"/>
                  </a:cubicBezTo>
                  <a:cubicBezTo>
                    <a:pt x="5907" y="21563"/>
                    <a:pt x="5910" y="21539"/>
                    <a:pt x="5928" y="21527"/>
                  </a:cubicBezTo>
                  <a:cubicBezTo>
                    <a:pt x="5921" y="21427"/>
                    <a:pt x="5907" y="21317"/>
                    <a:pt x="5853" y="21263"/>
                  </a:cubicBezTo>
                  <a:cubicBezTo>
                    <a:pt x="5857" y="21243"/>
                    <a:pt x="5856" y="21245"/>
                    <a:pt x="5863" y="21234"/>
                  </a:cubicBezTo>
                  <a:cubicBezTo>
                    <a:pt x="5872" y="21228"/>
                    <a:pt x="5885" y="21227"/>
                    <a:pt x="5899" y="21227"/>
                  </a:cubicBezTo>
                  <a:cubicBezTo>
                    <a:pt x="5907" y="21227"/>
                    <a:pt x="5915" y="21227"/>
                    <a:pt x="5924" y="21227"/>
                  </a:cubicBezTo>
                  <a:cubicBezTo>
                    <a:pt x="5933" y="21228"/>
                    <a:pt x="5942" y="21228"/>
                    <a:pt x="5951" y="21228"/>
                  </a:cubicBezTo>
                  <a:cubicBezTo>
                    <a:pt x="5962" y="21228"/>
                    <a:pt x="5974" y="21228"/>
                    <a:pt x="5985" y="21224"/>
                  </a:cubicBezTo>
                  <a:cubicBezTo>
                    <a:pt x="6040" y="21208"/>
                    <a:pt x="6070" y="21174"/>
                    <a:pt x="6108" y="21140"/>
                  </a:cubicBezTo>
                  <a:cubicBezTo>
                    <a:pt x="6120" y="21133"/>
                    <a:pt x="6201" y="21120"/>
                    <a:pt x="6226" y="21120"/>
                  </a:cubicBezTo>
                  <a:cubicBezTo>
                    <a:pt x="6228" y="21120"/>
                    <a:pt x="6229" y="21120"/>
                    <a:pt x="6230" y="21120"/>
                  </a:cubicBezTo>
                  <a:cubicBezTo>
                    <a:pt x="6271" y="21009"/>
                    <a:pt x="6363" y="20986"/>
                    <a:pt x="6447" y="20923"/>
                  </a:cubicBezTo>
                  <a:cubicBezTo>
                    <a:pt x="6463" y="20910"/>
                    <a:pt x="6457" y="20876"/>
                    <a:pt x="6476" y="20865"/>
                  </a:cubicBezTo>
                  <a:cubicBezTo>
                    <a:pt x="6493" y="20857"/>
                    <a:pt x="6521" y="20863"/>
                    <a:pt x="6533" y="20857"/>
                  </a:cubicBezTo>
                  <a:cubicBezTo>
                    <a:pt x="6555" y="20823"/>
                    <a:pt x="6548" y="20746"/>
                    <a:pt x="6561" y="20705"/>
                  </a:cubicBezTo>
                  <a:cubicBezTo>
                    <a:pt x="6568" y="20702"/>
                    <a:pt x="6573" y="20699"/>
                    <a:pt x="6580" y="20695"/>
                  </a:cubicBezTo>
                  <a:cubicBezTo>
                    <a:pt x="6590" y="20711"/>
                    <a:pt x="6598" y="20727"/>
                    <a:pt x="6608" y="20743"/>
                  </a:cubicBezTo>
                  <a:cubicBezTo>
                    <a:pt x="6657" y="20732"/>
                    <a:pt x="6691" y="20638"/>
                    <a:pt x="6713" y="20601"/>
                  </a:cubicBezTo>
                  <a:cubicBezTo>
                    <a:pt x="6742" y="20606"/>
                    <a:pt x="6735" y="20602"/>
                    <a:pt x="6750" y="20620"/>
                  </a:cubicBezTo>
                  <a:cubicBezTo>
                    <a:pt x="6769" y="20616"/>
                    <a:pt x="6768" y="20617"/>
                    <a:pt x="6778" y="20611"/>
                  </a:cubicBezTo>
                  <a:cubicBezTo>
                    <a:pt x="6785" y="20595"/>
                    <a:pt x="6775" y="20555"/>
                    <a:pt x="6760" y="20535"/>
                  </a:cubicBezTo>
                  <a:cubicBezTo>
                    <a:pt x="6762" y="20512"/>
                    <a:pt x="6764" y="20511"/>
                    <a:pt x="6769" y="20497"/>
                  </a:cubicBezTo>
                  <a:cubicBezTo>
                    <a:pt x="6790" y="20499"/>
                    <a:pt x="6796" y="20499"/>
                    <a:pt x="6807" y="20507"/>
                  </a:cubicBezTo>
                  <a:cubicBezTo>
                    <a:pt x="6816" y="20517"/>
                    <a:pt x="6796" y="20548"/>
                    <a:pt x="6807" y="20582"/>
                  </a:cubicBezTo>
                  <a:cubicBezTo>
                    <a:pt x="6819" y="20620"/>
                    <a:pt x="6859" y="20648"/>
                    <a:pt x="6873" y="20677"/>
                  </a:cubicBezTo>
                  <a:cubicBezTo>
                    <a:pt x="6883" y="20699"/>
                    <a:pt x="6873" y="20727"/>
                    <a:pt x="6883" y="20743"/>
                  </a:cubicBezTo>
                  <a:cubicBezTo>
                    <a:pt x="6884" y="20746"/>
                    <a:pt x="6885" y="20746"/>
                    <a:pt x="6888" y="20746"/>
                  </a:cubicBezTo>
                  <a:cubicBezTo>
                    <a:pt x="6899" y="20746"/>
                    <a:pt x="6917" y="20723"/>
                    <a:pt x="6930" y="20714"/>
                  </a:cubicBezTo>
                  <a:cubicBezTo>
                    <a:pt x="6935" y="20729"/>
                    <a:pt x="6938" y="20736"/>
                    <a:pt x="6939" y="20761"/>
                  </a:cubicBezTo>
                  <a:cubicBezTo>
                    <a:pt x="6961" y="20756"/>
                    <a:pt x="6970" y="20752"/>
                    <a:pt x="6977" y="20752"/>
                  </a:cubicBezTo>
                  <a:cubicBezTo>
                    <a:pt x="6984" y="20752"/>
                    <a:pt x="6992" y="20756"/>
                    <a:pt x="7014" y="20761"/>
                  </a:cubicBezTo>
                  <a:cubicBezTo>
                    <a:pt x="7014" y="20752"/>
                    <a:pt x="7014" y="20752"/>
                    <a:pt x="7014" y="20752"/>
                  </a:cubicBezTo>
                  <a:cubicBezTo>
                    <a:pt x="7024" y="20752"/>
                    <a:pt x="7024" y="20752"/>
                    <a:pt x="7024" y="20752"/>
                  </a:cubicBezTo>
                  <a:cubicBezTo>
                    <a:pt x="7018" y="20723"/>
                    <a:pt x="7022" y="20729"/>
                    <a:pt x="7006" y="20714"/>
                  </a:cubicBezTo>
                  <a:cubicBezTo>
                    <a:pt x="7018" y="20680"/>
                    <a:pt x="7050" y="20682"/>
                    <a:pt x="7062" y="20658"/>
                  </a:cubicBezTo>
                  <a:cubicBezTo>
                    <a:pt x="7075" y="20629"/>
                    <a:pt x="7046" y="20600"/>
                    <a:pt x="7053" y="20582"/>
                  </a:cubicBezTo>
                  <a:cubicBezTo>
                    <a:pt x="7053" y="20582"/>
                    <a:pt x="7214" y="20428"/>
                    <a:pt x="7223" y="20421"/>
                  </a:cubicBezTo>
                  <a:cubicBezTo>
                    <a:pt x="7217" y="20391"/>
                    <a:pt x="7214" y="20394"/>
                    <a:pt x="7203" y="20374"/>
                  </a:cubicBezTo>
                  <a:cubicBezTo>
                    <a:pt x="7159" y="20383"/>
                    <a:pt x="7160" y="20403"/>
                    <a:pt x="7147" y="20441"/>
                  </a:cubicBezTo>
                  <a:cubicBezTo>
                    <a:pt x="7122" y="20438"/>
                    <a:pt x="7115" y="20436"/>
                    <a:pt x="7100" y="20431"/>
                  </a:cubicBezTo>
                  <a:cubicBezTo>
                    <a:pt x="7104" y="20387"/>
                    <a:pt x="7131" y="20334"/>
                    <a:pt x="7156" y="20308"/>
                  </a:cubicBezTo>
                  <a:cubicBezTo>
                    <a:pt x="7189" y="20286"/>
                    <a:pt x="7274" y="20285"/>
                    <a:pt x="7307" y="20271"/>
                  </a:cubicBezTo>
                  <a:cubicBezTo>
                    <a:pt x="7307" y="20261"/>
                    <a:pt x="7307" y="20261"/>
                    <a:pt x="7307" y="20261"/>
                  </a:cubicBezTo>
                  <a:cubicBezTo>
                    <a:pt x="7326" y="20261"/>
                    <a:pt x="7326" y="20261"/>
                    <a:pt x="7326" y="20261"/>
                  </a:cubicBezTo>
                  <a:cubicBezTo>
                    <a:pt x="7334" y="20262"/>
                    <a:pt x="7352" y="20296"/>
                    <a:pt x="7363" y="20298"/>
                  </a:cubicBezTo>
                  <a:cubicBezTo>
                    <a:pt x="7372" y="20301"/>
                    <a:pt x="7379" y="20301"/>
                    <a:pt x="7387" y="20301"/>
                  </a:cubicBezTo>
                  <a:cubicBezTo>
                    <a:pt x="7397" y="20301"/>
                    <a:pt x="7405" y="20300"/>
                    <a:pt x="7415" y="20300"/>
                  </a:cubicBezTo>
                  <a:cubicBezTo>
                    <a:pt x="7424" y="20298"/>
                    <a:pt x="7434" y="20297"/>
                    <a:pt x="7444" y="20297"/>
                  </a:cubicBezTo>
                  <a:cubicBezTo>
                    <a:pt x="7448" y="20297"/>
                    <a:pt x="7453" y="20298"/>
                    <a:pt x="7459" y="20298"/>
                  </a:cubicBezTo>
                  <a:cubicBezTo>
                    <a:pt x="7467" y="20290"/>
                    <a:pt x="7475" y="20286"/>
                    <a:pt x="7486" y="20279"/>
                  </a:cubicBezTo>
                  <a:cubicBezTo>
                    <a:pt x="7546" y="20137"/>
                    <a:pt x="7497" y="19964"/>
                    <a:pt x="7383" y="19892"/>
                  </a:cubicBezTo>
                  <a:cubicBezTo>
                    <a:pt x="7383" y="19866"/>
                    <a:pt x="7383" y="19849"/>
                    <a:pt x="7392" y="19835"/>
                  </a:cubicBezTo>
                  <a:cubicBezTo>
                    <a:pt x="7392" y="19835"/>
                    <a:pt x="7561" y="19946"/>
                    <a:pt x="7582" y="19978"/>
                  </a:cubicBezTo>
                  <a:cubicBezTo>
                    <a:pt x="7688" y="19956"/>
                    <a:pt x="7734" y="19816"/>
                    <a:pt x="7799" y="19750"/>
                  </a:cubicBezTo>
                  <a:cubicBezTo>
                    <a:pt x="7788" y="19703"/>
                    <a:pt x="7775" y="19723"/>
                    <a:pt x="7742" y="19703"/>
                  </a:cubicBezTo>
                  <a:cubicBezTo>
                    <a:pt x="7695" y="19632"/>
                    <a:pt x="7709" y="19490"/>
                    <a:pt x="7656" y="19420"/>
                  </a:cubicBezTo>
                  <a:cubicBezTo>
                    <a:pt x="7663" y="19378"/>
                    <a:pt x="7678" y="19363"/>
                    <a:pt x="7695" y="19335"/>
                  </a:cubicBezTo>
                  <a:cubicBezTo>
                    <a:pt x="7728" y="19341"/>
                    <a:pt x="7727" y="19341"/>
                    <a:pt x="7742" y="19363"/>
                  </a:cubicBezTo>
                  <a:cubicBezTo>
                    <a:pt x="7767" y="19355"/>
                    <a:pt x="7770" y="19346"/>
                    <a:pt x="7789" y="19335"/>
                  </a:cubicBezTo>
                  <a:cubicBezTo>
                    <a:pt x="7775" y="19280"/>
                    <a:pt x="7736" y="19309"/>
                    <a:pt x="7705" y="19277"/>
                  </a:cubicBezTo>
                  <a:cubicBezTo>
                    <a:pt x="7696" y="19268"/>
                    <a:pt x="7701" y="19276"/>
                    <a:pt x="7695" y="19259"/>
                  </a:cubicBezTo>
                  <a:cubicBezTo>
                    <a:pt x="7756" y="19200"/>
                    <a:pt x="7788" y="19051"/>
                    <a:pt x="7828" y="19023"/>
                  </a:cubicBezTo>
                  <a:cubicBezTo>
                    <a:pt x="7835" y="19017"/>
                    <a:pt x="7966" y="18957"/>
                    <a:pt x="7969" y="18957"/>
                  </a:cubicBezTo>
                  <a:cubicBezTo>
                    <a:pt x="7988" y="18962"/>
                    <a:pt x="8007" y="18969"/>
                    <a:pt x="8025" y="18976"/>
                  </a:cubicBezTo>
                  <a:cubicBezTo>
                    <a:pt x="8057" y="18957"/>
                    <a:pt x="8089" y="18937"/>
                    <a:pt x="8121" y="18919"/>
                  </a:cubicBezTo>
                  <a:cubicBezTo>
                    <a:pt x="8122" y="18825"/>
                    <a:pt x="8081" y="18836"/>
                    <a:pt x="8016" y="18814"/>
                  </a:cubicBezTo>
                  <a:cubicBezTo>
                    <a:pt x="8020" y="18796"/>
                    <a:pt x="8022" y="18777"/>
                    <a:pt x="8025" y="18758"/>
                  </a:cubicBezTo>
                  <a:cubicBezTo>
                    <a:pt x="8072" y="18740"/>
                    <a:pt x="8115" y="18727"/>
                    <a:pt x="8168" y="18711"/>
                  </a:cubicBezTo>
                  <a:cubicBezTo>
                    <a:pt x="8165" y="18689"/>
                    <a:pt x="8165" y="18684"/>
                    <a:pt x="8158" y="18673"/>
                  </a:cubicBezTo>
                  <a:cubicBezTo>
                    <a:pt x="8150" y="18669"/>
                    <a:pt x="8147" y="18668"/>
                    <a:pt x="8144" y="18668"/>
                  </a:cubicBezTo>
                  <a:cubicBezTo>
                    <a:pt x="8141" y="18668"/>
                    <a:pt x="8140" y="18672"/>
                    <a:pt x="8129" y="18683"/>
                  </a:cubicBezTo>
                  <a:cubicBezTo>
                    <a:pt x="8078" y="18671"/>
                    <a:pt x="8104" y="18653"/>
                    <a:pt x="8082" y="18617"/>
                  </a:cubicBezTo>
                  <a:cubicBezTo>
                    <a:pt x="8042" y="18568"/>
                    <a:pt x="7942" y="18548"/>
                    <a:pt x="7912" y="18494"/>
                  </a:cubicBezTo>
                  <a:cubicBezTo>
                    <a:pt x="7909" y="18455"/>
                    <a:pt x="7906" y="18418"/>
                    <a:pt x="7902" y="18380"/>
                  </a:cubicBezTo>
                  <a:cubicBezTo>
                    <a:pt x="7891" y="18354"/>
                    <a:pt x="7848" y="18318"/>
                    <a:pt x="7836" y="18285"/>
                  </a:cubicBezTo>
                  <a:cubicBezTo>
                    <a:pt x="7821" y="18244"/>
                    <a:pt x="7844" y="18222"/>
                    <a:pt x="7828" y="18191"/>
                  </a:cubicBezTo>
                  <a:cubicBezTo>
                    <a:pt x="7817" y="18170"/>
                    <a:pt x="7807" y="18165"/>
                    <a:pt x="7794" y="18165"/>
                  </a:cubicBezTo>
                  <a:cubicBezTo>
                    <a:pt x="7789" y="18165"/>
                    <a:pt x="7783" y="18166"/>
                    <a:pt x="7778" y="18168"/>
                  </a:cubicBezTo>
                  <a:cubicBezTo>
                    <a:pt x="7772" y="18168"/>
                    <a:pt x="7767" y="18169"/>
                    <a:pt x="7760" y="18169"/>
                  </a:cubicBezTo>
                  <a:cubicBezTo>
                    <a:pt x="7752" y="18169"/>
                    <a:pt x="7742" y="18168"/>
                    <a:pt x="7732" y="18162"/>
                  </a:cubicBezTo>
                  <a:cubicBezTo>
                    <a:pt x="7705" y="18150"/>
                    <a:pt x="7665" y="18117"/>
                    <a:pt x="7638" y="18105"/>
                  </a:cubicBezTo>
                  <a:cubicBezTo>
                    <a:pt x="7633" y="18104"/>
                    <a:pt x="7629" y="18104"/>
                    <a:pt x="7625" y="18104"/>
                  </a:cubicBezTo>
                  <a:cubicBezTo>
                    <a:pt x="7615" y="18104"/>
                    <a:pt x="7607" y="18107"/>
                    <a:pt x="7600" y="18110"/>
                  </a:cubicBezTo>
                  <a:cubicBezTo>
                    <a:pt x="7591" y="18114"/>
                    <a:pt x="7584" y="18117"/>
                    <a:pt x="7579" y="18117"/>
                  </a:cubicBezTo>
                  <a:cubicBezTo>
                    <a:pt x="7576" y="18117"/>
                    <a:pt x="7573" y="18117"/>
                    <a:pt x="7572" y="18115"/>
                  </a:cubicBezTo>
                  <a:cubicBezTo>
                    <a:pt x="7533" y="18101"/>
                    <a:pt x="7484" y="18053"/>
                    <a:pt x="7439" y="18039"/>
                  </a:cubicBezTo>
                  <a:cubicBezTo>
                    <a:pt x="7434" y="18024"/>
                    <a:pt x="7438" y="18031"/>
                    <a:pt x="7430" y="18021"/>
                  </a:cubicBezTo>
                  <a:cubicBezTo>
                    <a:pt x="7433" y="17996"/>
                    <a:pt x="7434" y="17989"/>
                    <a:pt x="7439" y="17974"/>
                  </a:cubicBezTo>
                  <a:cubicBezTo>
                    <a:pt x="7462" y="17978"/>
                    <a:pt x="7569" y="18034"/>
                    <a:pt x="7582" y="18049"/>
                  </a:cubicBezTo>
                  <a:cubicBezTo>
                    <a:pt x="7604" y="18046"/>
                    <a:pt x="7605" y="18045"/>
                    <a:pt x="7619" y="18039"/>
                  </a:cubicBezTo>
                  <a:cubicBezTo>
                    <a:pt x="7616" y="18025"/>
                    <a:pt x="7591" y="17936"/>
                    <a:pt x="7591" y="17936"/>
                  </a:cubicBezTo>
                  <a:cubicBezTo>
                    <a:pt x="7573" y="17891"/>
                    <a:pt x="7496" y="17855"/>
                    <a:pt x="7459" y="17832"/>
                  </a:cubicBezTo>
                  <a:cubicBezTo>
                    <a:pt x="7459" y="17766"/>
                    <a:pt x="7459" y="17766"/>
                    <a:pt x="7459" y="17766"/>
                  </a:cubicBezTo>
                  <a:cubicBezTo>
                    <a:pt x="7496" y="17772"/>
                    <a:pt x="7492" y="17775"/>
                    <a:pt x="7506" y="17803"/>
                  </a:cubicBezTo>
                  <a:cubicBezTo>
                    <a:pt x="7529" y="17803"/>
                    <a:pt x="7540" y="17803"/>
                    <a:pt x="7553" y="17795"/>
                  </a:cubicBezTo>
                  <a:cubicBezTo>
                    <a:pt x="7561" y="17785"/>
                    <a:pt x="7557" y="17792"/>
                    <a:pt x="7562" y="17775"/>
                  </a:cubicBezTo>
                  <a:cubicBezTo>
                    <a:pt x="7539" y="17752"/>
                    <a:pt x="7449" y="17627"/>
                    <a:pt x="7439" y="17596"/>
                  </a:cubicBezTo>
                  <a:cubicBezTo>
                    <a:pt x="7442" y="17576"/>
                    <a:pt x="7446" y="17558"/>
                    <a:pt x="7449" y="17539"/>
                  </a:cubicBezTo>
                  <a:cubicBezTo>
                    <a:pt x="7442" y="17513"/>
                    <a:pt x="7412" y="17438"/>
                    <a:pt x="7392" y="17416"/>
                  </a:cubicBezTo>
                  <a:cubicBezTo>
                    <a:pt x="7380" y="17406"/>
                    <a:pt x="7365" y="17402"/>
                    <a:pt x="7345" y="17397"/>
                  </a:cubicBezTo>
                  <a:cubicBezTo>
                    <a:pt x="7345" y="17406"/>
                    <a:pt x="7345" y="17406"/>
                    <a:pt x="7345" y="17406"/>
                  </a:cubicBezTo>
                  <a:cubicBezTo>
                    <a:pt x="7336" y="17406"/>
                    <a:pt x="7336" y="17406"/>
                    <a:pt x="7336" y="17406"/>
                  </a:cubicBezTo>
                  <a:cubicBezTo>
                    <a:pt x="7336" y="17495"/>
                    <a:pt x="7323" y="17625"/>
                    <a:pt x="7373" y="17681"/>
                  </a:cubicBezTo>
                  <a:cubicBezTo>
                    <a:pt x="7370" y="17690"/>
                    <a:pt x="7368" y="17699"/>
                    <a:pt x="7363" y="17709"/>
                  </a:cubicBezTo>
                  <a:cubicBezTo>
                    <a:pt x="7326" y="17706"/>
                    <a:pt x="7289" y="17703"/>
                    <a:pt x="7250" y="17699"/>
                  </a:cubicBezTo>
                  <a:cubicBezTo>
                    <a:pt x="7239" y="17627"/>
                    <a:pt x="7163" y="17634"/>
                    <a:pt x="7127" y="17586"/>
                  </a:cubicBezTo>
                  <a:cubicBezTo>
                    <a:pt x="7094" y="17540"/>
                    <a:pt x="7076" y="17489"/>
                    <a:pt x="7043" y="17445"/>
                  </a:cubicBezTo>
                  <a:cubicBezTo>
                    <a:pt x="7024" y="17428"/>
                    <a:pt x="7006" y="17413"/>
                    <a:pt x="6986" y="17397"/>
                  </a:cubicBezTo>
                  <a:cubicBezTo>
                    <a:pt x="6986" y="17303"/>
                    <a:pt x="6986" y="17303"/>
                    <a:pt x="6986" y="17303"/>
                  </a:cubicBezTo>
                  <a:cubicBezTo>
                    <a:pt x="6978" y="17283"/>
                    <a:pt x="6963" y="17281"/>
                    <a:pt x="6957" y="17246"/>
                  </a:cubicBezTo>
                  <a:cubicBezTo>
                    <a:pt x="6937" y="17235"/>
                    <a:pt x="6917" y="17224"/>
                    <a:pt x="6901" y="17209"/>
                  </a:cubicBezTo>
                  <a:cubicBezTo>
                    <a:pt x="6773" y="17216"/>
                    <a:pt x="6718" y="17304"/>
                    <a:pt x="6684" y="17406"/>
                  </a:cubicBezTo>
                  <a:cubicBezTo>
                    <a:pt x="6635" y="17397"/>
                    <a:pt x="6644" y="17377"/>
                    <a:pt x="6617" y="17350"/>
                  </a:cubicBezTo>
                  <a:cubicBezTo>
                    <a:pt x="6617" y="17300"/>
                    <a:pt x="6628" y="17260"/>
                    <a:pt x="6655" y="17236"/>
                  </a:cubicBezTo>
                  <a:cubicBezTo>
                    <a:pt x="6642" y="17192"/>
                    <a:pt x="6615" y="17164"/>
                    <a:pt x="6570" y="17152"/>
                  </a:cubicBezTo>
                  <a:cubicBezTo>
                    <a:pt x="6558" y="17144"/>
                    <a:pt x="6544" y="17140"/>
                    <a:pt x="6529" y="17140"/>
                  </a:cubicBezTo>
                  <a:cubicBezTo>
                    <a:pt x="6496" y="17140"/>
                    <a:pt x="6461" y="17156"/>
                    <a:pt x="6447" y="17170"/>
                  </a:cubicBezTo>
                  <a:cubicBezTo>
                    <a:pt x="6365" y="17155"/>
                    <a:pt x="6311" y="17095"/>
                    <a:pt x="6248" y="17057"/>
                  </a:cubicBezTo>
                  <a:cubicBezTo>
                    <a:pt x="6258" y="17013"/>
                    <a:pt x="6298" y="16989"/>
                    <a:pt x="6334" y="16972"/>
                  </a:cubicBezTo>
                  <a:cubicBezTo>
                    <a:pt x="6326" y="16902"/>
                    <a:pt x="6276" y="16873"/>
                    <a:pt x="6258" y="16811"/>
                  </a:cubicBezTo>
                  <a:cubicBezTo>
                    <a:pt x="6250" y="16780"/>
                    <a:pt x="6271" y="16767"/>
                    <a:pt x="6268" y="16744"/>
                  </a:cubicBezTo>
                  <a:cubicBezTo>
                    <a:pt x="6258" y="16675"/>
                    <a:pt x="6206" y="16608"/>
                    <a:pt x="6164" y="16566"/>
                  </a:cubicBezTo>
                  <a:cubicBezTo>
                    <a:pt x="6163" y="16482"/>
                    <a:pt x="6181" y="16489"/>
                    <a:pt x="6221" y="16452"/>
                  </a:cubicBezTo>
                  <a:cubicBezTo>
                    <a:pt x="6230" y="16452"/>
                    <a:pt x="6230" y="16452"/>
                    <a:pt x="6230" y="16452"/>
                  </a:cubicBezTo>
                  <a:cubicBezTo>
                    <a:pt x="6219" y="16420"/>
                    <a:pt x="6189" y="16385"/>
                    <a:pt x="6164" y="16367"/>
                  </a:cubicBezTo>
                  <a:cubicBezTo>
                    <a:pt x="6164" y="16302"/>
                    <a:pt x="6182" y="16334"/>
                    <a:pt x="6192" y="16291"/>
                  </a:cubicBezTo>
                  <a:cubicBezTo>
                    <a:pt x="6197" y="16268"/>
                    <a:pt x="6170" y="16212"/>
                    <a:pt x="6164" y="16188"/>
                  </a:cubicBezTo>
                  <a:cubicBezTo>
                    <a:pt x="6139" y="16078"/>
                    <a:pt x="6197" y="16011"/>
                    <a:pt x="6164" y="15932"/>
                  </a:cubicBezTo>
                  <a:cubicBezTo>
                    <a:pt x="6174" y="15926"/>
                    <a:pt x="6214" y="15913"/>
                    <a:pt x="6221" y="15904"/>
                  </a:cubicBezTo>
                  <a:cubicBezTo>
                    <a:pt x="6242" y="15874"/>
                    <a:pt x="6213" y="15875"/>
                    <a:pt x="6248" y="15848"/>
                  </a:cubicBezTo>
                  <a:cubicBezTo>
                    <a:pt x="6235" y="15783"/>
                    <a:pt x="6168" y="15787"/>
                    <a:pt x="6135" y="15744"/>
                  </a:cubicBezTo>
                  <a:cubicBezTo>
                    <a:pt x="6123" y="15725"/>
                    <a:pt x="6121" y="15703"/>
                    <a:pt x="6108" y="15686"/>
                  </a:cubicBezTo>
                  <a:cubicBezTo>
                    <a:pt x="6109" y="15660"/>
                    <a:pt x="6112" y="15646"/>
                    <a:pt x="6117" y="15629"/>
                  </a:cubicBezTo>
                  <a:cubicBezTo>
                    <a:pt x="6132" y="15627"/>
                    <a:pt x="6155" y="15634"/>
                    <a:pt x="6174" y="15621"/>
                  </a:cubicBezTo>
                  <a:cubicBezTo>
                    <a:pt x="6179" y="15617"/>
                    <a:pt x="6186" y="15614"/>
                    <a:pt x="6192" y="15611"/>
                  </a:cubicBezTo>
                  <a:cubicBezTo>
                    <a:pt x="6181" y="15580"/>
                    <a:pt x="6155" y="15571"/>
                    <a:pt x="6145" y="15545"/>
                  </a:cubicBezTo>
                  <a:cubicBezTo>
                    <a:pt x="6106" y="15439"/>
                    <a:pt x="6181" y="15378"/>
                    <a:pt x="6098" y="15299"/>
                  </a:cubicBezTo>
                  <a:cubicBezTo>
                    <a:pt x="6099" y="15274"/>
                    <a:pt x="6102" y="15267"/>
                    <a:pt x="6108" y="15252"/>
                  </a:cubicBezTo>
                  <a:cubicBezTo>
                    <a:pt x="6128" y="15254"/>
                    <a:pt x="6143" y="15259"/>
                    <a:pt x="6157" y="15259"/>
                  </a:cubicBezTo>
                  <a:cubicBezTo>
                    <a:pt x="6167" y="15259"/>
                    <a:pt x="6174" y="15258"/>
                    <a:pt x="6184" y="15252"/>
                  </a:cubicBezTo>
                  <a:cubicBezTo>
                    <a:pt x="6193" y="15231"/>
                    <a:pt x="6185" y="15220"/>
                    <a:pt x="6164" y="15205"/>
                  </a:cubicBezTo>
                  <a:cubicBezTo>
                    <a:pt x="6172" y="15137"/>
                    <a:pt x="6213" y="15149"/>
                    <a:pt x="6230" y="15092"/>
                  </a:cubicBezTo>
                  <a:cubicBezTo>
                    <a:pt x="6255" y="15100"/>
                    <a:pt x="6268" y="15114"/>
                    <a:pt x="6282" y="15114"/>
                  </a:cubicBezTo>
                  <a:cubicBezTo>
                    <a:pt x="6289" y="15114"/>
                    <a:pt x="6295" y="15110"/>
                    <a:pt x="6305" y="15100"/>
                  </a:cubicBezTo>
                  <a:cubicBezTo>
                    <a:pt x="6334" y="15117"/>
                    <a:pt x="6358" y="15176"/>
                    <a:pt x="6371" y="15205"/>
                  </a:cubicBezTo>
                  <a:cubicBezTo>
                    <a:pt x="6388" y="15211"/>
                    <a:pt x="6381" y="15207"/>
                    <a:pt x="6391" y="15215"/>
                  </a:cubicBezTo>
                  <a:cubicBezTo>
                    <a:pt x="6449" y="15208"/>
                    <a:pt x="6438" y="15189"/>
                    <a:pt x="6467" y="15157"/>
                  </a:cubicBezTo>
                  <a:cubicBezTo>
                    <a:pt x="6467" y="15107"/>
                    <a:pt x="6470" y="15042"/>
                    <a:pt x="6457" y="15006"/>
                  </a:cubicBezTo>
                  <a:cubicBezTo>
                    <a:pt x="6435" y="14997"/>
                    <a:pt x="6418" y="14992"/>
                    <a:pt x="6400" y="14992"/>
                  </a:cubicBezTo>
                  <a:cubicBezTo>
                    <a:pt x="6389" y="14992"/>
                    <a:pt x="6377" y="14994"/>
                    <a:pt x="6362" y="14997"/>
                  </a:cubicBezTo>
                  <a:cubicBezTo>
                    <a:pt x="6337" y="14941"/>
                    <a:pt x="6275" y="14677"/>
                    <a:pt x="6305" y="14581"/>
                  </a:cubicBezTo>
                  <a:cubicBezTo>
                    <a:pt x="6322" y="14531"/>
                    <a:pt x="6384" y="14503"/>
                    <a:pt x="6400" y="14458"/>
                  </a:cubicBezTo>
                  <a:cubicBezTo>
                    <a:pt x="6400" y="14364"/>
                    <a:pt x="6400" y="14364"/>
                    <a:pt x="6400" y="14364"/>
                  </a:cubicBezTo>
                  <a:cubicBezTo>
                    <a:pt x="6420" y="14277"/>
                    <a:pt x="6427" y="14173"/>
                    <a:pt x="6438" y="14080"/>
                  </a:cubicBezTo>
                  <a:cubicBezTo>
                    <a:pt x="6476" y="14060"/>
                    <a:pt x="6511" y="14035"/>
                    <a:pt x="6551" y="14014"/>
                  </a:cubicBezTo>
                  <a:cubicBezTo>
                    <a:pt x="6537" y="13935"/>
                    <a:pt x="6508" y="13962"/>
                    <a:pt x="6447" y="13928"/>
                  </a:cubicBezTo>
                  <a:cubicBezTo>
                    <a:pt x="6380" y="13893"/>
                    <a:pt x="6384" y="13786"/>
                    <a:pt x="6305" y="13750"/>
                  </a:cubicBezTo>
                  <a:cubicBezTo>
                    <a:pt x="6305" y="13703"/>
                    <a:pt x="6305" y="13703"/>
                    <a:pt x="6305" y="13703"/>
                  </a:cubicBezTo>
                  <a:cubicBezTo>
                    <a:pt x="6327" y="13715"/>
                    <a:pt x="6327" y="13719"/>
                    <a:pt x="6362" y="13722"/>
                  </a:cubicBezTo>
                  <a:cubicBezTo>
                    <a:pt x="6371" y="13654"/>
                    <a:pt x="6435" y="13609"/>
                    <a:pt x="6391" y="13552"/>
                  </a:cubicBezTo>
                  <a:cubicBezTo>
                    <a:pt x="6370" y="13500"/>
                    <a:pt x="6322" y="13522"/>
                    <a:pt x="6277" y="13496"/>
                  </a:cubicBezTo>
                  <a:cubicBezTo>
                    <a:pt x="6268" y="13478"/>
                    <a:pt x="6275" y="13478"/>
                    <a:pt x="6277" y="13449"/>
                  </a:cubicBezTo>
                  <a:cubicBezTo>
                    <a:pt x="6287" y="13449"/>
                    <a:pt x="6287" y="13449"/>
                    <a:pt x="6287" y="13449"/>
                  </a:cubicBezTo>
                  <a:cubicBezTo>
                    <a:pt x="6287" y="13439"/>
                    <a:pt x="6287" y="13439"/>
                    <a:pt x="6287" y="13439"/>
                  </a:cubicBezTo>
                  <a:cubicBezTo>
                    <a:pt x="6420" y="13439"/>
                    <a:pt x="6382" y="13533"/>
                    <a:pt x="6457" y="13580"/>
                  </a:cubicBezTo>
                  <a:cubicBezTo>
                    <a:pt x="6493" y="13603"/>
                    <a:pt x="6534" y="13587"/>
                    <a:pt x="6561" y="13619"/>
                  </a:cubicBezTo>
                  <a:cubicBezTo>
                    <a:pt x="6630" y="13616"/>
                    <a:pt x="6621" y="13576"/>
                    <a:pt x="6580" y="13552"/>
                  </a:cubicBezTo>
                  <a:cubicBezTo>
                    <a:pt x="6580" y="13509"/>
                    <a:pt x="6586" y="13500"/>
                    <a:pt x="6598" y="13476"/>
                  </a:cubicBezTo>
                  <a:cubicBezTo>
                    <a:pt x="6612" y="13473"/>
                    <a:pt x="6623" y="13472"/>
                    <a:pt x="6631" y="13472"/>
                  </a:cubicBezTo>
                  <a:cubicBezTo>
                    <a:pt x="6659" y="13472"/>
                    <a:pt x="6670" y="13483"/>
                    <a:pt x="6703" y="13496"/>
                  </a:cubicBezTo>
                  <a:cubicBezTo>
                    <a:pt x="6721" y="13479"/>
                    <a:pt x="6740" y="13464"/>
                    <a:pt x="6760" y="13449"/>
                  </a:cubicBezTo>
                  <a:cubicBezTo>
                    <a:pt x="6762" y="13417"/>
                    <a:pt x="6765" y="13385"/>
                    <a:pt x="6769" y="13353"/>
                  </a:cubicBezTo>
                  <a:cubicBezTo>
                    <a:pt x="6762" y="13350"/>
                    <a:pt x="6755" y="13348"/>
                    <a:pt x="6750" y="13344"/>
                  </a:cubicBezTo>
                  <a:cubicBezTo>
                    <a:pt x="6747" y="13320"/>
                    <a:pt x="6765" y="13316"/>
                    <a:pt x="6769" y="13287"/>
                  </a:cubicBezTo>
                  <a:cubicBezTo>
                    <a:pt x="6800" y="13301"/>
                    <a:pt x="6820" y="13317"/>
                    <a:pt x="6863" y="13326"/>
                  </a:cubicBezTo>
                  <a:cubicBezTo>
                    <a:pt x="6878" y="13294"/>
                    <a:pt x="6890" y="13290"/>
                    <a:pt x="6910" y="13269"/>
                  </a:cubicBezTo>
                  <a:cubicBezTo>
                    <a:pt x="6919" y="13259"/>
                    <a:pt x="6914" y="13266"/>
                    <a:pt x="6920" y="13250"/>
                  </a:cubicBezTo>
                  <a:cubicBezTo>
                    <a:pt x="6881" y="13210"/>
                    <a:pt x="6861" y="13142"/>
                    <a:pt x="6826" y="13098"/>
                  </a:cubicBezTo>
                  <a:cubicBezTo>
                    <a:pt x="6818" y="13092"/>
                    <a:pt x="6823" y="13098"/>
                    <a:pt x="6826" y="13089"/>
                  </a:cubicBezTo>
                  <a:cubicBezTo>
                    <a:pt x="6829" y="13082"/>
                    <a:pt x="6831" y="13077"/>
                    <a:pt x="6834" y="13070"/>
                  </a:cubicBezTo>
                  <a:cubicBezTo>
                    <a:pt x="6851" y="13076"/>
                    <a:pt x="6844" y="13071"/>
                    <a:pt x="6854" y="13080"/>
                  </a:cubicBezTo>
                  <a:cubicBezTo>
                    <a:pt x="6914" y="13084"/>
                    <a:pt x="6906" y="13109"/>
                    <a:pt x="6920" y="13156"/>
                  </a:cubicBezTo>
                  <a:cubicBezTo>
                    <a:pt x="6939" y="13152"/>
                    <a:pt x="6938" y="13153"/>
                    <a:pt x="6948" y="13146"/>
                  </a:cubicBezTo>
                  <a:cubicBezTo>
                    <a:pt x="6979" y="13091"/>
                    <a:pt x="6934" y="13070"/>
                    <a:pt x="7006" y="13023"/>
                  </a:cubicBezTo>
                  <a:cubicBezTo>
                    <a:pt x="7001" y="12970"/>
                    <a:pt x="6990" y="12955"/>
                    <a:pt x="6967" y="12928"/>
                  </a:cubicBezTo>
                  <a:cubicBezTo>
                    <a:pt x="6960" y="12922"/>
                    <a:pt x="6964" y="12928"/>
                    <a:pt x="6967" y="12919"/>
                  </a:cubicBezTo>
                  <a:cubicBezTo>
                    <a:pt x="6982" y="12900"/>
                    <a:pt x="7001" y="12892"/>
                    <a:pt x="7024" y="12881"/>
                  </a:cubicBezTo>
                  <a:cubicBezTo>
                    <a:pt x="7026" y="12897"/>
                    <a:pt x="7021" y="12918"/>
                    <a:pt x="7033" y="12937"/>
                  </a:cubicBezTo>
                  <a:cubicBezTo>
                    <a:pt x="7043" y="12946"/>
                    <a:pt x="7036" y="12941"/>
                    <a:pt x="7053" y="12947"/>
                  </a:cubicBezTo>
                  <a:cubicBezTo>
                    <a:pt x="7072" y="12901"/>
                    <a:pt x="7048" y="12893"/>
                    <a:pt x="7062" y="12853"/>
                  </a:cubicBezTo>
                  <a:cubicBezTo>
                    <a:pt x="7076" y="12810"/>
                    <a:pt x="7118" y="12817"/>
                    <a:pt x="7100" y="12758"/>
                  </a:cubicBezTo>
                  <a:cubicBezTo>
                    <a:pt x="7109" y="12758"/>
                    <a:pt x="7109" y="12758"/>
                    <a:pt x="7109" y="12758"/>
                  </a:cubicBezTo>
                  <a:cubicBezTo>
                    <a:pt x="7115" y="12755"/>
                    <a:pt x="7120" y="12754"/>
                    <a:pt x="7127" y="12754"/>
                  </a:cubicBezTo>
                  <a:cubicBezTo>
                    <a:pt x="7144" y="12754"/>
                    <a:pt x="7163" y="12763"/>
                    <a:pt x="7176" y="12777"/>
                  </a:cubicBezTo>
                  <a:cubicBezTo>
                    <a:pt x="7210" y="12758"/>
                    <a:pt x="7245" y="12740"/>
                    <a:pt x="7279" y="12720"/>
                  </a:cubicBezTo>
                  <a:cubicBezTo>
                    <a:pt x="7289" y="12669"/>
                    <a:pt x="7296" y="12635"/>
                    <a:pt x="7326" y="12607"/>
                  </a:cubicBezTo>
                  <a:cubicBezTo>
                    <a:pt x="7321" y="12574"/>
                    <a:pt x="7319" y="12575"/>
                    <a:pt x="7299" y="12560"/>
                  </a:cubicBezTo>
                  <a:cubicBezTo>
                    <a:pt x="7301" y="12541"/>
                    <a:pt x="7300" y="12541"/>
                    <a:pt x="7307" y="12531"/>
                  </a:cubicBezTo>
                  <a:cubicBezTo>
                    <a:pt x="7326" y="12520"/>
                    <a:pt x="7350" y="12528"/>
                    <a:pt x="7373" y="12521"/>
                  </a:cubicBezTo>
                  <a:cubicBezTo>
                    <a:pt x="7369" y="12494"/>
                    <a:pt x="7369" y="12490"/>
                    <a:pt x="7355" y="12474"/>
                  </a:cubicBezTo>
                  <a:cubicBezTo>
                    <a:pt x="7334" y="12423"/>
                    <a:pt x="7286" y="12433"/>
                    <a:pt x="7232" y="12418"/>
                  </a:cubicBezTo>
                  <a:cubicBezTo>
                    <a:pt x="7232" y="12392"/>
                    <a:pt x="7235" y="12378"/>
                    <a:pt x="7242" y="12361"/>
                  </a:cubicBezTo>
                  <a:cubicBezTo>
                    <a:pt x="7281" y="12368"/>
                    <a:pt x="7290" y="12382"/>
                    <a:pt x="7307" y="12408"/>
                  </a:cubicBezTo>
                  <a:cubicBezTo>
                    <a:pt x="7397" y="12389"/>
                    <a:pt x="7352" y="12292"/>
                    <a:pt x="7355" y="12229"/>
                  </a:cubicBezTo>
                  <a:cubicBezTo>
                    <a:pt x="7369" y="12224"/>
                    <a:pt x="7408" y="12219"/>
                    <a:pt x="7420" y="12211"/>
                  </a:cubicBezTo>
                  <a:cubicBezTo>
                    <a:pt x="7427" y="12198"/>
                    <a:pt x="7427" y="12136"/>
                    <a:pt x="7430" y="12106"/>
                  </a:cubicBezTo>
                  <a:cubicBezTo>
                    <a:pt x="7460" y="12111"/>
                    <a:pt x="7453" y="12107"/>
                    <a:pt x="7468" y="12125"/>
                  </a:cubicBezTo>
                  <a:cubicBezTo>
                    <a:pt x="7524" y="12106"/>
                    <a:pt x="7536" y="12054"/>
                    <a:pt x="7562" y="12039"/>
                  </a:cubicBezTo>
                  <a:cubicBezTo>
                    <a:pt x="7619" y="12039"/>
                    <a:pt x="7619" y="12039"/>
                    <a:pt x="7619" y="12039"/>
                  </a:cubicBezTo>
                  <a:cubicBezTo>
                    <a:pt x="7627" y="12036"/>
                    <a:pt x="7637" y="12018"/>
                    <a:pt x="7648" y="12012"/>
                  </a:cubicBezTo>
                  <a:cubicBezTo>
                    <a:pt x="7634" y="11945"/>
                    <a:pt x="7576" y="11951"/>
                    <a:pt x="7543" y="11908"/>
                  </a:cubicBezTo>
                  <a:cubicBezTo>
                    <a:pt x="7560" y="11902"/>
                    <a:pt x="7605" y="11898"/>
                    <a:pt x="7619" y="11889"/>
                  </a:cubicBezTo>
                  <a:cubicBezTo>
                    <a:pt x="7625" y="11890"/>
                    <a:pt x="7630" y="11890"/>
                    <a:pt x="7636" y="11890"/>
                  </a:cubicBezTo>
                  <a:lnTo>
                    <a:pt x="7637" y="11890"/>
                  </a:lnTo>
                  <a:cubicBezTo>
                    <a:pt x="7638" y="11890"/>
                    <a:pt x="7638" y="11890"/>
                    <a:pt x="7640" y="11890"/>
                  </a:cubicBezTo>
                  <a:cubicBezTo>
                    <a:pt x="7651" y="11890"/>
                    <a:pt x="7660" y="11890"/>
                    <a:pt x="7666" y="11898"/>
                  </a:cubicBezTo>
                  <a:cubicBezTo>
                    <a:pt x="7685" y="11925"/>
                    <a:pt x="7667" y="11969"/>
                    <a:pt x="7685" y="11992"/>
                  </a:cubicBezTo>
                  <a:cubicBezTo>
                    <a:pt x="7702" y="12016"/>
                    <a:pt x="7735" y="12023"/>
                    <a:pt x="7752" y="12049"/>
                  </a:cubicBezTo>
                  <a:cubicBezTo>
                    <a:pt x="7821" y="12035"/>
                    <a:pt x="7772" y="12020"/>
                    <a:pt x="7799" y="11965"/>
                  </a:cubicBezTo>
                  <a:cubicBezTo>
                    <a:pt x="7814" y="11952"/>
                    <a:pt x="7830" y="11938"/>
                    <a:pt x="7846" y="11926"/>
                  </a:cubicBezTo>
                  <a:cubicBezTo>
                    <a:pt x="7850" y="11889"/>
                    <a:pt x="7853" y="11851"/>
                    <a:pt x="7855" y="11813"/>
                  </a:cubicBezTo>
                  <a:cubicBezTo>
                    <a:pt x="7865" y="11792"/>
                    <a:pt x="7899" y="11767"/>
                    <a:pt x="7912" y="11746"/>
                  </a:cubicBezTo>
                  <a:cubicBezTo>
                    <a:pt x="7940" y="11701"/>
                    <a:pt x="7958" y="11641"/>
                    <a:pt x="7978" y="11596"/>
                  </a:cubicBezTo>
                  <a:cubicBezTo>
                    <a:pt x="7969" y="11589"/>
                    <a:pt x="7959" y="11583"/>
                    <a:pt x="7949" y="11576"/>
                  </a:cubicBezTo>
                  <a:cubicBezTo>
                    <a:pt x="7953" y="11533"/>
                    <a:pt x="7964" y="11521"/>
                    <a:pt x="7978" y="11492"/>
                  </a:cubicBezTo>
                  <a:cubicBezTo>
                    <a:pt x="8005" y="11496"/>
                    <a:pt x="8016" y="11504"/>
                    <a:pt x="8025" y="11504"/>
                  </a:cubicBezTo>
                  <a:cubicBezTo>
                    <a:pt x="8034" y="11504"/>
                    <a:pt x="8040" y="11499"/>
                    <a:pt x="8054" y="11482"/>
                  </a:cubicBezTo>
                  <a:cubicBezTo>
                    <a:pt x="8119" y="11485"/>
                    <a:pt x="8101" y="11506"/>
                    <a:pt x="8129" y="11539"/>
                  </a:cubicBezTo>
                  <a:cubicBezTo>
                    <a:pt x="8129" y="11549"/>
                    <a:pt x="8129" y="11549"/>
                    <a:pt x="8129" y="11549"/>
                  </a:cubicBezTo>
                  <a:cubicBezTo>
                    <a:pt x="8151" y="11542"/>
                    <a:pt x="8151" y="11539"/>
                    <a:pt x="8168" y="11529"/>
                  </a:cubicBezTo>
                  <a:cubicBezTo>
                    <a:pt x="8163" y="11466"/>
                    <a:pt x="8154" y="11402"/>
                    <a:pt x="8121" y="11369"/>
                  </a:cubicBezTo>
                  <a:cubicBezTo>
                    <a:pt x="8122" y="11347"/>
                    <a:pt x="8122" y="11343"/>
                    <a:pt x="8129" y="11330"/>
                  </a:cubicBezTo>
                  <a:cubicBezTo>
                    <a:pt x="8139" y="11323"/>
                    <a:pt x="8132" y="11328"/>
                    <a:pt x="8148" y="11322"/>
                  </a:cubicBezTo>
                  <a:cubicBezTo>
                    <a:pt x="8205" y="11382"/>
                    <a:pt x="8262" y="11451"/>
                    <a:pt x="8308" y="11520"/>
                  </a:cubicBezTo>
                  <a:cubicBezTo>
                    <a:pt x="8362" y="11511"/>
                    <a:pt x="8369" y="11487"/>
                    <a:pt x="8404" y="11463"/>
                  </a:cubicBezTo>
                  <a:cubicBezTo>
                    <a:pt x="8401" y="11430"/>
                    <a:pt x="8397" y="11412"/>
                    <a:pt x="8404" y="11397"/>
                  </a:cubicBezTo>
                  <a:cubicBezTo>
                    <a:pt x="8404" y="11303"/>
                    <a:pt x="8404" y="11303"/>
                    <a:pt x="8404" y="11303"/>
                  </a:cubicBezTo>
                  <a:cubicBezTo>
                    <a:pt x="8413" y="11303"/>
                    <a:pt x="8413" y="11303"/>
                    <a:pt x="8413" y="11303"/>
                  </a:cubicBezTo>
                  <a:cubicBezTo>
                    <a:pt x="8429" y="11278"/>
                    <a:pt x="8467" y="11260"/>
                    <a:pt x="8478" y="11236"/>
                  </a:cubicBezTo>
                  <a:cubicBezTo>
                    <a:pt x="8492" y="11210"/>
                    <a:pt x="8480" y="11189"/>
                    <a:pt x="8498" y="11170"/>
                  </a:cubicBezTo>
                  <a:cubicBezTo>
                    <a:pt x="8507" y="11160"/>
                    <a:pt x="8507" y="11160"/>
                    <a:pt x="8507" y="11160"/>
                  </a:cubicBezTo>
                  <a:cubicBezTo>
                    <a:pt x="8513" y="11158"/>
                    <a:pt x="8518" y="11158"/>
                    <a:pt x="8525" y="11158"/>
                  </a:cubicBezTo>
                  <a:cubicBezTo>
                    <a:pt x="8545" y="11158"/>
                    <a:pt x="8568" y="11167"/>
                    <a:pt x="8574" y="11170"/>
                  </a:cubicBezTo>
                  <a:cubicBezTo>
                    <a:pt x="8604" y="11165"/>
                    <a:pt x="8601" y="11162"/>
                    <a:pt x="8621" y="11152"/>
                  </a:cubicBezTo>
                  <a:cubicBezTo>
                    <a:pt x="8612" y="11129"/>
                    <a:pt x="8618" y="11136"/>
                    <a:pt x="8601" y="11123"/>
                  </a:cubicBezTo>
                  <a:cubicBezTo>
                    <a:pt x="8608" y="11089"/>
                    <a:pt x="8618" y="11083"/>
                    <a:pt x="8630" y="11057"/>
                  </a:cubicBezTo>
                  <a:cubicBezTo>
                    <a:pt x="8662" y="11062"/>
                    <a:pt x="8686" y="11082"/>
                    <a:pt x="8706" y="11086"/>
                  </a:cubicBezTo>
                  <a:cubicBezTo>
                    <a:pt x="8717" y="11086"/>
                    <a:pt x="8860" y="11050"/>
                    <a:pt x="8867" y="11047"/>
                  </a:cubicBezTo>
                  <a:cubicBezTo>
                    <a:pt x="8860" y="11014"/>
                    <a:pt x="8860" y="11015"/>
                    <a:pt x="8838" y="11000"/>
                  </a:cubicBezTo>
                  <a:cubicBezTo>
                    <a:pt x="8842" y="10981"/>
                    <a:pt x="8840" y="10982"/>
                    <a:pt x="8847" y="10973"/>
                  </a:cubicBezTo>
                  <a:cubicBezTo>
                    <a:pt x="8854" y="10968"/>
                    <a:pt x="8858" y="10967"/>
                    <a:pt x="8863" y="10967"/>
                  </a:cubicBezTo>
                  <a:cubicBezTo>
                    <a:pt x="8869" y="10967"/>
                    <a:pt x="8874" y="10973"/>
                    <a:pt x="8886" y="10981"/>
                  </a:cubicBezTo>
                  <a:cubicBezTo>
                    <a:pt x="8909" y="10979"/>
                    <a:pt x="8918" y="10977"/>
                    <a:pt x="8933" y="10973"/>
                  </a:cubicBezTo>
                  <a:cubicBezTo>
                    <a:pt x="8941" y="10942"/>
                    <a:pt x="8979" y="10840"/>
                    <a:pt x="8970" y="10811"/>
                  </a:cubicBezTo>
                  <a:cubicBezTo>
                    <a:pt x="8968" y="10801"/>
                    <a:pt x="8948" y="10793"/>
                    <a:pt x="8943" y="10774"/>
                  </a:cubicBezTo>
                  <a:cubicBezTo>
                    <a:pt x="8948" y="10771"/>
                    <a:pt x="8959" y="10771"/>
                    <a:pt x="8970" y="10771"/>
                  </a:cubicBezTo>
                  <a:cubicBezTo>
                    <a:pt x="8977" y="10771"/>
                    <a:pt x="8984" y="10771"/>
                    <a:pt x="8991" y="10771"/>
                  </a:cubicBezTo>
                  <a:cubicBezTo>
                    <a:pt x="8999" y="10771"/>
                    <a:pt x="9006" y="10771"/>
                    <a:pt x="9013" y="10771"/>
                  </a:cubicBezTo>
                  <a:cubicBezTo>
                    <a:pt x="9034" y="10771"/>
                    <a:pt x="9053" y="10771"/>
                    <a:pt x="9066" y="10764"/>
                  </a:cubicBezTo>
                  <a:cubicBezTo>
                    <a:pt x="9071" y="10751"/>
                    <a:pt x="9078" y="10739"/>
                    <a:pt x="9084" y="10727"/>
                  </a:cubicBezTo>
                  <a:cubicBezTo>
                    <a:pt x="9113" y="10711"/>
                    <a:pt x="9160" y="10721"/>
                    <a:pt x="9187" y="10707"/>
                  </a:cubicBezTo>
                  <a:cubicBezTo>
                    <a:pt x="9184" y="10688"/>
                    <a:pt x="9186" y="10689"/>
                    <a:pt x="9179" y="10680"/>
                  </a:cubicBezTo>
                  <a:cubicBezTo>
                    <a:pt x="9191" y="10624"/>
                    <a:pt x="9240" y="10615"/>
                    <a:pt x="9263" y="10575"/>
                  </a:cubicBezTo>
                  <a:cubicBezTo>
                    <a:pt x="9288" y="10535"/>
                    <a:pt x="9247" y="10479"/>
                    <a:pt x="9263" y="10443"/>
                  </a:cubicBezTo>
                  <a:cubicBezTo>
                    <a:pt x="9276" y="10436"/>
                    <a:pt x="9288" y="10429"/>
                    <a:pt x="9302" y="10424"/>
                  </a:cubicBezTo>
                  <a:cubicBezTo>
                    <a:pt x="9314" y="10403"/>
                    <a:pt x="9334" y="10355"/>
                    <a:pt x="9339" y="10338"/>
                  </a:cubicBezTo>
                  <a:cubicBezTo>
                    <a:pt x="9357" y="10283"/>
                    <a:pt x="9323" y="10211"/>
                    <a:pt x="9330" y="10168"/>
                  </a:cubicBezTo>
                  <a:cubicBezTo>
                    <a:pt x="9341" y="10106"/>
                    <a:pt x="9399" y="9943"/>
                    <a:pt x="9433" y="9895"/>
                  </a:cubicBezTo>
                  <a:cubicBezTo>
                    <a:pt x="9447" y="9877"/>
                    <a:pt x="9488" y="9878"/>
                    <a:pt x="9499" y="9857"/>
                  </a:cubicBezTo>
                  <a:cubicBezTo>
                    <a:pt x="9502" y="9831"/>
                    <a:pt x="9506" y="9806"/>
                    <a:pt x="9509" y="9781"/>
                  </a:cubicBezTo>
                  <a:cubicBezTo>
                    <a:pt x="9516" y="9768"/>
                    <a:pt x="9599" y="9678"/>
                    <a:pt x="9613" y="9668"/>
                  </a:cubicBezTo>
                  <a:cubicBezTo>
                    <a:pt x="9625" y="9664"/>
                    <a:pt x="9638" y="9661"/>
                    <a:pt x="9651" y="9658"/>
                  </a:cubicBezTo>
                  <a:cubicBezTo>
                    <a:pt x="9679" y="9639"/>
                    <a:pt x="9692" y="9595"/>
                    <a:pt x="9716" y="9573"/>
                  </a:cubicBezTo>
                  <a:cubicBezTo>
                    <a:pt x="9733" y="9560"/>
                    <a:pt x="9762" y="9560"/>
                    <a:pt x="9773" y="9545"/>
                  </a:cubicBezTo>
                  <a:cubicBezTo>
                    <a:pt x="9827" y="9473"/>
                    <a:pt x="9762" y="9408"/>
                    <a:pt x="9821" y="9346"/>
                  </a:cubicBezTo>
                  <a:cubicBezTo>
                    <a:pt x="9831" y="9341"/>
                    <a:pt x="9842" y="9339"/>
                    <a:pt x="9852" y="9339"/>
                  </a:cubicBezTo>
                  <a:cubicBezTo>
                    <a:pt x="9856" y="9339"/>
                    <a:pt x="9859" y="9339"/>
                    <a:pt x="9861" y="9339"/>
                  </a:cubicBezTo>
                  <a:cubicBezTo>
                    <a:pt x="9864" y="9339"/>
                    <a:pt x="9868" y="9339"/>
                    <a:pt x="9871" y="9339"/>
                  </a:cubicBezTo>
                  <a:cubicBezTo>
                    <a:pt x="9877" y="9339"/>
                    <a:pt x="9882" y="9339"/>
                    <a:pt x="9888" y="9337"/>
                  </a:cubicBezTo>
                  <a:cubicBezTo>
                    <a:pt x="9888" y="9337"/>
                    <a:pt x="9906" y="9337"/>
                    <a:pt x="9896" y="9328"/>
                  </a:cubicBezTo>
                  <a:cubicBezTo>
                    <a:pt x="9888" y="9328"/>
                    <a:pt x="9888" y="9328"/>
                    <a:pt x="9888" y="9328"/>
                  </a:cubicBezTo>
                  <a:cubicBezTo>
                    <a:pt x="9877" y="9301"/>
                    <a:pt x="9863" y="9292"/>
                    <a:pt x="9843" y="9292"/>
                  </a:cubicBezTo>
                  <a:cubicBezTo>
                    <a:pt x="9830" y="9292"/>
                    <a:pt x="9813" y="9296"/>
                    <a:pt x="9792" y="9299"/>
                  </a:cubicBezTo>
                  <a:cubicBezTo>
                    <a:pt x="9790" y="9290"/>
                    <a:pt x="9787" y="9280"/>
                    <a:pt x="9783" y="9270"/>
                  </a:cubicBezTo>
                  <a:cubicBezTo>
                    <a:pt x="9773" y="9251"/>
                    <a:pt x="9781" y="9230"/>
                    <a:pt x="9802" y="9214"/>
                  </a:cubicBezTo>
                  <a:cubicBezTo>
                    <a:pt x="9795" y="9176"/>
                    <a:pt x="9779" y="9133"/>
                    <a:pt x="9765" y="9092"/>
                  </a:cubicBezTo>
                  <a:cubicBezTo>
                    <a:pt x="9645" y="9048"/>
                    <a:pt x="9625" y="9068"/>
                    <a:pt x="9538" y="8987"/>
                  </a:cubicBezTo>
                  <a:cubicBezTo>
                    <a:pt x="9541" y="8943"/>
                    <a:pt x="9545" y="8945"/>
                    <a:pt x="9575" y="8930"/>
                  </a:cubicBezTo>
                  <a:cubicBezTo>
                    <a:pt x="9573" y="8861"/>
                    <a:pt x="9544" y="8814"/>
                    <a:pt x="9566" y="8751"/>
                  </a:cubicBezTo>
                  <a:cubicBezTo>
                    <a:pt x="9542" y="8738"/>
                    <a:pt x="9522" y="8712"/>
                    <a:pt x="9499" y="8704"/>
                  </a:cubicBezTo>
                  <a:cubicBezTo>
                    <a:pt x="9437" y="8682"/>
                    <a:pt x="9401" y="8700"/>
                    <a:pt x="9359" y="8666"/>
                  </a:cubicBezTo>
                  <a:cubicBezTo>
                    <a:pt x="9352" y="8662"/>
                    <a:pt x="9345" y="8659"/>
                    <a:pt x="9339" y="8657"/>
                  </a:cubicBezTo>
                  <a:cubicBezTo>
                    <a:pt x="9339" y="8637"/>
                    <a:pt x="9339" y="8637"/>
                    <a:pt x="9339" y="8637"/>
                  </a:cubicBezTo>
                  <a:cubicBezTo>
                    <a:pt x="9349" y="8635"/>
                    <a:pt x="9359" y="8632"/>
                    <a:pt x="9367" y="8628"/>
                  </a:cubicBezTo>
                  <a:cubicBezTo>
                    <a:pt x="9372" y="8625"/>
                    <a:pt x="9378" y="8624"/>
                    <a:pt x="9383" y="8624"/>
                  </a:cubicBezTo>
                  <a:cubicBezTo>
                    <a:pt x="9393" y="8624"/>
                    <a:pt x="9403" y="8629"/>
                    <a:pt x="9415" y="8637"/>
                  </a:cubicBezTo>
                  <a:cubicBezTo>
                    <a:pt x="9473" y="8632"/>
                    <a:pt x="9457" y="8617"/>
                    <a:pt x="9480" y="8581"/>
                  </a:cubicBezTo>
                  <a:cubicBezTo>
                    <a:pt x="9484" y="8578"/>
                    <a:pt x="9487" y="8578"/>
                    <a:pt x="9490" y="8578"/>
                  </a:cubicBezTo>
                  <a:cubicBezTo>
                    <a:pt x="9494" y="8578"/>
                    <a:pt x="9499" y="8581"/>
                    <a:pt x="9519" y="8581"/>
                  </a:cubicBezTo>
                  <a:cubicBezTo>
                    <a:pt x="9523" y="8571"/>
                    <a:pt x="9519" y="8524"/>
                    <a:pt x="9519" y="8524"/>
                  </a:cubicBezTo>
                  <a:cubicBezTo>
                    <a:pt x="9531" y="8519"/>
                    <a:pt x="9544" y="8512"/>
                    <a:pt x="9556" y="8505"/>
                  </a:cubicBezTo>
                  <a:cubicBezTo>
                    <a:pt x="9563" y="8481"/>
                    <a:pt x="9522" y="8465"/>
                    <a:pt x="9509" y="8458"/>
                  </a:cubicBezTo>
                  <a:cubicBezTo>
                    <a:pt x="9511" y="8367"/>
                    <a:pt x="9566" y="8367"/>
                    <a:pt x="9622" y="8335"/>
                  </a:cubicBezTo>
                  <a:cubicBezTo>
                    <a:pt x="9621" y="8308"/>
                    <a:pt x="9618" y="8295"/>
                    <a:pt x="9613" y="8278"/>
                  </a:cubicBezTo>
                  <a:cubicBezTo>
                    <a:pt x="9727" y="8234"/>
                    <a:pt x="9668" y="8176"/>
                    <a:pt x="9755" y="8137"/>
                  </a:cubicBezTo>
                  <a:cubicBezTo>
                    <a:pt x="9741" y="8065"/>
                    <a:pt x="9733" y="7992"/>
                    <a:pt x="9783" y="7938"/>
                  </a:cubicBezTo>
                  <a:cubicBezTo>
                    <a:pt x="9776" y="7895"/>
                    <a:pt x="9748" y="7855"/>
                    <a:pt x="9716" y="7835"/>
                  </a:cubicBezTo>
                  <a:cubicBezTo>
                    <a:pt x="9730" y="7771"/>
                    <a:pt x="9761" y="7789"/>
                    <a:pt x="9802" y="7759"/>
                  </a:cubicBezTo>
                  <a:cubicBezTo>
                    <a:pt x="9819" y="7746"/>
                    <a:pt x="9824" y="7717"/>
                    <a:pt x="9839" y="7702"/>
                  </a:cubicBezTo>
                  <a:cubicBezTo>
                    <a:pt x="9830" y="7555"/>
                    <a:pt x="9678" y="7608"/>
                    <a:pt x="9642" y="7522"/>
                  </a:cubicBezTo>
                  <a:cubicBezTo>
                    <a:pt x="9633" y="7513"/>
                    <a:pt x="9638" y="7521"/>
                    <a:pt x="9632" y="7504"/>
                  </a:cubicBezTo>
                  <a:cubicBezTo>
                    <a:pt x="9662" y="7485"/>
                    <a:pt x="9700" y="7459"/>
                    <a:pt x="9736" y="7446"/>
                  </a:cubicBezTo>
                  <a:cubicBezTo>
                    <a:pt x="9737" y="7446"/>
                    <a:pt x="9738" y="7445"/>
                    <a:pt x="9741" y="7445"/>
                  </a:cubicBezTo>
                  <a:cubicBezTo>
                    <a:pt x="9765" y="7445"/>
                    <a:pt x="9859" y="7489"/>
                    <a:pt x="9878" y="7513"/>
                  </a:cubicBezTo>
                  <a:cubicBezTo>
                    <a:pt x="9915" y="7513"/>
                    <a:pt x="9915" y="7513"/>
                    <a:pt x="9915" y="7513"/>
                  </a:cubicBezTo>
                  <a:cubicBezTo>
                    <a:pt x="9918" y="7493"/>
                    <a:pt x="9904" y="7457"/>
                    <a:pt x="9915" y="7438"/>
                  </a:cubicBezTo>
                  <a:cubicBezTo>
                    <a:pt x="9925" y="7419"/>
                    <a:pt x="9972" y="7431"/>
                    <a:pt x="9991" y="7419"/>
                  </a:cubicBezTo>
                  <a:cubicBezTo>
                    <a:pt x="9991" y="7419"/>
                    <a:pt x="10044" y="7366"/>
                    <a:pt x="10048" y="7362"/>
                  </a:cubicBezTo>
                  <a:cubicBezTo>
                    <a:pt x="10059" y="7345"/>
                    <a:pt x="10063" y="7319"/>
                    <a:pt x="10076" y="7305"/>
                  </a:cubicBezTo>
                  <a:cubicBezTo>
                    <a:pt x="10073" y="7245"/>
                    <a:pt x="10051" y="7242"/>
                    <a:pt x="10029" y="7202"/>
                  </a:cubicBezTo>
                  <a:cubicBezTo>
                    <a:pt x="10088" y="7181"/>
                    <a:pt x="10130" y="7170"/>
                    <a:pt x="10171" y="7135"/>
                  </a:cubicBezTo>
                  <a:cubicBezTo>
                    <a:pt x="10215" y="7144"/>
                    <a:pt x="10219" y="7169"/>
                    <a:pt x="10237" y="7202"/>
                  </a:cubicBezTo>
                  <a:cubicBezTo>
                    <a:pt x="10266" y="7196"/>
                    <a:pt x="10326" y="7189"/>
                    <a:pt x="10341" y="7182"/>
                  </a:cubicBezTo>
                  <a:cubicBezTo>
                    <a:pt x="10351" y="7182"/>
                    <a:pt x="10351" y="7182"/>
                    <a:pt x="10351" y="7182"/>
                  </a:cubicBezTo>
                  <a:cubicBezTo>
                    <a:pt x="10351" y="7173"/>
                    <a:pt x="10351" y="7173"/>
                    <a:pt x="10351" y="7173"/>
                  </a:cubicBezTo>
                  <a:cubicBezTo>
                    <a:pt x="10322" y="7152"/>
                    <a:pt x="10283" y="7123"/>
                    <a:pt x="10255" y="7097"/>
                  </a:cubicBezTo>
                  <a:cubicBezTo>
                    <a:pt x="10246" y="7097"/>
                    <a:pt x="10246" y="7097"/>
                    <a:pt x="10246" y="7097"/>
                  </a:cubicBezTo>
                  <a:cubicBezTo>
                    <a:pt x="10255" y="7072"/>
                    <a:pt x="10255" y="7073"/>
                    <a:pt x="10275" y="7059"/>
                  </a:cubicBezTo>
                  <a:cubicBezTo>
                    <a:pt x="10275" y="7050"/>
                    <a:pt x="10275" y="7050"/>
                    <a:pt x="10275" y="7050"/>
                  </a:cubicBezTo>
                  <a:cubicBezTo>
                    <a:pt x="10312" y="7062"/>
                    <a:pt x="10323" y="7086"/>
                    <a:pt x="10360" y="7097"/>
                  </a:cubicBezTo>
                  <a:cubicBezTo>
                    <a:pt x="10370" y="7105"/>
                    <a:pt x="10362" y="7101"/>
                    <a:pt x="10378" y="7106"/>
                  </a:cubicBezTo>
                  <a:cubicBezTo>
                    <a:pt x="10386" y="7095"/>
                    <a:pt x="10386" y="7097"/>
                    <a:pt x="10398" y="7088"/>
                  </a:cubicBezTo>
                  <a:cubicBezTo>
                    <a:pt x="10380" y="7011"/>
                    <a:pt x="10265" y="6896"/>
                    <a:pt x="10341" y="6842"/>
                  </a:cubicBezTo>
                  <a:cubicBezTo>
                    <a:pt x="10335" y="6820"/>
                    <a:pt x="10335" y="6775"/>
                    <a:pt x="10322" y="6747"/>
                  </a:cubicBezTo>
                  <a:cubicBezTo>
                    <a:pt x="10309" y="6742"/>
                    <a:pt x="10297" y="6735"/>
                    <a:pt x="10284" y="6729"/>
                  </a:cubicBezTo>
                  <a:cubicBezTo>
                    <a:pt x="10273" y="6700"/>
                    <a:pt x="10301" y="6700"/>
                    <a:pt x="10304" y="6690"/>
                  </a:cubicBezTo>
                  <a:cubicBezTo>
                    <a:pt x="10311" y="6660"/>
                    <a:pt x="10297" y="6547"/>
                    <a:pt x="10284" y="6530"/>
                  </a:cubicBezTo>
                  <a:cubicBezTo>
                    <a:pt x="10286" y="6505"/>
                    <a:pt x="10288" y="6498"/>
                    <a:pt x="10294" y="6483"/>
                  </a:cubicBezTo>
                  <a:cubicBezTo>
                    <a:pt x="10298" y="6483"/>
                    <a:pt x="10302" y="6483"/>
                    <a:pt x="10306" y="6483"/>
                  </a:cubicBezTo>
                  <a:cubicBezTo>
                    <a:pt x="10328" y="6483"/>
                    <a:pt x="10348" y="6485"/>
                    <a:pt x="10360" y="6493"/>
                  </a:cubicBezTo>
                  <a:cubicBezTo>
                    <a:pt x="10382" y="6519"/>
                    <a:pt x="10389" y="6554"/>
                    <a:pt x="10388" y="6606"/>
                  </a:cubicBezTo>
                  <a:cubicBezTo>
                    <a:pt x="10398" y="6606"/>
                    <a:pt x="10398" y="6606"/>
                    <a:pt x="10398" y="6606"/>
                  </a:cubicBezTo>
                  <a:cubicBezTo>
                    <a:pt x="10398" y="6616"/>
                    <a:pt x="10398" y="6616"/>
                    <a:pt x="10398" y="6616"/>
                  </a:cubicBezTo>
                  <a:cubicBezTo>
                    <a:pt x="10433" y="6614"/>
                    <a:pt x="10438" y="6616"/>
                    <a:pt x="10454" y="6596"/>
                  </a:cubicBezTo>
                  <a:cubicBezTo>
                    <a:pt x="10501" y="6596"/>
                    <a:pt x="10501" y="6596"/>
                    <a:pt x="10501" y="6596"/>
                  </a:cubicBezTo>
                  <a:cubicBezTo>
                    <a:pt x="10508" y="6612"/>
                    <a:pt x="10514" y="6628"/>
                    <a:pt x="10521" y="6643"/>
                  </a:cubicBezTo>
                  <a:cubicBezTo>
                    <a:pt x="10525" y="6646"/>
                    <a:pt x="10530" y="6648"/>
                    <a:pt x="10536" y="6648"/>
                  </a:cubicBezTo>
                  <a:cubicBezTo>
                    <a:pt x="10540" y="6648"/>
                    <a:pt x="10544" y="6648"/>
                    <a:pt x="10548" y="6646"/>
                  </a:cubicBezTo>
                  <a:cubicBezTo>
                    <a:pt x="10552" y="6646"/>
                    <a:pt x="10556" y="6645"/>
                    <a:pt x="10561" y="6645"/>
                  </a:cubicBezTo>
                  <a:cubicBezTo>
                    <a:pt x="10567" y="6645"/>
                    <a:pt x="10573" y="6648"/>
                    <a:pt x="10577" y="6653"/>
                  </a:cubicBezTo>
                  <a:cubicBezTo>
                    <a:pt x="10608" y="6696"/>
                    <a:pt x="10570" y="6715"/>
                    <a:pt x="10624" y="6739"/>
                  </a:cubicBezTo>
                  <a:cubicBezTo>
                    <a:pt x="10634" y="6746"/>
                    <a:pt x="10627" y="6742"/>
                    <a:pt x="10643" y="6747"/>
                  </a:cubicBezTo>
                  <a:cubicBezTo>
                    <a:pt x="10652" y="6739"/>
                    <a:pt x="10660" y="6735"/>
                    <a:pt x="10671" y="6729"/>
                  </a:cubicBezTo>
                  <a:cubicBezTo>
                    <a:pt x="10659" y="6635"/>
                    <a:pt x="10601" y="6653"/>
                    <a:pt x="10577" y="6606"/>
                  </a:cubicBezTo>
                  <a:cubicBezTo>
                    <a:pt x="10569" y="6591"/>
                    <a:pt x="10587" y="6567"/>
                    <a:pt x="10587" y="6567"/>
                  </a:cubicBezTo>
                  <a:cubicBezTo>
                    <a:pt x="10587" y="6544"/>
                    <a:pt x="10563" y="6462"/>
                    <a:pt x="10548" y="6445"/>
                  </a:cubicBezTo>
                  <a:cubicBezTo>
                    <a:pt x="10552" y="6425"/>
                    <a:pt x="10551" y="6427"/>
                    <a:pt x="10558" y="6417"/>
                  </a:cubicBezTo>
                  <a:cubicBezTo>
                    <a:pt x="10558" y="6407"/>
                    <a:pt x="10558" y="6407"/>
                    <a:pt x="10558" y="6407"/>
                  </a:cubicBezTo>
                  <a:cubicBezTo>
                    <a:pt x="10638" y="6436"/>
                    <a:pt x="10630" y="6526"/>
                    <a:pt x="10690" y="6567"/>
                  </a:cubicBezTo>
                  <a:cubicBezTo>
                    <a:pt x="10748" y="6609"/>
                    <a:pt x="10815" y="6620"/>
                    <a:pt x="10870" y="6663"/>
                  </a:cubicBezTo>
                  <a:cubicBezTo>
                    <a:pt x="10877" y="6674"/>
                    <a:pt x="10884" y="6706"/>
                    <a:pt x="10889" y="6719"/>
                  </a:cubicBezTo>
                  <a:cubicBezTo>
                    <a:pt x="10913" y="6718"/>
                    <a:pt x="10924" y="6718"/>
                    <a:pt x="10936" y="6710"/>
                  </a:cubicBezTo>
                  <a:cubicBezTo>
                    <a:pt x="10943" y="6700"/>
                    <a:pt x="10939" y="6707"/>
                    <a:pt x="10946" y="6690"/>
                  </a:cubicBezTo>
                  <a:cubicBezTo>
                    <a:pt x="10928" y="6675"/>
                    <a:pt x="10921" y="6664"/>
                    <a:pt x="10898" y="6653"/>
                  </a:cubicBezTo>
                  <a:cubicBezTo>
                    <a:pt x="10898" y="6616"/>
                    <a:pt x="10898" y="6616"/>
                    <a:pt x="10898" y="6616"/>
                  </a:cubicBezTo>
                  <a:cubicBezTo>
                    <a:pt x="10945" y="6619"/>
                    <a:pt x="10938" y="6626"/>
                    <a:pt x="10964" y="6643"/>
                  </a:cubicBezTo>
                  <a:cubicBezTo>
                    <a:pt x="10978" y="6617"/>
                    <a:pt x="10985" y="6610"/>
                    <a:pt x="11011" y="6596"/>
                  </a:cubicBezTo>
                  <a:cubicBezTo>
                    <a:pt x="11005" y="6567"/>
                    <a:pt x="10999" y="6540"/>
                    <a:pt x="10993" y="6511"/>
                  </a:cubicBezTo>
                  <a:cubicBezTo>
                    <a:pt x="11011" y="6514"/>
                    <a:pt x="11026" y="6519"/>
                    <a:pt x="11041" y="6519"/>
                  </a:cubicBezTo>
                  <a:cubicBezTo>
                    <a:pt x="11051" y="6519"/>
                    <a:pt x="11059" y="6518"/>
                    <a:pt x="11068" y="6511"/>
                  </a:cubicBezTo>
                  <a:cubicBezTo>
                    <a:pt x="11120" y="6516"/>
                    <a:pt x="11126" y="6543"/>
                    <a:pt x="11144" y="6577"/>
                  </a:cubicBezTo>
                  <a:cubicBezTo>
                    <a:pt x="11166" y="6576"/>
                    <a:pt x="11171" y="6576"/>
                    <a:pt x="11182" y="6567"/>
                  </a:cubicBezTo>
                  <a:cubicBezTo>
                    <a:pt x="11198" y="6544"/>
                    <a:pt x="11188" y="6519"/>
                    <a:pt x="11182" y="6493"/>
                  </a:cubicBezTo>
                  <a:cubicBezTo>
                    <a:pt x="11191" y="6493"/>
                    <a:pt x="11191" y="6493"/>
                    <a:pt x="11191" y="6493"/>
                  </a:cubicBezTo>
                  <a:cubicBezTo>
                    <a:pt x="11191" y="6483"/>
                    <a:pt x="11191" y="6483"/>
                    <a:pt x="11191" y="6483"/>
                  </a:cubicBezTo>
                  <a:cubicBezTo>
                    <a:pt x="11220" y="6485"/>
                    <a:pt x="11245" y="6486"/>
                    <a:pt x="11268" y="6486"/>
                  </a:cubicBezTo>
                  <a:cubicBezTo>
                    <a:pt x="11316" y="6486"/>
                    <a:pt x="11354" y="6478"/>
                    <a:pt x="11370" y="6436"/>
                  </a:cubicBezTo>
                  <a:cubicBezTo>
                    <a:pt x="11399" y="6438"/>
                    <a:pt x="11546" y="6514"/>
                    <a:pt x="11560" y="6530"/>
                  </a:cubicBezTo>
                  <a:cubicBezTo>
                    <a:pt x="11616" y="6518"/>
                    <a:pt x="11651" y="6474"/>
                    <a:pt x="11682" y="6436"/>
                  </a:cubicBezTo>
                  <a:cubicBezTo>
                    <a:pt x="11698" y="6428"/>
                    <a:pt x="11742" y="6420"/>
                    <a:pt x="11776" y="6417"/>
                  </a:cubicBezTo>
                  <a:cubicBezTo>
                    <a:pt x="11786" y="6392"/>
                    <a:pt x="11796" y="6366"/>
                    <a:pt x="11805" y="6341"/>
                  </a:cubicBezTo>
                  <a:cubicBezTo>
                    <a:pt x="11836" y="6268"/>
                    <a:pt x="11713" y="6117"/>
                    <a:pt x="11682" y="6067"/>
                  </a:cubicBezTo>
                  <a:cubicBezTo>
                    <a:pt x="11669" y="6044"/>
                    <a:pt x="11684" y="6013"/>
                    <a:pt x="11673" y="5982"/>
                  </a:cubicBezTo>
                  <a:cubicBezTo>
                    <a:pt x="11655" y="5935"/>
                    <a:pt x="11597" y="5872"/>
                    <a:pt x="11579" y="5821"/>
                  </a:cubicBezTo>
                  <a:cubicBezTo>
                    <a:pt x="11561" y="5767"/>
                    <a:pt x="11577" y="5737"/>
                    <a:pt x="11550" y="5698"/>
                  </a:cubicBezTo>
                  <a:cubicBezTo>
                    <a:pt x="11482" y="5602"/>
                    <a:pt x="11365" y="5606"/>
                    <a:pt x="11304" y="5462"/>
                  </a:cubicBezTo>
                  <a:cubicBezTo>
                    <a:pt x="11265" y="5368"/>
                    <a:pt x="11329" y="5206"/>
                    <a:pt x="11267" y="5122"/>
                  </a:cubicBezTo>
                  <a:cubicBezTo>
                    <a:pt x="11285" y="5028"/>
                    <a:pt x="11372" y="4967"/>
                    <a:pt x="11399" y="4886"/>
                  </a:cubicBezTo>
                  <a:cubicBezTo>
                    <a:pt x="11399" y="4593"/>
                    <a:pt x="11399" y="4593"/>
                    <a:pt x="11399" y="4593"/>
                  </a:cubicBezTo>
                  <a:cubicBezTo>
                    <a:pt x="11399" y="4493"/>
                    <a:pt x="11457" y="4427"/>
                    <a:pt x="11437" y="4337"/>
                  </a:cubicBezTo>
                  <a:cubicBezTo>
                    <a:pt x="11390" y="4125"/>
                    <a:pt x="11225" y="4020"/>
                    <a:pt x="11134" y="3855"/>
                  </a:cubicBezTo>
                  <a:cubicBezTo>
                    <a:pt x="11117" y="3825"/>
                    <a:pt x="11124" y="3790"/>
                    <a:pt x="11106" y="3761"/>
                  </a:cubicBezTo>
                  <a:cubicBezTo>
                    <a:pt x="11088" y="3734"/>
                    <a:pt x="11039" y="3705"/>
                    <a:pt x="11030" y="3667"/>
                  </a:cubicBezTo>
                  <a:cubicBezTo>
                    <a:pt x="11025" y="3641"/>
                    <a:pt x="11047" y="3611"/>
                    <a:pt x="11030" y="3582"/>
                  </a:cubicBezTo>
                  <a:cubicBezTo>
                    <a:pt x="11029" y="3489"/>
                    <a:pt x="11048" y="3515"/>
                    <a:pt x="11097" y="3478"/>
                  </a:cubicBezTo>
                  <a:cubicBezTo>
                    <a:pt x="11113" y="3464"/>
                    <a:pt x="11115" y="3443"/>
                    <a:pt x="11134" y="3431"/>
                  </a:cubicBezTo>
                  <a:cubicBezTo>
                    <a:pt x="11141" y="3240"/>
                    <a:pt x="11167" y="3214"/>
                    <a:pt x="11077" y="3072"/>
                  </a:cubicBezTo>
                  <a:cubicBezTo>
                    <a:pt x="11048" y="3063"/>
                    <a:pt x="11004" y="3041"/>
                    <a:pt x="10965" y="3041"/>
                  </a:cubicBezTo>
                  <a:cubicBezTo>
                    <a:pt x="10952" y="3041"/>
                    <a:pt x="10938" y="3044"/>
                    <a:pt x="10927" y="3052"/>
                  </a:cubicBezTo>
                  <a:cubicBezTo>
                    <a:pt x="10925" y="3052"/>
                    <a:pt x="10924" y="3052"/>
                    <a:pt x="10923" y="3052"/>
                  </a:cubicBezTo>
                  <a:cubicBezTo>
                    <a:pt x="10891" y="3052"/>
                    <a:pt x="10862" y="3050"/>
                    <a:pt x="10841" y="3043"/>
                  </a:cubicBezTo>
                  <a:cubicBezTo>
                    <a:pt x="10844" y="2932"/>
                    <a:pt x="10935" y="2846"/>
                    <a:pt x="10898" y="2703"/>
                  </a:cubicBezTo>
                  <a:cubicBezTo>
                    <a:pt x="10885" y="2654"/>
                    <a:pt x="10847" y="2588"/>
                    <a:pt x="10833" y="2542"/>
                  </a:cubicBezTo>
                  <a:cubicBezTo>
                    <a:pt x="10833" y="2382"/>
                    <a:pt x="10833" y="2382"/>
                    <a:pt x="10833" y="2382"/>
                  </a:cubicBezTo>
                  <a:cubicBezTo>
                    <a:pt x="10826" y="2360"/>
                    <a:pt x="10797" y="2330"/>
                    <a:pt x="10804" y="2296"/>
                  </a:cubicBezTo>
                  <a:cubicBezTo>
                    <a:pt x="10804" y="2296"/>
                    <a:pt x="10822" y="2270"/>
                    <a:pt x="10823" y="2267"/>
                  </a:cubicBezTo>
                  <a:cubicBezTo>
                    <a:pt x="10834" y="2240"/>
                    <a:pt x="10884" y="2216"/>
                    <a:pt x="10907" y="2203"/>
                  </a:cubicBezTo>
                  <a:cubicBezTo>
                    <a:pt x="10910" y="2154"/>
                    <a:pt x="10914" y="2107"/>
                    <a:pt x="10917" y="2060"/>
                  </a:cubicBezTo>
                  <a:cubicBezTo>
                    <a:pt x="10852" y="1998"/>
                    <a:pt x="10728" y="1914"/>
                    <a:pt x="10681" y="1843"/>
                  </a:cubicBezTo>
                  <a:cubicBezTo>
                    <a:pt x="10656" y="1805"/>
                    <a:pt x="10667" y="1753"/>
                    <a:pt x="10643" y="1711"/>
                  </a:cubicBezTo>
                  <a:cubicBezTo>
                    <a:pt x="10616" y="1661"/>
                    <a:pt x="10522" y="1671"/>
                    <a:pt x="10491" y="1625"/>
                  </a:cubicBezTo>
                  <a:cubicBezTo>
                    <a:pt x="10486" y="1590"/>
                    <a:pt x="10479" y="1556"/>
                    <a:pt x="10474" y="1521"/>
                  </a:cubicBezTo>
                  <a:cubicBezTo>
                    <a:pt x="10465" y="1506"/>
                    <a:pt x="10380" y="1369"/>
                    <a:pt x="10369" y="1361"/>
                  </a:cubicBezTo>
                  <a:cubicBezTo>
                    <a:pt x="10341" y="1339"/>
                    <a:pt x="10306" y="1342"/>
                    <a:pt x="10275" y="1324"/>
                  </a:cubicBezTo>
                  <a:cubicBezTo>
                    <a:pt x="10236" y="1300"/>
                    <a:pt x="10226" y="1231"/>
                    <a:pt x="10189" y="1209"/>
                  </a:cubicBezTo>
                  <a:cubicBezTo>
                    <a:pt x="10156" y="1190"/>
                    <a:pt x="10123" y="1198"/>
                    <a:pt x="10085" y="1181"/>
                  </a:cubicBezTo>
                  <a:cubicBezTo>
                    <a:pt x="10070" y="1175"/>
                    <a:pt x="10053" y="1148"/>
                    <a:pt x="10038" y="1144"/>
                  </a:cubicBezTo>
                  <a:cubicBezTo>
                    <a:pt x="9944" y="1144"/>
                    <a:pt x="9944" y="1144"/>
                    <a:pt x="9944" y="1144"/>
                  </a:cubicBezTo>
                  <a:cubicBezTo>
                    <a:pt x="9890" y="1126"/>
                    <a:pt x="9827" y="1071"/>
                    <a:pt x="9765" y="1058"/>
                  </a:cubicBezTo>
                  <a:cubicBezTo>
                    <a:pt x="9758" y="1057"/>
                    <a:pt x="9751" y="1057"/>
                    <a:pt x="9745" y="1057"/>
                  </a:cubicBezTo>
                  <a:cubicBezTo>
                    <a:pt x="9729" y="1057"/>
                    <a:pt x="9712" y="1061"/>
                    <a:pt x="9697" y="1065"/>
                  </a:cubicBezTo>
                  <a:cubicBezTo>
                    <a:pt x="9682" y="1069"/>
                    <a:pt x="9667" y="1074"/>
                    <a:pt x="9650" y="1074"/>
                  </a:cubicBezTo>
                  <a:cubicBezTo>
                    <a:pt x="9636" y="1074"/>
                    <a:pt x="9620" y="1069"/>
                    <a:pt x="9603" y="1058"/>
                  </a:cubicBezTo>
                  <a:cubicBezTo>
                    <a:pt x="9499" y="1013"/>
                    <a:pt x="9560" y="869"/>
                    <a:pt x="9341" y="869"/>
                  </a:cubicBezTo>
                  <a:lnTo>
                    <a:pt x="9339" y="869"/>
                  </a:lnTo>
                  <a:cubicBezTo>
                    <a:pt x="9309" y="803"/>
                    <a:pt x="9295" y="754"/>
                    <a:pt x="9226" y="728"/>
                  </a:cubicBezTo>
                  <a:cubicBezTo>
                    <a:pt x="9197" y="721"/>
                    <a:pt x="9169" y="716"/>
                    <a:pt x="9140" y="709"/>
                  </a:cubicBezTo>
                  <a:cubicBezTo>
                    <a:pt x="9096" y="680"/>
                    <a:pt x="9104" y="600"/>
                    <a:pt x="9066" y="567"/>
                  </a:cubicBezTo>
                  <a:cubicBezTo>
                    <a:pt x="9042" y="549"/>
                    <a:pt x="9013" y="547"/>
                    <a:pt x="8990" y="529"/>
                  </a:cubicBezTo>
                  <a:cubicBezTo>
                    <a:pt x="8968" y="513"/>
                    <a:pt x="8961" y="475"/>
                    <a:pt x="8943" y="453"/>
                  </a:cubicBezTo>
                  <a:cubicBezTo>
                    <a:pt x="8930" y="439"/>
                    <a:pt x="8833" y="350"/>
                    <a:pt x="8820" y="340"/>
                  </a:cubicBezTo>
                  <a:cubicBezTo>
                    <a:pt x="8789" y="319"/>
                    <a:pt x="8742" y="316"/>
                    <a:pt x="8715" y="293"/>
                  </a:cubicBezTo>
                  <a:cubicBezTo>
                    <a:pt x="8688" y="257"/>
                    <a:pt x="8713" y="173"/>
                    <a:pt x="8687" y="133"/>
                  </a:cubicBezTo>
                  <a:cubicBezTo>
                    <a:pt x="8651" y="77"/>
                    <a:pt x="8564" y="54"/>
                    <a:pt x="8527" y="0"/>
                  </a:cubicBezTo>
                </a:path>
              </a:pathLst>
            </a:custGeom>
            <a:solidFill>
              <a:srgbClr val="FFFFFF">
                <a:alpha val="79999"/>
              </a:srgbClr>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18" name="Freeform 2">
              <a:extLst>
                <a:ext uri="{FF2B5EF4-FFF2-40B4-BE49-F238E27FC236}">
                  <a16:creationId xmlns:a16="http://schemas.microsoft.com/office/drawing/2014/main" id="{A55A3141-BA66-4202-0ABE-6CA41DE4A2B5}"/>
                </a:ext>
              </a:extLst>
            </p:cNvPr>
            <p:cNvSpPr>
              <a:spLocks noChangeArrowheads="1"/>
            </p:cNvSpPr>
            <p:nvPr/>
          </p:nvSpPr>
          <p:spPr bwMode="auto">
            <a:xfrm>
              <a:off x="4036700" y="8597711"/>
              <a:ext cx="360072" cy="663027"/>
            </a:xfrm>
            <a:custGeom>
              <a:avLst/>
              <a:gdLst>
                <a:gd name="T0" fmla="*/ 295922 w 1001"/>
                <a:gd name="T1" fmla="*/ 0 h 1844"/>
                <a:gd name="T2" fmla="*/ 295922 w 1001"/>
                <a:gd name="T3" fmla="*/ 0 h 1844"/>
                <a:gd name="T4" fmla="*/ 283682 w 1001"/>
                <a:gd name="T5" fmla="*/ 20872 h 1844"/>
                <a:gd name="T6" fmla="*/ 274682 w 1001"/>
                <a:gd name="T7" fmla="*/ 29508 h 1844"/>
                <a:gd name="T8" fmla="*/ 250201 w 1001"/>
                <a:gd name="T9" fmla="*/ 0 h 1844"/>
                <a:gd name="T10" fmla="*/ 201961 w 1001"/>
                <a:gd name="T11" fmla="*/ 12955 h 1844"/>
                <a:gd name="T12" fmla="*/ 201961 w 1001"/>
                <a:gd name="T13" fmla="*/ 64414 h 1844"/>
                <a:gd name="T14" fmla="*/ 147241 w 1001"/>
                <a:gd name="T15" fmla="*/ 64414 h 1844"/>
                <a:gd name="T16" fmla="*/ 109801 w 1001"/>
                <a:gd name="T17" fmla="*/ 159416 h 1844"/>
                <a:gd name="T18" fmla="*/ 0 w 1001"/>
                <a:gd name="T19" fmla="*/ 298321 h 1844"/>
                <a:gd name="T20" fmla="*/ 16560 w 1001"/>
                <a:gd name="T21" fmla="*/ 313435 h 1844"/>
                <a:gd name="T22" fmla="*/ 52920 w 1001"/>
                <a:gd name="T23" fmla="*/ 332507 h 1844"/>
                <a:gd name="T24" fmla="*/ 5040 w 1001"/>
                <a:gd name="T25" fmla="*/ 389724 h 1844"/>
                <a:gd name="T26" fmla="*/ 16560 w 1001"/>
                <a:gd name="T27" fmla="*/ 435426 h 1844"/>
                <a:gd name="T28" fmla="*/ 52920 w 1001"/>
                <a:gd name="T29" fmla="*/ 471772 h 1844"/>
                <a:gd name="T30" fmla="*/ 37440 w 1001"/>
                <a:gd name="T31" fmla="*/ 502000 h 1844"/>
                <a:gd name="T32" fmla="*/ 73080 w 1001"/>
                <a:gd name="T33" fmla="*/ 528269 h 1844"/>
                <a:gd name="T34" fmla="*/ 73800 w 1001"/>
                <a:gd name="T35" fmla="*/ 528269 h 1844"/>
                <a:gd name="T36" fmla="*/ 73800 w 1001"/>
                <a:gd name="T37" fmla="*/ 528269 h 1844"/>
                <a:gd name="T38" fmla="*/ 73800 w 1001"/>
                <a:gd name="T39" fmla="*/ 576130 h 1844"/>
                <a:gd name="T40" fmla="*/ 37440 w 1001"/>
                <a:gd name="T41" fmla="*/ 633347 h 1844"/>
                <a:gd name="T42" fmla="*/ 31320 w 1001"/>
                <a:gd name="T43" fmla="*/ 663215 h 1844"/>
                <a:gd name="T44" fmla="*/ 73800 w 1001"/>
                <a:gd name="T45" fmla="*/ 663215 h 1844"/>
                <a:gd name="T46" fmla="*/ 121321 w 1001"/>
                <a:gd name="T47" fmla="*/ 605638 h 1844"/>
                <a:gd name="T48" fmla="*/ 109801 w 1001"/>
                <a:gd name="T49" fmla="*/ 576130 h 1844"/>
                <a:gd name="T50" fmla="*/ 130321 w 1001"/>
                <a:gd name="T51" fmla="*/ 528269 h 1844"/>
                <a:gd name="T52" fmla="*/ 180001 w 1001"/>
                <a:gd name="T53" fmla="*/ 493003 h 1844"/>
                <a:gd name="T54" fmla="*/ 217081 w 1001"/>
                <a:gd name="T55" fmla="*/ 446222 h 1844"/>
                <a:gd name="T56" fmla="*/ 222841 w 1001"/>
                <a:gd name="T57" fmla="*/ 389724 h 1844"/>
                <a:gd name="T58" fmla="*/ 247321 w 1001"/>
                <a:gd name="T59" fmla="*/ 389724 h 1844"/>
                <a:gd name="T60" fmla="*/ 298802 w 1001"/>
                <a:gd name="T61" fmla="*/ 355538 h 1844"/>
                <a:gd name="T62" fmla="*/ 286922 w 1001"/>
                <a:gd name="T63" fmla="*/ 298321 h 1844"/>
                <a:gd name="T64" fmla="*/ 259561 w 1001"/>
                <a:gd name="T65" fmla="*/ 286086 h 1844"/>
                <a:gd name="T66" fmla="*/ 262801 w 1001"/>
                <a:gd name="T67" fmla="*/ 257297 h 1844"/>
                <a:gd name="T68" fmla="*/ 268561 w 1001"/>
                <a:gd name="T69" fmla="*/ 200080 h 1844"/>
                <a:gd name="T70" fmla="*/ 238321 w 1001"/>
                <a:gd name="T71" fmla="*/ 159416 h 1844"/>
                <a:gd name="T72" fmla="*/ 274682 w 1001"/>
                <a:gd name="T73" fmla="*/ 121272 h 1844"/>
                <a:gd name="T74" fmla="*/ 323282 w 1001"/>
                <a:gd name="T75" fmla="*/ 121272 h 1844"/>
                <a:gd name="T76" fmla="*/ 360002 w 1001"/>
                <a:gd name="T77" fmla="*/ 64414 h 1844"/>
                <a:gd name="T78" fmla="*/ 332642 w 1001"/>
                <a:gd name="T79" fmla="*/ 29148 h 1844"/>
                <a:gd name="T80" fmla="*/ 295922 w 1001"/>
                <a:gd name="T81" fmla="*/ 0 h 18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1" h="1844">
                  <a:moveTo>
                    <a:pt x="822" y="0"/>
                  </a:moveTo>
                  <a:lnTo>
                    <a:pt x="822" y="0"/>
                  </a:lnTo>
                  <a:cubicBezTo>
                    <a:pt x="788" y="58"/>
                    <a:pt x="788" y="58"/>
                    <a:pt x="788" y="58"/>
                  </a:cubicBezTo>
                  <a:cubicBezTo>
                    <a:pt x="763" y="82"/>
                    <a:pt x="763" y="82"/>
                    <a:pt x="763" y="82"/>
                  </a:cubicBezTo>
                  <a:cubicBezTo>
                    <a:pt x="695" y="0"/>
                    <a:pt x="695" y="0"/>
                    <a:pt x="695" y="0"/>
                  </a:cubicBezTo>
                  <a:cubicBezTo>
                    <a:pt x="561" y="36"/>
                    <a:pt x="561" y="36"/>
                    <a:pt x="561" y="36"/>
                  </a:cubicBezTo>
                  <a:cubicBezTo>
                    <a:pt x="561" y="179"/>
                    <a:pt x="561" y="179"/>
                    <a:pt x="561" y="179"/>
                  </a:cubicBezTo>
                  <a:cubicBezTo>
                    <a:pt x="409" y="179"/>
                    <a:pt x="409" y="179"/>
                    <a:pt x="409" y="179"/>
                  </a:cubicBezTo>
                  <a:cubicBezTo>
                    <a:pt x="409" y="179"/>
                    <a:pt x="399" y="255"/>
                    <a:pt x="305" y="443"/>
                  </a:cubicBezTo>
                  <a:cubicBezTo>
                    <a:pt x="210" y="631"/>
                    <a:pt x="0" y="829"/>
                    <a:pt x="0" y="829"/>
                  </a:cubicBezTo>
                  <a:cubicBezTo>
                    <a:pt x="46" y="871"/>
                    <a:pt x="46" y="871"/>
                    <a:pt x="46" y="871"/>
                  </a:cubicBezTo>
                  <a:cubicBezTo>
                    <a:pt x="91" y="914"/>
                    <a:pt x="130" y="888"/>
                    <a:pt x="147" y="924"/>
                  </a:cubicBezTo>
                  <a:cubicBezTo>
                    <a:pt x="163" y="960"/>
                    <a:pt x="14" y="1083"/>
                    <a:pt x="14" y="1083"/>
                  </a:cubicBezTo>
                  <a:cubicBezTo>
                    <a:pt x="46" y="1210"/>
                    <a:pt x="46" y="1210"/>
                    <a:pt x="46" y="1210"/>
                  </a:cubicBezTo>
                  <a:cubicBezTo>
                    <a:pt x="147" y="1311"/>
                    <a:pt x="147" y="1311"/>
                    <a:pt x="147" y="1311"/>
                  </a:cubicBezTo>
                  <a:cubicBezTo>
                    <a:pt x="104" y="1395"/>
                    <a:pt x="104" y="1395"/>
                    <a:pt x="104" y="1395"/>
                  </a:cubicBezTo>
                  <a:cubicBezTo>
                    <a:pt x="104" y="1395"/>
                    <a:pt x="170" y="1468"/>
                    <a:pt x="203" y="1468"/>
                  </a:cubicBezTo>
                  <a:cubicBezTo>
                    <a:pt x="203" y="1468"/>
                    <a:pt x="203" y="1468"/>
                    <a:pt x="205" y="1468"/>
                  </a:cubicBezTo>
                  <a:cubicBezTo>
                    <a:pt x="236" y="1468"/>
                    <a:pt x="205" y="1601"/>
                    <a:pt x="205" y="1601"/>
                  </a:cubicBezTo>
                  <a:cubicBezTo>
                    <a:pt x="205" y="1601"/>
                    <a:pt x="147" y="1707"/>
                    <a:pt x="104" y="1760"/>
                  </a:cubicBezTo>
                  <a:cubicBezTo>
                    <a:pt x="62" y="1811"/>
                    <a:pt x="87" y="1843"/>
                    <a:pt x="87" y="1843"/>
                  </a:cubicBezTo>
                  <a:cubicBezTo>
                    <a:pt x="205" y="1843"/>
                    <a:pt x="205" y="1843"/>
                    <a:pt x="205" y="1843"/>
                  </a:cubicBezTo>
                  <a:cubicBezTo>
                    <a:pt x="205" y="1843"/>
                    <a:pt x="290" y="1759"/>
                    <a:pt x="337" y="1683"/>
                  </a:cubicBezTo>
                  <a:cubicBezTo>
                    <a:pt x="384" y="1607"/>
                    <a:pt x="305" y="1601"/>
                    <a:pt x="305" y="1601"/>
                  </a:cubicBezTo>
                  <a:cubicBezTo>
                    <a:pt x="362" y="1468"/>
                    <a:pt x="362" y="1468"/>
                    <a:pt x="362" y="1468"/>
                  </a:cubicBezTo>
                  <a:cubicBezTo>
                    <a:pt x="362" y="1468"/>
                    <a:pt x="434" y="1395"/>
                    <a:pt x="500" y="1370"/>
                  </a:cubicBezTo>
                  <a:cubicBezTo>
                    <a:pt x="567" y="1344"/>
                    <a:pt x="586" y="1303"/>
                    <a:pt x="603" y="1240"/>
                  </a:cubicBezTo>
                  <a:cubicBezTo>
                    <a:pt x="619" y="1180"/>
                    <a:pt x="619" y="1083"/>
                    <a:pt x="619" y="1083"/>
                  </a:cubicBezTo>
                  <a:cubicBezTo>
                    <a:pt x="687" y="1083"/>
                    <a:pt x="687" y="1083"/>
                    <a:pt x="687" y="1083"/>
                  </a:cubicBezTo>
                  <a:cubicBezTo>
                    <a:pt x="830" y="988"/>
                    <a:pt x="830" y="988"/>
                    <a:pt x="830" y="988"/>
                  </a:cubicBezTo>
                  <a:cubicBezTo>
                    <a:pt x="797" y="829"/>
                    <a:pt x="797" y="829"/>
                    <a:pt x="797" y="829"/>
                  </a:cubicBezTo>
                  <a:cubicBezTo>
                    <a:pt x="721" y="795"/>
                    <a:pt x="721" y="795"/>
                    <a:pt x="721" y="795"/>
                  </a:cubicBezTo>
                  <a:cubicBezTo>
                    <a:pt x="730" y="715"/>
                    <a:pt x="730" y="715"/>
                    <a:pt x="730" y="715"/>
                  </a:cubicBezTo>
                  <a:cubicBezTo>
                    <a:pt x="746" y="556"/>
                    <a:pt x="746" y="556"/>
                    <a:pt x="746" y="556"/>
                  </a:cubicBezTo>
                  <a:cubicBezTo>
                    <a:pt x="662" y="443"/>
                    <a:pt x="662" y="443"/>
                    <a:pt x="662" y="443"/>
                  </a:cubicBezTo>
                  <a:cubicBezTo>
                    <a:pt x="763" y="337"/>
                    <a:pt x="763" y="337"/>
                    <a:pt x="763" y="337"/>
                  </a:cubicBezTo>
                  <a:cubicBezTo>
                    <a:pt x="898" y="337"/>
                    <a:pt x="898" y="337"/>
                    <a:pt x="898" y="337"/>
                  </a:cubicBezTo>
                  <a:cubicBezTo>
                    <a:pt x="1000" y="179"/>
                    <a:pt x="1000" y="179"/>
                    <a:pt x="1000" y="179"/>
                  </a:cubicBezTo>
                  <a:cubicBezTo>
                    <a:pt x="924" y="81"/>
                    <a:pt x="924" y="81"/>
                    <a:pt x="924" y="81"/>
                  </a:cubicBezTo>
                  <a:cubicBezTo>
                    <a:pt x="822" y="0"/>
                    <a:pt x="822" y="0"/>
                    <a:pt x="822" y="0"/>
                  </a:cubicBezTo>
                </a:path>
              </a:pathLst>
            </a:custGeom>
            <a:solidFill>
              <a:srgbClr val="FFFFFF">
                <a:alpha val="79999"/>
              </a:srgbClr>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19" name="Freeform 3">
              <a:extLst>
                <a:ext uri="{FF2B5EF4-FFF2-40B4-BE49-F238E27FC236}">
                  <a16:creationId xmlns:a16="http://schemas.microsoft.com/office/drawing/2014/main" id="{943B30E3-2EDF-64FC-066E-E8E03F4513CA}"/>
                </a:ext>
              </a:extLst>
            </p:cNvPr>
            <p:cNvSpPr>
              <a:spLocks noChangeArrowheads="1"/>
            </p:cNvSpPr>
            <p:nvPr/>
          </p:nvSpPr>
          <p:spPr bwMode="auto">
            <a:xfrm>
              <a:off x="3605705" y="8976973"/>
              <a:ext cx="278237" cy="731238"/>
            </a:xfrm>
            <a:custGeom>
              <a:avLst/>
              <a:gdLst>
                <a:gd name="T0" fmla="*/ 250104 w 772"/>
                <a:gd name="T1" fmla="*/ 0 h 2034"/>
                <a:gd name="T2" fmla="*/ 250104 w 772"/>
                <a:gd name="T3" fmla="*/ 0 h 2034"/>
                <a:gd name="T4" fmla="*/ 212318 w 772"/>
                <a:gd name="T5" fmla="*/ 45695 h 2034"/>
                <a:gd name="T6" fmla="*/ 199723 w 772"/>
                <a:gd name="T7" fmla="*/ 121973 h 2034"/>
                <a:gd name="T8" fmla="*/ 156540 w 772"/>
                <a:gd name="T9" fmla="*/ 228474 h 2034"/>
                <a:gd name="T10" fmla="*/ 110837 w 772"/>
                <a:gd name="T11" fmla="*/ 308710 h 2034"/>
                <a:gd name="T12" fmla="*/ 78810 w 772"/>
                <a:gd name="T13" fmla="*/ 339294 h 2034"/>
                <a:gd name="T14" fmla="*/ 0 w 772"/>
                <a:gd name="T15" fmla="*/ 579282 h 2034"/>
                <a:gd name="T16" fmla="*/ 13315 w 772"/>
                <a:gd name="T17" fmla="*/ 610944 h 2034"/>
                <a:gd name="T18" fmla="*/ 31668 w 772"/>
                <a:gd name="T19" fmla="*/ 731478 h 2034"/>
                <a:gd name="T20" fmla="*/ 31668 w 772"/>
                <a:gd name="T21" fmla="*/ 731478 h 2034"/>
                <a:gd name="T22" fmla="*/ 48581 w 772"/>
                <a:gd name="T23" fmla="*/ 689741 h 2034"/>
                <a:gd name="T24" fmla="*/ 73052 w 772"/>
                <a:gd name="T25" fmla="*/ 653761 h 2034"/>
                <a:gd name="T26" fmla="*/ 73052 w 772"/>
                <a:gd name="T27" fmla="*/ 609505 h 2034"/>
                <a:gd name="T28" fmla="*/ 98962 w 772"/>
                <a:gd name="T29" fmla="*/ 570287 h 2034"/>
                <a:gd name="T30" fmla="*/ 98962 w 772"/>
                <a:gd name="T31" fmla="*/ 547619 h 2034"/>
                <a:gd name="T32" fmla="*/ 113716 w 772"/>
                <a:gd name="T33" fmla="*/ 509120 h 2034"/>
                <a:gd name="T34" fmla="*/ 151862 w 772"/>
                <a:gd name="T35" fmla="*/ 356564 h 2034"/>
                <a:gd name="T36" fmla="*/ 189287 w 772"/>
                <a:gd name="T37" fmla="*/ 319145 h 2034"/>
                <a:gd name="T38" fmla="*/ 182090 w 772"/>
                <a:gd name="T39" fmla="*/ 258698 h 2034"/>
                <a:gd name="T40" fmla="*/ 204761 w 772"/>
                <a:gd name="T41" fmla="*/ 242867 h 2034"/>
                <a:gd name="T42" fmla="*/ 204761 w 772"/>
                <a:gd name="T43" fmla="*/ 209765 h 2034"/>
                <a:gd name="T44" fmla="*/ 250104 w 772"/>
                <a:gd name="T45" fmla="*/ 135286 h 2034"/>
                <a:gd name="T46" fmla="*/ 250104 w 772"/>
                <a:gd name="T47" fmla="*/ 70161 h 2034"/>
                <a:gd name="T48" fmla="*/ 269896 w 772"/>
                <a:gd name="T49" fmla="*/ 27345 h 2034"/>
                <a:gd name="T50" fmla="*/ 250104 w 772"/>
                <a:gd name="T51" fmla="*/ 0 h 20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2" h="2034">
                  <a:moveTo>
                    <a:pt x="695" y="0"/>
                  </a:moveTo>
                  <a:lnTo>
                    <a:pt x="695" y="0"/>
                  </a:lnTo>
                  <a:cubicBezTo>
                    <a:pt x="695" y="0"/>
                    <a:pt x="590" y="94"/>
                    <a:pt x="590" y="127"/>
                  </a:cubicBezTo>
                  <a:cubicBezTo>
                    <a:pt x="590" y="162"/>
                    <a:pt x="555" y="284"/>
                    <a:pt x="555" y="339"/>
                  </a:cubicBezTo>
                  <a:cubicBezTo>
                    <a:pt x="555" y="394"/>
                    <a:pt x="451" y="546"/>
                    <a:pt x="435" y="635"/>
                  </a:cubicBezTo>
                  <a:cubicBezTo>
                    <a:pt x="418" y="723"/>
                    <a:pt x="351" y="838"/>
                    <a:pt x="308" y="858"/>
                  </a:cubicBezTo>
                  <a:cubicBezTo>
                    <a:pt x="266" y="879"/>
                    <a:pt x="236" y="900"/>
                    <a:pt x="219" y="943"/>
                  </a:cubicBezTo>
                  <a:cubicBezTo>
                    <a:pt x="203" y="986"/>
                    <a:pt x="0" y="1547"/>
                    <a:pt x="0" y="1610"/>
                  </a:cubicBezTo>
                  <a:cubicBezTo>
                    <a:pt x="0" y="1674"/>
                    <a:pt x="4" y="1665"/>
                    <a:pt x="37" y="1698"/>
                  </a:cubicBezTo>
                  <a:cubicBezTo>
                    <a:pt x="71" y="1733"/>
                    <a:pt x="51" y="2033"/>
                    <a:pt x="88" y="2033"/>
                  </a:cubicBezTo>
                  <a:cubicBezTo>
                    <a:pt x="127" y="2029"/>
                    <a:pt x="109" y="1965"/>
                    <a:pt x="135" y="1917"/>
                  </a:cubicBezTo>
                  <a:cubicBezTo>
                    <a:pt x="160" y="1868"/>
                    <a:pt x="207" y="1842"/>
                    <a:pt x="203" y="1817"/>
                  </a:cubicBezTo>
                  <a:cubicBezTo>
                    <a:pt x="199" y="1791"/>
                    <a:pt x="199" y="1766"/>
                    <a:pt x="203" y="1694"/>
                  </a:cubicBezTo>
                  <a:cubicBezTo>
                    <a:pt x="207" y="1622"/>
                    <a:pt x="262" y="1614"/>
                    <a:pt x="275" y="1585"/>
                  </a:cubicBezTo>
                  <a:cubicBezTo>
                    <a:pt x="287" y="1555"/>
                    <a:pt x="266" y="1534"/>
                    <a:pt x="275" y="1522"/>
                  </a:cubicBezTo>
                  <a:cubicBezTo>
                    <a:pt x="283" y="1509"/>
                    <a:pt x="316" y="1454"/>
                    <a:pt x="316" y="1415"/>
                  </a:cubicBezTo>
                  <a:cubicBezTo>
                    <a:pt x="316" y="1378"/>
                    <a:pt x="422" y="991"/>
                    <a:pt x="422" y="991"/>
                  </a:cubicBezTo>
                  <a:cubicBezTo>
                    <a:pt x="526" y="887"/>
                    <a:pt x="526" y="887"/>
                    <a:pt x="526" y="887"/>
                  </a:cubicBezTo>
                  <a:cubicBezTo>
                    <a:pt x="526" y="887"/>
                    <a:pt x="502" y="752"/>
                    <a:pt x="506" y="719"/>
                  </a:cubicBezTo>
                  <a:cubicBezTo>
                    <a:pt x="510" y="686"/>
                    <a:pt x="561" y="690"/>
                    <a:pt x="569" y="675"/>
                  </a:cubicBezTo>
                  <a:cubicBezTo>
                    <a:pt x="578" y="661"/>
                    <a:pt x="555" y="614"/>
                    <a:pt x="569" y="583"/>
                  </a:cubicBezTo>
                  <a:cubicBezTo>
                    <a:pt x="582" y="554"/>
                    <a:pt x="687" y="390"/>
                    <a:pt x="695" y="376"/>
                  </a:cubicBezTo>
                  <a:cubicBezTo>
                    <a:pt x="702" y="364"/>
                    <a:pt x="703" y="255"/>
                    <a:pt x="695" y="195"/>
                  </a:cubicBezTo>
                  <a:cubicBezTo>
                    <a:pt x="687" y="136"/>
                    <a:pt x="730" y="119"/>
                    <a:pt x="750" y="76"/>
                  </a:cubicBezTo>
                  <a:cubicBezTo>
                    <a:pt x="771" y="35"/>
                    <a:pt x="695" y="0"/>
                    <a:pt x="695" y="0"/>
                  </a:cubicBezTo>
                </a:path>
              </a:pathLst>
            </a:custGeom>
            <a:solidFill>
              <a:srgbClr val="FFFFFF">
                <a:alpha val="79999"/>
              </a:srgbClr>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grpSp>
      <p:sp>
        <p:nvSpPr>
          <p:cNvPr id="20" name="textruta 19">
            <a:extLst>
              <a:ext uri="{FF2B5EF4-FFF2-40B4-BE49-F238E27FC236}">
                <a16:creationId xmlns:a16="http://schemas.microsoft.com/office/drawing/2014/main" id="{C883BAE4-0958-EB57-6DBE-1EF96DC56C8E}"/>
              </a:ext>
            </a:extLst>
          </p:cNvPr>
          <p:cNvSpPr txBox="1"/>
          <p:nvPr/>
        </p:nvSpPr>
        <p:spPr>
          <a:xfrm>
            <a:off x="3251200" y="3401315"/>
            <a:ext cx="7495458" cy="1496820"/>
          </a:xfrm>
          <a:prstGeom prst="rect">
            <a:avLst/>
          </a:prstGeom>
          <a:noFill/>
        </p:spPr>
        <p:txBody>
          <a:bodyPr wrap="square">
            <a:spAutoFit/>
          </a:bodyPr>
          <a:lstStyle/>
          <a:p>
            <a:pPr>
              <a:lnSpc>
                <a:spcPct val="107000"/>
              </a:lnSpc>
              <a:spcAft>
                <a:spcPts val="800"/>
              </a:spcAft>
            </a:pPr>
            <a:r>
              <a:rPr lang="sv-SE" sz="1600" dirty="0">
                <a:solidFill>
                  <a:schemeClr val="bg1"/>
                </a:solidFill>
                <a:effectLst/>
                <a:ea typeface="Calibri" panose="020F0502020204030204" pitchFamily="34" charset="0"/>
                <a:cs typeface="Times New Roman" panose="02020603050405020304" pitchFamily="18" charset="0"/>
              </a:rPr>
              <a:t>Som aktiv medlem bidrar du i arbetet för jaktens framtid och säkrar att kommande generationer får uppleva en frisk och viltrik natur. </a:t>
            </a:r>
          </a:p>
          <a:p>
            <a:pPr>
              <a:lnSpc>
                <a:spcPct val="107000"/>
              </a:lnSpc>
              <a:spcAft>
                <a:spcPts val="800"/>
              </a:spcAft>
            </a:pPr>
            <a:r>
              <a:rPr lang="sv-SE" sz="1600" dirty="0">
                <a:solidFill>
                  <a:schemeClr val="bg1"/>
                </a:solidFill>
                <a:effectLst/>
                <a:ea typeface="Calibri" panose="020F0502020204030204" pitchFamily="34" charset="0"/>
                <a:cs typeface="Times New Roman" panose="02020603050405020304" pitchFamily="18" charset="0"/>
              </a:rPr>
              <a:t>Svenska Jägareförbundet är en rikstäckande organisation som står upp för medlemmarnas intressen och arbetar hårt för den svenska jakten och viltet, både nationellt och internationellt. </a:t>
            </a:r>
          </a:p>
        </p:txBody>
      </p:sp>
      <p:sp>
        <p:nvSpPr>
          <p:cNvPr id="21" name="textruta 20">
            <a:extLst>
              <a:ext uri="{FF2B5EF4-FFF2-40B4-BE49-F238E27FC236}">
                <a16:creationId xmlns:a16="http://schemas.microsoft.com/office/drawing/2014/main" id="{D0E1A9DE-4C41-5C18-F264-1B8B440F6C99}"/>
              </a:ext>
            </a:extLst>
          </p:cNvPr>
          <p:cNvSpPr txBox="1"/>
          <p:nvPr/>
        </p:nvSpPr>
        <p:spPr>
          <a:xfrm>
            <a:off x="3251200" y="2680438"/>
            <a:ext cx="6096000" cy="656590"/>
          </a:xfrm>
          <a:prstGeom prst="rect">
            <a:avLst/>
          </a:prstGeom>
          <a:noFill/>
        </p:spPr>
        <p:txBody>
          <a:bodyPr wrap="square">
            <a:spAutoFit/>
          </a:bodyPr>
          <a:lstStyle/>
          <a:p>
            <a:pPr>
              <a:lnSpc>
                <a:spcPts val="4400"/>
              </a:lnSpc>
            </a:pPr>
            <a:r>
              <a:rPr lang="sv-SE" sz="4000" dirty="0">
                <a:latin typeface="+mj-lt"/>
              </a:rPr>
              <a:t>Vi behöver dig!</a:t>
            </a:r>
          </a:p>
        </p:txBody>
      </p:sp>
      <p:pic>
        <p:nvPicPr>
          <p:cNvPr id="24" name="Bildobjekt 3">
            <a:extLst>
              <a:ext uri="{FF2B5EF4-FFF2-40B4-BE49-F238E27FC236}">
                <a16:creationId xmlns:a16="http://schemas.microsoft.com/office/drawing/2014/main" id="{4135F8BA-99D9-E982-7115-F370934584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0398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A0303C-8D8F-D544-3AAD-62A0BB2E191F}"/>
              </a:ext>
            </a:extLst>
          </p:cNvPr>
          <p:cNvSpPr>
            <a:spLocks noGrp="1"/>
          </p:cNvSpPr>
          <p:nvPr>
            <p:ph type="title"/>
          </p:nvPr>
        </p:nvSpPr>
        <p:spPr>
          <a:xfrm>
            <a:off x="1451833" y="643435"/>
            <a:ext cx="5866916" cy="1286060"/>
          </a:xfrm>
        </p:spPr>
        <p:txBody>
          <a:bodyPr>
            <a:normAutofit/>
          </a:bodyPr>
          <a:lstStyle/>
          <a:p>
            <a:r>
              <a:rPr lang="sv-SE" sz="4400" dirty="0"/>
              <a:t>Organisation</a:t>
            </a:r>
          </a:p>
        </p:txBody>
      </p:sp>
      <p:sp>
        <p:nvSpPr>
          <p:cNvPr id="5" name="Platshållare för text 4">
            <a:extLst>
              <a:ext uri="{FF2B5EF4-FFF2-40B4-BE49-F238E27FC236}">
                <a16:creationId xmlns:a16="http://schemas.microsoft.com/office/drawing/2014/main" id="{828482B3-1483-20B3-C661-615FB4839BE7}"/>
              </a:ext>
            </a:extLst>
          </p:cNvPr>
          <p:cNvSpPr>
            <a:spLocks noGrp="1"/>
          </p:cNvSpPr>
          <p:nvPr>
            <p:ph type="body" sz="quarter" idx="31"/>
          </p:nvPr>
        </p:nvSpPr>
        <p:spPr>
          <a:xfrm>
            <a:off x="7518710" y="3372344"/>
            <a:ext cx="3721100" cy="292244"/>
          </a:xfrm>
        </p:spPr>
        <p:txBody>
          <a:bodyPr/>
          <a:lstStyle/>
          <a:p>
            <a:r>
              <a:rPr lang="sv-SE" dirty="0"/>
              <a:t>Adaptiv klövviltsförvaltning</a:t>
            </a:r>
          </a:p>
        </p:txBody>
      </p:sp>
      <p:sp>
        <p:nvSpPr>
          <p:cNvPr id="6" name="Platshållare för text 5">
            <a:extLst>
              <a:ext uri="{FF2B5EF4-FFF2-40B4-BE49-F238E27FC236}">
                <a16:creationId xmlns:a16="http://schemas.microsoft.com/office/drawing/2014/main" id="{17A60E62-9508-52CD-717B-9108225613FE}"/>
              </a:ext>
            </a:extLst>
          </p:cNvPr>
          <p:cNvSpPr>
            <a:spLocks noGrp="1"/>
          </p:cNvSpPr>
          <p:nvPr>
            <p:ph type="body" sz="quarter" idx="32"/>
          </p:nvPr>
        </p:nvSpPr>
        <p:spPr>
          <a:xfrm>
            <a:off x="7518710" y="3711780"/>
            <a:ext cx="3721100" cy="292244"/>
          </a:xfrm>
        </p:spPr>
        <p:txBody>
          <a:bodyPr/>
          <a:lstStyle/>
          <a:p>
            <a:r>
              <a:rPr lang="sv-SE" dirty="0"/>
              <a:t>Vilt och trafik</a:t>
            </a:r>
          </a:p>
        </p:txBody>
      </p:sp>
      <p:sp>
        <p:nvSpPr>
          <p:cNvPr id="7" name="Platshållare för text 6">
            <a:extLst>
              <a:ext uri="{FF2B5EF4-FFF2-40B4-BE49-F238E27FC236}">
                <a16:creationId xmlns:a16="http://schemas.microsoft.com/office/drawing/2014/main" id="{BD428B2D-5240-41F1-3E85-090C14AB995B}"/>
              </a:ext>
            </a:extLst>
          </p:cNvPr>
          <p:cNvSpPr>
            <a:spLocks noGrp="1"/>
          </p:cNvSpPr>
          <p:nvPr>
            <p:ph type="body" sz="quarter" idx="33"/>
          </p:nvPr>
        </p:nvSpPr>
        <p:spPr>
          <a:xfrm>
            <a:off x="7518710" y="4051216"/>
            <a:ext cx="3721100" cy="292244"/>
          </a:xfrm>
        </p:spPr>
        <p:txBody>
          <a:bodyPr/>
          <a:lstStyle/>
          <a:p>
            <a:r>
              <a:rPr lang="sv-SE" dirty="0"/>
              <a:t>Viltövervakning</a:t>
            </a:r>
          </a:p>
        </p:txBody>
      </p:sp>
      <p:sp>
        <p:nvSpPr>
          <p:cNvPr id="8" name="Platshållare för text 7">
            <a:extLst>
              <a:ext uri="{FF2B5EF4-FFF2-40B4-BE49-F238E27FC236}">
                <a16:creationId xmlns:a16="http://schemas.microsoft.com/office/drawing/2014/main" id="{DC66B1C7-7925-3674-3098-3A91762077AB}"/>
              </a:ext>
            </a:extLst>
          </p:cNvPr>
          <p:cNvSpPr>
            <a:spLocks noGrp="1"/>
          </p:cNvSpPr>
          <p:nvPr>
            <p:ph type="body" sz="quarter" idx="34"/>
          </p:nvPr>
        </p:nvSpPr>
        <p:spPr>
          <a:xfrm>
            <a:off x="7518710" y="4390652"/>
            <a:ext cx="3721100" cy="292244"/>
          </a:xfrm>
        </p:spPr>
        <p:txBody>
          <a:bodyPr/>
          <a:lstStyle/>
          <a:p>
            <a:r>
              <a:rPr lang="sv-SE" dirty="0"/>
              <a:t>Viltprovtagning</a:t>
            </a:r>
          </a:p>
        </p:txBody>
      </p:sp>
      <p:sp>
        <p:nvSpPr>
          <p:cNvPr id="9" name="Platshållare för text 8">
            <a:extLst>
              <a:ext uri="{FF2B5EF4-FFF2-40B4-BE49-F238E27FC236}">
                <a16:creationId xmlns:a16="http://schemas.microsoft.com/office/drawing/2014/main" id="{9D0C5BB7-9BFB-3423-13C5-5E34B366C779}"/>
              </a:ext>
            </a:extLst>
          </p:cNvPr>
          <p:cNvSpPr>
            <a:spLocks noGrp="1"/>
          </p:cNvSpPr>
          <p:nvPr>
            <p:ph type="body" sz="quarter" idx="35"/>
          </p:nvPr>
        </p:nvSpPr>
        <p:spPr>
          <a:xfrm>
            <a:off x="7518710" y="2596064"/>
            <a:ext cx="3721100" cy="729088"/>
          </a:xfrm>
        </p:spPr>
        <p:txBody>
          <a:bodyPr/>
          <a:lstStyle/>
          <a:p>
            <a:pPr>
              <a:lnSpc>
                <a:spcPct val="100000"/>
              </a:lnSpc>
            </a:pPr>
            <a:r>
              <a:rPr lang="sv-SE" dirty="0"/>
              <a:t>Upphandlade uppdrag</a:t>
            </a:r>
            <a:br>
              <a:rPr lang="sv-SE" dirty="0"/>
            </a:br>
            <a:r>
              <a:rPr lang="sv-SE" dirty="0"/>
              <a:t>av Naturvårdsverket</a:t>
            </a:r>
          </a:p>
        </p:txBody>
      </p:sp>
      <p:grpSp>
        <p:nvGrpSpPr>
          <p:cNvPr id="14" name="Grupp 13">
            <a:extLst>
              <a:ext uri="{FF2B5EF4-FFF2-40B4-BE49-F238E27FC236}">
                <a16:creationId xmlns:a16="http://schemas.microsoft.com/office/drawing/2014/main" id="{0EE16123-DD57-323D-F2CF-2D22BA07EF79}"/>
              </a:ext>
            </a:extLst>
          </p:cNvPr>
          <p:cNvGrpSpPr/>
          <p:nvPr/>
        </p:nvGrpSpPr>
        <p:grpSpPr>
          <a:xfrm>
            <a:off x="4097291" y="2495793"/>
            <a:ext cx="576000" cy="575394"/>
            <a:chOff x="3126202" y="3572138"/>
            <a:chExt cx="875349" cy="874428"/>
          </a:xfrm>
        </p:grpSpPr>
        <p:sp>
          <p:nvSpPr>
            <p:cNvPr id="15" name="Ellips 14">
              <a:extLst>
                <a:ext uri="{FF2B5EF4-FFF2-40B4-BE49-F238E27FC236}">
                  <a16:creationId xmlns:a16="http://schemas.microsoft.com/office/drawing/2014/main" id="{017C8F2F-B900-EC8C-5564-1AFA178C4879}"/>
                </a:ext>
              </a:extLst>
            </p:cNvPr>
            <p:cNvSpPr/>
            <p:nvPr/>
          </p:nvSpPr>
          <p:spPr bwMode="auto">
            <a:xfrm>
              <a:off x="3126202" y="3572138"/>
              <a:ext cx="875349" cy="874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dirty="0">
                <a:solidFill>
                  <a:srgbClr val="FFFFFF"/>
                </a:solidFill>
              </a:endParaRPr>
            </a:p>
          </p:txBody>
        </p:sp>
        <p:pic>
          <p:nvPicPr>
            <p:cNvPr id="16" name="Bildobjekt 15">
              <a:extLst>
                <a:ext uri="{FF2B5EF4-FFF2-40B4-BE49-F238E27FC236}">
                  <a16:creationId xmlns:a16="http://schemas.microsoft.com/office/drawing/2014/main" id="{E8F4922A-7957-25FA-6F21-730DD85759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86275" y="3724520"/>
              <a:ext cx="555731" cy="569664"/>
            </a:xfrm>
            <a:prstGeom prst="rect">
              <a:avLst/>
            </a:prstGeom>
          </p:spPr>
        </p:pic>
      </p:grpSp>
      <p:grpSp>
        <p:nvGrpSpPr>
          <p:cNvPr id="17" name="Grupp 16">
            <a:extLst>
              <a:ext uri="{FF2B5EF4-FFF2-40B4-BE49-F238E27FC236}">
                <a16:creationId xmlns:a16="http://schemas.microsoft.com/office/drawing/2014/main" id="{670E770A-9DB3-B044-4405-E5A3464BB313}"/>
              </a:ext>
            </a:extLst>
          </p:cNvPr>
          <p:cNvGrpSpPr/>
          <p:nvPr/>
        </p:nvGrpSpPr>
        <p:grpSpPr>
          <a:xfrm>
            <a:off x="1550330" y="2922496"/>
            <a:ext cx="1281231" cy="1279973"/>
            <a:chOff x="533050" y="1951374"/>
            <a:chExt cx="1732039" cy="1730338"/>
          </a:xfrm>
        </p:grpSpPr>
        <p:sp>
          <p:nvSpPr>
            <p:cNvPr id="18" name="Ellips 17">
              <a:extLst>
                <a:ext uri="{FF2B5EF4-FFF2-40B4-BE49-F238E27FC236}">
                  <a16:creationId xmlns:a16="http://schemas.microsoft.com/office/drawing/2014/main" id="{68A324CB-B0E3-61BD-6A8D-73E919D00D33}"/>
                </a:ext>
              </a:extLst>
            </p:cNvPr>
            <p:cNvSpPr/>
            <p:nvPr/>
          </p:nvSpPr>
          <p:spPr bwMode="auto">
            <a:xfrm>
              <a:off x="533050" y="1951374"/>
              <a:ext cx="1732039" cy="1730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a:solidFill>
                  <a:srgbClr val="FFFFFF"/>
                </a:solidFill>
                <a:latin typeface="DINOT-Bold" panose="020B0504020101020102" pitchFamily="34" charset="77"/>
              </a:endParaRPr>
            </a:p>
          </p:txBody>
        </p:sp>
        <p:sp>
          <p:nvSpPr>
            <p:cNvPr id="19" name="Freeform 1">
              <a:extLst>
                <a:ext uri="{FF2B5EF4-FFF2-40B4-BE49-F238E27FC236}">
                  <a16:creationId xmlns:a16="http://schemas.microsoft.com/office/drawing/2014/main" id="{0C5F2B13-EC7B-C145-A4BC-6017820AD2E7}"/>
                </a:ext>
              </a:extLst>
            </p:cNvPr>
            <p:cNvSpPr>
              <a:spLocks noChangeArrowheads="1"/>
            </p:cNvSpPr>
            <p:nvPr/>
          </p:nvSpPr>
          <p:spPr bwMode="auto">
            <a:xfrm>
              <a:off x="1164171" y="2147702"/>
              <a:ext cx="469796" cy="1003366"/>
            </a:xfrm>
            <a:custGeom>
              <a:avLst/>
              <a:gdLst>
                <a:gd name="T0" fmla="*/ 9378 w 15942"/>
                <a:gd name="T1" fmla="*/ 23340 h 28085"/>
                <a:gd name="T2" fmla="*/ 9378 w 15942"/>
                <a:gd name="T3" fmla="*/ 23340 h 28085"/>
                <a:gd name="T4" fmla="*/ 15761 w 15942"/>
                <a:gd name="T5" fmla="*/ 6645 h 28085"/>
                <a:gd name="T6" fmla="*/ 15579 w 15942"/>
                <a:gd name="T7" fmla="*/ 4878 h 28085"/>
                <a:gd name="T8" fmla="*/ 15214 w 15942"/>
                <a:gd name="T9" fmla="*/ 2501 h 28085"/>
                <a:gd name="T10" fmla="*/ 11878 w 15942"/>
                <a:gd name="T11" fmla="*/ 306 h 28085"/>
                <a:gd name="T12" fmla="*/ 10303 w 15942"/>
                <a:gd name="T13" fmla="*/ 1524 h 28085"/>
                <a:gd name="T14" fmla="*/ 8665 w 15942"/>
                <a:gd name="T15" fmla="*/ 2195 h 28085"/>
                <a:gd name="T16" fmla="*/ 6724 w 15942"/>
                <a:gd name="T17" fmla="*/ 3292 h 28085"/>
                <a:gd name="T18" fmla="*/ 6058 w 15942"/>
                <a:gd name="T19" fmla="*/ 4878 h 28085"/>
                <a:gd name="T20" fmla="*/ 5148 w 15942"/>
                <a:gd name="T21" fmla="*/ 6586 h 28085"/>
                <a:gd name="T22" fmla="*/ 4117 w 15942"/>
                <a:gd name="T23" fmla="*/ 7989 h 28085"/>
                <a:gd name="T24" fmla="*/ 3572 w 15942"/>
                <a:gd name="T25" fmla="*/ 10305 h 28085"/>
                <a:gd name="T26" fmla="*/ 2722 w 15942"/>
                <a:gd name="T27" fmla="*/ 11098 h 28085"/>
                <a:gd name="T28" fmla="*/ 1326 w 15942"/>
                <a:gd name="T29" fmla="*/ 13231 h 28085"/>
                <a:gd name="T30" fmla="*/ 1267 w 15942"/>
                <a:gd name="T31" fmla="*/ 15731 h 28085"/>
                <a:gd name="T32" fmla="*/ 1630 w 15942"/>
                <a:gd name="T33" fmla="*/ 17316 h 28085"/>
                <a:gd name="T34" fmla="*/ 1753 w 15942"/>
                <a:gd name="T35" fmla="*/ 19146 h 28085"/>
                <a:gd name="T36" fmla="*/ 720 w 15942"/>
                <a:gd name="T37" fmla="*/ 20487 h 28085"/>
                <a:gd name="T38" fmla="*/ 20 w 15942"/>
                <a:gd name="T39" fmla="*/ 21283 h 28085"/>
                <a:gd name="T40" fmla="*/ 584 w 15942"/>
                <a:gd name="T41" fmla="*/ 22694 h 28085"/>
                <a:gd name="T42" fmla="*/ 1679 w 15942"/>
                <a:gd name="T43" fmla="*/ 25182 h 28085"/>
                <a:gd name="T44" fmla="*/ 2303 w 15942"/>
                <a:gd name="T45" fmla="*/ 26738 h 28085"/>
                <a:gd name="T46" fmla="*/ 3321 w 15942"/>
                <a:gd name="T47" fmla="*/ 27800 h 28085"/>
                <a:gd name="T48" fmla="*/ 4189 w 15942"/>
                <a:gd name="T49" fmla="*/ 26624 h 28085"/>
                <a:gd name="T50" fmla="*/ 5984 w 15942"/>
                <a:gd name="T51" fmla="*/ 25939 h 28085"/>
                <a:gd name="T52" fmla="*/ 7153 w 15942"/>
                <a:gd name="T53" fmla="*/ 24915 h 28085"/>
                <a:gd name="T54" fmla="*/ 6682 w 15942"/>
                <a:gd name="T55" fmla="*/ 24099 h 28085"/>
                <a:gd name="T56" fmla="*/ 7606 w 15942"/>
                <a:gd name="T57" fmla="*/ 21498 h 28085"/>
                <a:gd name="T58" fmla="*/ 9511 w 15942"/>
                <a:gd name="T59" fmla="*/ 19375 h 28085"/>
                <a:gd name="T60" fmla="*/ 7399 w 15942"/>
                <a:gd name="T61" fmla="*/ 17780 h 28085"/>
                <a:gd name="T62" fmla="*/ 7720 w 15942"/>
                <a:gd name="T63" fmla="*/ 15085 h 28085"/>
                <a:gd name="T64" fmla="*/ 8663 w 15942"/>
                <a:gd name="T65" fmla="*/ 13510 h 28085"/>
                <a:gd name="T66" fmla="*/ 10759 w 15942"/>
                <a:gd name="T67" fmla="*/ 11804 h 28085"/>
                <a:gd name="T68" fmla="*/ 12588 w 15942"/>
                <a:gd name="T69" fmla="*/ 9089 h 28085"/>
                <a:gd name="T70" fmla="*/ 13910 w 15942"/>
                <a:gd name="T71" fmla="*/ 7380 h 28085"/>
                <a:gd name="T72" fmla="*/ 15939 w 15942"/>
                <a:gd name="T73" fmla="*/ 7279 h 28085"/>
                <a:gd name="T74" fmla="*/ 9378 w 15942"/>
                <a:gd name="T75" fmla="*/ 23340 h 28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42" h="28085">
                  <a:moveTo>
                    <a:pt x="9378" y="23340"/>
                  </a:moveTo>
                  <a:lnTo>
                    <a:pt x="9378" y="23340"/>
                  </a:lnTo>
                  <a:cubicBezTo>
                    <a:pt x="8663" y="23360"/>
                    <a:pt x="8328" y="24777"/>
                    <a:pt x="8510" y="25009"/>
                  </a:cubicBezTo>
                  <a:cubicBezTo>
                    <a:pt x="8663" y="25199"/>
                    <a:pt x="10095" y="23320"/>
                    <a:pt x="9378" y="23340"/>
                  </a:cubicBezTo>
                  <a:lnTo>
                    <a:pt x="15761" y="6645"/>
                  </a:lnTo>
                  <a:lnTo>
                    <a:pt x="15761" y="6645"/>
                  </a:lnTo>
                  <a:cubicBezTo>
                    <a:pt x="15579" y="6463"/>
                    <a:pt x="15214" y="5977"/>
                    <a:pt x="15517" y="5977"/>
                  </a:cubicBezTo>
                  <a:cubicBezTo>
                    <a:pt x="15821" y="5977"/>
                    <a:pt x="15941" y="5062"/>
                    <a:pt x="15579" y="4878"/>
                  </a:cubicBezTo>
                  <a:cubicBezTo>
                    <a:pt x="15214" y="4695"/>
                    <a:pt x="15579" y="3904"/>
                    <a:pt x="15273" y="3721"/>
                  </a:cubicBezTo>
                  <a:cubicBezTo>
                    <a:pt x="14970" y="3536"/>
                    <a:pt x="15152" y="2927"/>
                    <a:pt x="15214" y="2501"/>
                  </a:cubicBezTo>
                  <a:cubicBezTo>
                    <a:pt x="15273" y="2074"/>
                    <a:pt x="14063" y="1707"/>
                    <a:pt x="13394" y="1403"/>
                  </a:cubicBezTo>
                  <a:cubicBezTo>
                    <a:pt x="12729" y="1098"/>
                    <a:pt x="12425" y="609"/>
                    <a:pt x="11878" y="306"/>
                  </a:cubicBezTo>
                  <a:cubicBezTo>
                    <a:pt x="11333" y="0"/>
                    <a:pt x="11151" y="792"/>
                    <a:pt x="11151" y="1280"/>
                  </a:cubicBezTo>
                  <a:cubicBezTo>
                    <a:pt x="11151" y="1768"/>
                    <a:pt x="10665" y="1830"/>
                    <a:pt x="10303" y="1524"/>
                  </a:cubicBezTo>
                  <a:cubicBezTo>
                    <a:pt x="9938" y="1218"/>
                    <a:pt x="9514" y="1524"/>
                    <a:pt x="8966" y="1280"/>
                  </a:cubicBezTo>
                  <a:cubicBezTo>
                    <a:pt x="8421" y="1036"/>
                    <a:pt x="8665" y="1830"/>
                    <a:pt x="8665" y="2195"/>
                  </a:cubicBezTo>
                  <a:cubicBezTo>
                    <a:pt x="8665" y="2560"/>
                    <a:pt x="8056" y="2560"/>
                    <a:pt x="7695" y="2560"/>
                  </a:cubicBezTo>
                  <a:cubicBezTo>
                    <a:pt x="7330" y="2560"/>
                    <a:pt x="6724" y="2865"/>
                    <a:pt x="6724" y="3292"/>
                  </a:cubicBezTo>
                  <a:cubicBezTo>
                    <a:pt x="6724" y="3719"/>
                    <a:pt x="6179" y="3963"/>
                    <a:pt x="6361" y="4207"/>
                  </a:cubicBezTo>
                  <a:cubicBezTo>
                    <a:pt x="6543" y="4451"/>
                    <a:pt x="6299" y="4695"/>
                    <a:pt x="6058" y="4878"/>
                  </a:cubicBezTo>
                  <a:cubicBezTo>
                    <a:pt x="5816" y="5060"/>
                    <a:pt x="5572" y="5671"/>
                    <a:pt x="5390" y="5854"/>
                  </a:cubicBezTo>
                  <a:cubicBezTo>
                    <a:pt x="5210" y="6036"/>
                    <a:pt x="5513" y="6342"/>
                    <a:pt x="5148" y="6586"/>
                  </a:cubicBezTo>
                  <a:cubicBezTo>
                    <a:pt x="4786" y="6828"/>
                    <a:pt x="4359" y="6645"/>
                    <a:pt x="4179" y="6828"/>
                  </a:cubicBezTo>
                  <a:cubicBezTo>
                    <a:pt x="3997" y="7013"/>
                    <a:pt x="4179" y="7439"/>
                    <a:pt x="4117" y="7989"/>
                  </a:cubicBezTo>
                  <a:cubicBezTo>
                    <a:pt x="4056" y="8537"/>
                    <a:pt x="3632" y="9146"/>
                    <a:pt x="3269" y="9634"/>
                  </a:cubicBezTo>
                  <a:cubicBezTo>
                    <a:pt x="2904" y="10122"/>
                    <a:pt x="3390" y="10245"/>
                    <a:pt x="3572" y="10305"/>
                  </a:cubicBezTo>
                  <a:cubicBezTo>
                    <a:pt x="3752" y="10366"/>
                    <a:pt x="3752" y="10672"/>
                    <a:pt x="3572" y="11037"/>
                  </a:cubicBezTo>
                  <a:cubicBezTo>
                    <a:pt x="3390" y="11404"/>
                    <a:pt x="2966" y="11158"/>
                    <a:pt x="2722" y="11098"/>
                  </a:cubicBezTo>
                  <a:cubicBezTo>
                    <a:pt x="2480" y="11037"/>
                    <a:pt x="1812" y="11343"/>
                    <a:pt x="1450" y="11952"/>
                  </a:cubicBezTo>
                  <a:cubicBezTo>
                    <a:pt x="1085" y="12561"/>
                    <a:pt x="1205" y="12926"/>
                    <a:pt x="1326" y="13231"/>
                  </a:cubicBezTo>
                  <a:cubicBezTo>
                    <a:pt x="1447" y="13537"/>
                    <a:pt x="1025" y="13902"/>
                    <a:pt x="1326" y="14513"/>
                  </a:cubicBezTo>
                  <a:cubicBezTo>
                    <a:pt x="1630" y="15122"/>
                    <a:pt x="1205" y="15245"/>
                    <a:pt x="1267" y="15731"/>
                  </a:cubicBezTo>
                  <a:cubicBezTo>
                    <a:pt x="1326" y="16219"/>
                    <a:pt x="2056" y="16157"/>
                    <a:pt x="2115" y="16645"/>
                  </a:cubicBezTo>
                  <a:cubicBezTo>
                    <a:pt x="2177" y="17134"/>
                    <a:pt x="1874" y="17316"/>
                    <a:pt x="1630" y="17316"/>
                  </a:cubicBezTo>
                  <a:cubicBezTo>
                    <a:pt x="1388" y="17316"/>
                    <a:pt x="1450" y="17804"/>
                    <a:pt x="1691" y="17925"/>
                  </a:cubicBezTo>
                  <a:cubicBezTo>
                    <a:pt x="1933" y="18048"/>
                    <a:pt x="1874" y="18902"/>
                    <a:pt x="1753" y="19146"/>
                  </a:cubicBezTo>
                  <a:cubicBezTo>
                    <a:pt x="1630" y="19390"/>
                    <a:pt x="843" y="19146"/>
                    <a:pt x="902" y="19449"/>
                  </a:cubicBezTo>
                  <a:cubicBezTo>
                    <a:pt x="964" y="19755"/>
                    <a:pt x="720" y="20243"/>
                    <a:pt x="720" y="20487"/>
                  </a:cubicBezTo>
                  <a:cubicBezTo>
                    <a:pt x="720" y="20731"/>
                    <a:pt x="661" y="21523"/>
                    <a:pt x="416" y="21340"/>
                  </a:cubicBezTo>
                  <a:cubicBezTo>
                    <a:pt x="323" y="21269"/>
                    <a:pt x="170" y="21264"/>
                    <a:pt x="20" y="21283"/>
                  </a:cubicBezTo>
                  <a:cubicBezTo>
                    <a:pt x="20" y="21323"/>
                    <a:pt x="20" y="21360"/>
                    <a:pt x="20" y="21404"/>
                  </a:cubicBezTo>
                  <a:cubicBezTo>
                    <a:pt x="0" y="21878"/>
                    <a:pt x="170" y="22354"/>
                    <a:pt x="584" y="22694"/>
                  </a:cubicBezTo>
                  <a:cubicBezTo>
                    <a:pt x="1001" y="23037"/>
                    <a:pt x="680" y="23549"/>
                    <a:pt x="1038" y="24023"/>
                  </a:cubicBezTo>
                  <a:cubicBezTo>
                    <a:pt x="1395" y="24499"/>
                    <a:pt x="1282" y="24839"/>
                    <a:pt x="1679" y="25182"/>
                  </a:cubicBezTo>
                  <a:cubicBezTo>
                    <a:pt x="2076" y="25522"/>
                    <a:pt x="2113" y="25712"/>
                    <a:pt x="1943" y="26148"/>
                  </a:cubicBezTo>
                  <a:cubicBezTo>
                    <a:pt x="1775" y="26585"/>
                    <a:pt x="2283" y="26471"/>
                    <a:pt x="2303" y="26738"/>
                  </a:cubicBezTo>
                  <a:cubicBezTo>
                    <a:pt x="2322" y="27004"/>
                    <a:pt x="2189" y="27551"/>
                    <a:pt x="2322" y="27818"/>
                  </a:cubicBezTo>
                  <a:cubicBezTo>
                    <a:pt x="2453" y="28084"/>
                    <a:pt x="2719" y="27818"/>
                    <a:pt x="3321" y="27800"/>
                  </a:cubicBezTo>
                  <a:cubicBezTo>
                    <a:pt x="3925" y="27781"/>
                    <a:pt x="3775" y="27401"/>
                    <a:pt x="3794" y="27041"/>
                  </a:cubicBezTo>
                  <a:cubicBezTo>
                    <a:pt x="3812" y="26681"/>
                    <a:pt x="4115" y="26851"/>
                    <a:pt x="4189" y="26624"/>
                  </a:cubicBezTo>
                  <a:cubicBezTo>
                    <a:pt x="4265" y="26395"/>
                    <a:pt x="4813" y="26338"/>
                    <a:pt x="5247" y="26528"/>
                  </a:cubicBezTo>
                  <a:cubicBezTo>
                    <a:pt x="5681" y="26718"/>
                    <a:pt x="5907" y="26395"/>
                    <a:pt x="5984" y="25939"/>
                  </a:cubicBezTo>
                  <a:cubicBezTo>
                    <a:pt x="6058" y="25485"/>
                    <a:pt x="6302" y="26035"/>
                    <a:pt x="6435" y="26128"/>
                  </a:cubicBezTo>
                  <a:cubicBezTo>
                    <a:pt x="6568" y="26225"/>
                    <a:pt x="6965" y="25428"/>
                    <a:pt x="7153" y="24915"/>
                  </a:cubicBezTo>
                  <a:cubicBezTo>
                    <a:pt x="7340" y="24402"/>
                    <a:pt x="7133" y="24499"/>
                    <a:pt x="6699" y="24989"/>
                  </a:cubicBezTo>
                  <a:cubicBezTo>
                    <a:pt x="6265" y="25485"/>
                    <a:pt x="6511" y="24499"/>
                    <a:pt x="6682" y="24099"/>
                  </a:cubicBezTo>
                  <a:cubicBezTo>
                    <a:pt x="6852" y="23700"/>
                    <a:pt x="6832" y="22541"/>
                    <a:pt x="6889" y="22277"/>
                  </a:cubicBezTo>
                  <a:cubicBezTo>
                    <a:pt x="6945" y="22011"/>
                    <a:pt x="7059" y="21614"/>
                    <a:pt x="7606" y="21498"/>
                  </a:cubicBezTo>
                  <a:cubicBezTo>
                    <a:pt x="8153" y="21384"/>
                    <a:pt x="8870" y="20701"/>
                    <a:pt x="8757" y="20418"/>
                  </a:cubicBezTo>
                  <a:cubicBezTo>
                    <a:pt x="8643" y="20132"/>
                    <a:pt x="9511" y="19658"/>
                    <a:pt x="9511" y="19375"/>
                  </a:cubicBezTo>
                  <a:cubicBezTo>
                    <a:pt x="9511" y="19089"/>
                    <a:pt x="8606" y="18216"/>
                    <a:pt x="8303" y="18026"/>
                  </a:cubicBezTo>
                  <a:cubicBezTo>
                    <a:pt x="8002" y="17836"/>
                    <a:pt x="7342" y="17987"/>
                    <a:pt x="7399" y="17780"/>
                  </a:cubicBezTo>
                  <a:cubicBezTo>
                    <a:pt x="7456" y="17570"/>
                    <a:pt x="7323" y="16754"/>
                    <a:pt x="7249" y="16337"/>
                  </a:cubicBezTo>
                  <a:cubicBezTo>
                    <a:pt x="7172" y="15918"/>
                    <a:pt x="7720" y="15484"/>
                    <a:pt x="7720" y="15085"/>
                  </a:cubicBezTo>
                  <a:cubicBezTo>
                    <a:pt x="7720" y="14685"/>
                    <a:pt x="7700" y="14229"/>
                    <a:pt x="8056" y="14098"/>
                  </a:cubicBezTo>
                  <a:cubicBezTo>
                    <a:pt x="8416" y="13966"/>
                    <a:pt x="8190" y="13626"/>
                    <a:pt x="8663" y="13510"/>
                  </a:cubicBezTo>
                  <a:cubicBezTo>
                    <a:pt x="9134" y="13397"/>
                    <a:pt x="9040" y="12714"/>
                    <a:pt x="9551" y="12504"/>
                  </a:cubicBezTo>
                  <a:cubicBezTo>
                    <a:pt x="10058" y="12297"/>
                    <a:pt x="10095" y="12124"/>
                    <a:pt x="10759" y="11804"/>
                  </a:cubicBezTo>
                  <a:cubicBezTo>
                    <a:pt x="11417" y="11481"/>
                    <a:pt x="12531" y="10721"/>
                    <a:pt x="12721" y="10322"/>
                  </a:cubicBezTo>
                  <a:cubicBezTo>
                    <a:pt x="12909" y="9925"/>
                    <a:pt x="12041" y="9506"/>
                    <a:pt x="12588" y="9089"/>
                  </a:cubicBezTo>
                  <a:cubicBezTo>
                    <a:pt x="13136" y="8672"/>
                    <a:pt x="12682" y="8196"/>
                    <a:pt x="13079" y="8046"/>
                  </a:cubicBezTo>
                  <a:cubicBezTo>
                    <a:pt x="13476" y="7893"/>
                    <a:pt x="13626" y="7683"/>
                    <a:pt x="13910" y="7380"/>
                  </a:cubicBezTo>
                  <a:cubicBezTo>
                    <a:pt x="14193" y="7077"/>
                    <a:pt x="14570" y="7363"/>
                    <a:pt x="15249" y="7247"/>
                  </a:cubicBezTo>
                  <a:cubicBezTo>
                    <a:pt x="15498" y="7205"/>
                    <a:pt x="15724" y="7227"/>
                    <a:pt x="15939" y="7279"/>
                  </a:cubicBezTo>
                  <a:cubicBezTo>
                    <a:pt x="15909" y="6978"/>
                    <a:pt x="15843" y="6729"/>
                    <a:pt x="15761" y="6645"/>
                  </a:cubicBezTo>
                  <a:lnTo>
                    <a:pt x="9378" y="23340"/>
                  </a:lnTo>
                </a:path>
              </a:pathLst>
            </a:custGeom>
            <a:solidFill>
              <a:schemeClr val="accent2"/>
            </a:solidFill>
            <a:ln>
              <a:noFill/>
            </a:ln>
            <a:effectLst/>
          </p:spPr>
          <p:txBody>
            <a:bodyPr wrap="none" anchor="ctr"/>
            <a:lstStyle/>
            <a:p>
              <a:pPr defTabSz="801906">
                <a:defRPr/>
              </a:pPr>
              <a:endParaRPr lang="sv-SE" sz="1579">
                <a:solidFill>
                  <a:srgbClr val="000000"/>
                </a:solidFill>
                <a:latin typeface="DINOT-Bold" panose="020B0504020101020102" pitchFamily="34" charset="77"/>
              </a:endParaRPr>
            </a:p>
          </p:txBody>
        </p:sp>
        <p:sp>
          <p:nvSpPr>
            <p:cNvPr id="20" name="Rubrik 23">
              <a:extLst>
                <a:ext uri="{FF2B5EF4-FFF2-40B4-BE49-F238E27FC236}">
                  <a16:creationId xmlns:a16="http://schemas.microsoft.com/office/drawing/2014/main" id="{76DA9D11-7DF2-C5E3-CF55-8DA08634859F}"/>
                </a:ext>
              </a:extLst>
            </p:cNvPr>
            <p:cNvSpPr txBox="1">
              <a:spLocks/>
            </p:cNvSpPr>
            <p:nvPr/>
          </p:nvSpPr>
          <p:spPr>
            <a:xfrm>
              <a:off x="577621" y="3180614"/>
              <a:ext cx="1642896" cy="37521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1040"/>
                </a:lnSpc>
              </a:pPr>
              <a:r>
                <a:rPr lang="sv-SE" sz="900" dirty="0">
                  <a:latin typeface="DINOT-Black" panose="02010604030101020104" pitchFamily="2" charset="77"/>
                  <a:cs typeface="Arial" panose="020B0604020202020204" pitchFamily="34" charset="0"/>
                </a:rPr>
                <a:t>SVENSKA </a:t>
              </a:r>
              <a:br>
                <a:rPr lang="sv-SE" sz="900" dirty="0">
                  <a:latin typeface="DINOT-Black" panose="02010604030101020104" pitchFamily="2" charset="77"/>
                  <a:cs typeface="Arial" panose="020B0604020202020204" pitchFamily="34" charset="0"/>
                </a:rPr>
              </a:br>
              <a:r>
                <a:rPr lang="sv-SE" sz="900" dirty="0">
                  <a:latin typeface="DINOT-Black" panose="02010604030101020104" pitchFamily="2" charset="77"/>
                  <a:cs typeface="Arial" panose="020B0604020202020204" pitchFamily="34" charset="0"/>
                </a:rPr>
                <a:t>STATEN</a:t>
              </a:r>
            </a:p>
          </p:txBody>
        </p:sp>
      </p:grpSp>
      <p:grpSp>
        <p:nvGrpSpPr>
          <p:cNvPr id="21" name="Grupp 20">
            <a:extLst>
              <a:ext uri="{FF2B5EF4-FFF2-40B4-BE49-F238E27FC236}">
                <a16:creationId xmlns:a16="http://schemas.microsoft.com/office/drawing/2014/main" id="{1E7119CF-8FC7-F655-3CCB-52E232C65397}"/>
              </a:ext>
            </a:extLst>
          </p:cNvPr>
          <p:cNvGrpSpPr/>
          <p:nvPr/>
        </p:nvGrpSpPr>
        <p:grpSpPr>
          <a:xfrm>
            <a:off x="4593425" y="2885609"/>
            <a:ext cx="1290152" cy="1288885"/>
            <a:chOff x="5364768" y="1923399"/>
            <a:chExt cx="1732039" cy="1730338"/>
          </a:xfrm>
        </p:grpSpPr>
        <p:sp>
          <p:nvSpPr>
            <p:cNvPr id="22" name="Ellips 21">
              <a:extLst>
                <a:ext uri="{FF2B5EF4-FFF2-40B4-BE49-F238E27FC236}">
                  <a16:creationId xmlns:a16="http://schemas.microsoft.com/office/drawing/2014/main" id="{E974CD45-5DC9-09C5-B8A3-49B8ECCB49DD}"/>
                </a:ext>
              </a:extLst>
            </p:cNvPr>
            <p:cNvSpPr/>
            <p:nvPr/>
          </p:nvSpPr>
          <p:spPr bwMode="auto">
            <a:xfrm>
              <a:off x="5364768" y="1923399"/>
              <a:ext cx="1732039" cy="1730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dirty="0">
                <a:solidFill>
                  <a:srgbClr val="FFFFFF"/>
                </a:solidFill>
              </a:endParaRPr>
            </a:p>
          </p:txBody>
        </p:sp>
        <p:sp>
          <p:nvSpPr>
            <p:cNvPr id="23" name="Rubrik 23">
              <a:extLst>
                <a:ext uri="{FF2B5EF4-FFF2-40B4-BE49-F238E27FC236}">
                  <a16:creationId xmlns:a16="http://schemas.microsoft.com/office/drawing/2014/main" id="{595BBACD-3A84-44C1-1115-E3157DD91574}"/>
                </a:ext>
              </a:extLst>
            </p:cNvPr>
            <p:cNvSpPr txBox="1">
              <a:spLocks/>
            </p:cNvSpPr>
            <p:nvPr/>
          </p:nvSpPr>
          <p:spPr>
            <a:xfrm>
              <a:off x="5586019" y="2269350"/>
              <a:ext cx="1289539" cy="903794"/>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4400" dirty="0">
                  <a:solidFill>
                    <a:schemeClr val="bg1"/>
                  </a:solidFill>
                  <a:latin typeface="DINOT-Black" panose="02010604030101020104" pitchFamily="2" charset="77"/>
                </a:rPr>
                <a:t>22</a:t>
              </a:r>
            </a:p>
          </p:txBody>
        </p:sp>
        <p:sp>
          <p:nvSpPr>
            <p:cNvPr id="24" name="Rubrik 23">
              <a:extLst>
                <a:ext uri="{FF2B5EF4-FFF2-40B4-BE49-F238E27FC236}">
                  <a16:creationId xmlns:a16="http://schemas.microsoft.com/office/drawing/2014/main" id="{D74A00A3-6C69-1520-250D-C2D79791DE84}"/>
                </a:ext>
              </a:extLst>
            </p:cNvPr>
            <p:cNvSpPr txBox="1">
              <a:spLocks/>
            </p:cNvSpPr>
            <p:nvPr/>
          </p:nvSpPr>
          <p:spPr>
            <a:xfrm>
              <a:off x="5409339" y="2974074"/>
              <a:ext cx="1642896" cy="37521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1040"/>
                </a:lnSpc>
              </a:pPr>
              <a:r>
                <a:rPr lang="sv-SE" sz="900" dirty="0">
                  <a:solidFill>
                    <a:schemeClr val="bg1"/>
                  </a:solidFill>
                  <a:latin typeface="DINOT-Bold" panose="02010604030101020104" pitchFamily="2" charset="77"/>
                  <a:cs typeface="Arial" panose="020B0604020202020204" pitchFamily="34" charset="0"/>
                </a:rPr>
                <a:t>LÄNS-</a:t>
              </a:r>
            </a:p>
            <a:p>
              <a:pPr algn="ctr">
                <a:lnSpc>
                  <a:spcPts val="1040"/>
                </a:lnSpc>
              </a:pPr>
              <a:r>
                <a:rPr lang="sv-SE" sz="900" dirty="0">
                  <a:solidFill>
                    <a:schemeClr val="bg1"/>
                  </a:solidFill>
                  <a:latin typeface="DINOT-Bold" panose="02010604030101020104" pitchFamily="2" charset="77"/>
                  <a:cs typeface="Arial" panose="020B0604020202020204" pitchFamily="34" charset="0"/>
                </a:rPr>
                <a:t>FÖRENINGAR</a:t>
              </a:r>
            </a:p>
          </p:txBody>
        </p:sp>
      </p:grpSp>
      <p:grpSp>
        <p:nvGrpSpPr>
          <p:cNvPr id="25" name="Grupp 24">
            <a:extLst>
              <a:ext uri="{FF2B5EF4-FFF2-40B4-BE49-F238E27FC236}">
                <a16:creationId xmlns:a16="http://schemas.microsoft.com/office/drawing/2014/main" id="{48A231C8-16E8-8F2C-A7A9-F76FCF3FC945}"/>
              </a:ext>
            </a:extLst>
          </p:cNvPr>
          <p:cNvGrpSpPr/>
          <p:nvPr/>
        </p:nvGrpSpPr>
        <p:grpSpPr>
          <a:xfrm>
            <a:off x="5656125" y="2348368"/>
            <a:ext cx="960546" cy="909504"/>
            <a:chOff x="7065010" y="1588680"/>
            <a:chExt cx="1234332" cy="1168740"/>
          </a:xfrm>
        </p:grpSpPr>
        <p:sp>
          <p:nvSpPr>
            <p:cNvPr id="26" name="Ellips 25">
              <a:extLst>
                <a:ext uri="{FF2B5EF4-FFF2-40B4-BE49-F238E27FC236}">
                  <a16:creationId xmlns:a16="http://schemas.microsoft.com/office/drawing/2014/main" id="{AFEACC09-3365-0486-0609-85B3E81A4AF8}"/>
                </a:ext>
              </a:extLst>
            </p:cNvPr>
            <p:cNvSpPr/>
            <p:nvPr/>
          </p:nvSpPr>
          <p:spPr bwMode="auto">
            <a:xfrm>
              <a:off x="7129547" y="1653246"/>
              <a:ext cx="1105259" cy="11041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dirty="0">
                <a:solidFill>
                  <a:srgbClr val="FFFFFF"/>
                </a:solidFill>
              </a:endParaRPr>
            </a:p>
          </p:txBody>
        </p:sp>
        <p:sp>
          <p:nvSpPr>
            <p:cNvPr id="27" name="Rubrik 23">
              <a:extLst>
                <a:ext uri="{FF2B5EF4-FFF2-40B4-BE49-F238E27FC236}">
                  <a16:creationId xmlns:a16="http://schemas.microsoft.com/office/drawing/2014/main" id="{43AA5B73-DFAE-038A-CA77-726B46C7B874}"/>
                </a:ext>
              </a:extLst>
            </p:cNvPr>
            <p:cNvSpPr txBox="1">
              <a:spLocks/>
            </p:cNvSpPr>
            <p:nvPr/>
          </p:nvSpPr>
          <p:spPr>
            <a:xfrm>
              <a:off x="7197751" y="1588680"/>
              <a:ext cx="968850" cy="903793"/>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2000" dirty="0">
                  <a:solidFill>
                    <a:schemeClr val="bg1"/>
                  </a:solidFill>
                  <a:latin typeface="DINOT-Black" panose="02010604030101020104" pitchFamily="2" charset="77"/>
                </a:rPr>
                <a:t>293</a:t>
              </a:r>
            </a:p>
          </p:txBody>
        </p:sp>
        <p:sp>
          <p:nvSpPr>
            <p:cNvPr id="28" name="Rubrik 23">
              <a:extLst>
                <a:ext uri="{FF2B5EF4-FFF2-40B4-BE49-F238E27FC236}">
                  <a16:creationId xmlns:a16="http://schemas.microsoft.com/office/drawing/2014/main" id="{8C417DEF-B7F9-9C9D-1943-A8234AEC0988}"/>
                </a:ext>
              </a:extLst>
            </p:cNvPr>
            <p:cNvSpPr txBox="1">
              <a:spLocks/>
            </p:cNvSpPr>
            <p:nvPr/>
          </p:nvSpPr>
          <p:spPr>
            <a:xfrm>
              <a:off x="7065010" y="2196040"/>
              <a:ext cx="1234332" cy="37521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sv-SE" sz="900" dirty="0">
                  <a:solidFill>
                    <a:schemeClr val="bg1"/>
                  </a:solidFill>
                  <a:latin typeface="DINOT-Bold" panose="02010604030101020104" pitchFamily="2" charset="77"/>
                  <a:cs typeface="Arial" panose="020B0604020202020204" pitchFamily="34" charset="0"/>
                </a:rPr>
                <a:t>KRETSAR</a:t>
              </a:r>
            </a:p>
          </p:txBody>
        </p:sp>
      </p:grpSp>
      <p:grpSp>
        <p:nvGrpSpPr>
          <p:cNvPr id="29" name="Grupp 28">
            <a:extLst>
              <a:ext uri="{FF2B5EF4-FFF2-40B4-BE49-F238E27FC236}">
                <a16:creationId xmlns:a16="http://schemas.microsoft.com/office/drawing/2014/main" id="{A1B570D3-3EF7-7344-5CF0-4AD32EDBA2B7}"/>
              </a:ext>
            </a:extLst>
          </p:cNvPr>
          <p:cNvGrpSpPr/>
          <p:nvPr/>
        </p:nvGrpSpPr>
        <p:grpSpPr>
          <a:xfrm>
            <a:off x="5838587" y="3568159"/>
            <a:ext cx="1131164" cy="1130053"/>
            <a:chOff x="7055662" y="2943674"/>
            <a:chExt cx="1380453" cy="1379098"/>
          </a:xfrm>
        </p:grpSpPr>
        <p:sp>
          <p:nvSpPr>
            <p:cNvPr id="30" name="Ellips 29">
              <a:extLst>
                <a:ext uri="{FF2B5EF4-FFF2-40B4-BE49-F238E27FC236}">
                  <a16:creationId xmlns:a16="http://schemas.microsoft.com/office/drawing/2014/main" id="{233FD72C-8AA6-0EA4-C575-CE75F875833C}"/>
                </a:ext>
              </a:extLst>
            </p:cNvPr>
            <p:cNvSpPr/>
            <p:nvPr/>
          </p:nvSpPr>
          <p:spPr bwMode="auto">
            <a:xfrm>
              <a:off x="7055662" y="2943674"/>
              <a:ext cx="1380453" cy="1379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dirty="0">
                <a:solidFill>
                  <a:srgbClr val="FFFFFF"/>
                </a:solidFill>
              </a:endParaRPr>
            </a:p>
          </p:txBody>
        </p:sp>
        <p:sp>
          <p:nvSpPr>
            <p:cNvPr id="31" name="Rubrik 23">
              <a:extLst>
                <a:ext uri="{FF2B5EF4-FFF2-40B4-BE49-F238E27FC236}">
                  <a16:creationId xmlns:a16="http://schemas.microsoft.com/office/drawing/2014/main" id="{BE00060E-83BC-7590-1EAB-7BE963695DBC}"/>
                </a:ext>
              </a:extLst>
            </p:cNvPr>
            <p:cNvSpPr txBox="1">
              <a:spLocks/>
            </p:cNvSpPr>
            <p:nvPr/>
          </p:nvSpPr>
          <p:spPr>
            <a:xfrm>
              <a:off x="7121823" y="3459163"/>
              <a:ext cx="1248132" cy="37521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sv-SE" sz="1200" dirty="0">
                  <a:solidFill>
                    <a:schemeClr val="bg1"/>
                  </a:solidFill>
                  <a:latin typeface="DINOT-Black" panose="02010604030101020104" pitchFamily="2" charset="77"/>
                </a:rPr>
                <a:t>Ca 150 000</a:t>
              </a:r>
            </a:p>
            <a:p>
              <a:pPr algn="ctr"/>
              <a:r>
                <a:rPr lang="sv-SE" sz="900" dirty="0">
                  <a:solidFill>
                    <a:schemeClr val="bg1"/>
                  </a:solidFill>
                  <a:latin typeface="DINOT-Bold" panose="02010604030101020104" pitchFamily="2" charset="77"/>
                  <a:cs typeface="Arial" panose="020B0604020202020204" pitchFamily="34" charset="0"/>
                </a:rPr>
                <a:t>MEDLEMMAR</a:t>
              </a:r>
            </a:p>
          </p:txBody>
        </p:sp>
      </p:grpSp>
      <p:grpSp>
        <p:nvGrpSpPr>
          <p:cNvPr id="32" name="Grupp 31">
            <a:extLst>
              <a:ext uri="{FF2B5EF4-FFF2-40B4-BE49-F238E27FC236}">
                <a16:creationId xmlns:a16="http://schemas.microsoft.com/office/drawing/2014/main" id="{3924D3AD-606A-AF7A-BF20-851F7E0BCA55}"/>
              </a:ext>
            </a:extLst>
          </p:cNvPr>
          <p:cNvGrpSpPr/>
          <p:nvPr/>
        </p:nvGrpSpPr>
        <p:grpSpPr>
          <a:xfrm>
            <a:off x="3025096" y="2919962"/>
            <a:ext cx="1283767" cy="1282507"/>
            <a:chOff x="2553076" y="1951374"/>
            <a:chExt cx="1732039" cy="1730338"/>
          </a:xfrm>
        </p:grpSpPr>
        <p:sp>
          <p:nvSpPr>
            <p:cNvPr id="33" name="Ellips 32">
              <a:extLst>
                <a:ext uri="{FF2B5EF4-FFF2-40B4-BE49-F238E27FC236}">
                  <a16:creationId xmlns:a16="http://schemas.microsoft.com/office/drawing/2014/main" id="{C7BED5FC-1CC3-FA66-D1E4-1E6C0BFCA9FD}"/>
                </a:ext>
              </a:extLst>
            </p:cNvPr>
            <p:cNvSpPr/>
            <p:nvPr/>
          </p:nvSpPr>
          <p:spPr bwMode="auto">
            <a:xfrm>
              <a:off x="2553076" y="1951374"/>
              <a:ext cx="1732039" cy="1730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a:solidFill>
                  <a:srgbClr val="FFFFFF"/>
                </a:solidFill>
              </a:endParaRPr>
            </a:p>
          </p:txBody>
        </p:sp>
        <p:pic>
          <p:nvPicPr>
            <p:cNvPr id="34" name="Bildobjekt 33" descr="En bild som visar logotyp&#10;&#10;Automatiskt genererad beskrivning">
              <a:extLst>
                <a:ext uri="{FF2B5EF4-FFF2-40B4-BE49-F238E27FC236}">
                  <a16:creationId xmlns:a16="http://schemas.microsoft.com/office/drawing/2014/main" id="{8CB1AAA1-DB48-F9E9-AE11-6A59FE98BE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8212" y="2210275"/>
              <a:ext cx="1061767" cy="1212537"/>
            </a:xfrm>
            <a:prstGeom prst="rect">
              <a:avLst/>
            </a:prstGeom>
          </p:spPr>
        </p:pic>
      </p:grpSp>
      <p:cxnSp>
        <p:nvCxnSpPr>
          <p:cNvPr id="35" name="Rak 34">
            <a:extLst>
              <a:ext uri="{FF2B5EF4-FFF2-40B4-BE49-F238E27FC236}">
                <a16:creationId xmlns:a16="http://schemas.microsoft.com/office/drawing/2014/main" id="{2C588BE4-BB76-3E94-2127-A013EAF72C91}"/>
              </a:ext>
            </a:extLst>
          </p:cNvPr>
          <p:cNvCxnSpPr>
            <a:cxnSpLocks/>
          </p:cNvCxnSpPr>
          <p:nvPr/>
        </p:nvCxnSpPr>
        <p:spPr>
          <a:xfrm>
            <a:off x="2831561" y="3569364"/>
            <a:ext cx="33843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Rak 35">
            <a:extLst>
              <a:ext uri="{FF2B5EF4-FFF2-40B4-BE49-F238E27FC236}">
                <a16:creationId xmlns:a16="http://schemas.microsoft.com/office/drawing/2014/main" id="{7F469337-332F-B97D-1716-11E10C55FAC8}"/>
              </a:ext>
            </a:extLst>
          </p:cNvPr>
          <p:cNvCxnSpPr>
            <a:cxnSpLocks/>
          </p:cNvCxnSpPr>
          <p:nvPr/>
        </p:nvCxnSpPr>
        <p:spPr>
          <a:xfrm>
            <a:off x="4157415" y="3568159"/>
            <a:ext cx="42785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ak 36">
            <a:extLst>
              <a:ext uri="{FF2B5EF4-FFF2-40B4-BE49-F238E27FC236}">
                <a16:creationId xmlns:a16="http://schemas.microsoft.com/office/drawing/2014/main" id="{0D0B2A77-B420-F21D-5B0A-12B1F1013528}"/>
              </a:ext>
            </a:extLst>
          </p:cNvPr>
          <p:cNvCxnSpPr>
            <a:cxnSpLocks/>
          </p:cNvCxnSpPr>
          <p:nvPr/>
        </p:nvCxnSpPr>
        <p:spPr>
          <a:xfrm flipV="1">
            <a:off x="4028894" y="2940045"/>
            <a:ext cx="116336" cy="10880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71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50" fill="hold"/>
                                        <p:tgtEl>
                                          <p:spTgt spid="17"/>
                                        </p:tgtEl>
                                        <p:attrNameLst>
                                          <p:attrName>ppt_w</p:attrName>
                                        </p:attrNameLst>
                                      </p:cBhvr>
                                      <p:tavLst>
                                        <p:tav tm="0">
                                          <p:val>
                                            <p:fltVal val="0"/>
                                          </p:val>
                                        </p:tav>
                                        <p:tav tm="100000">
                                          <p:val>
                                            <p:strVal val="#ppt_w"/>
                                          </p:val>
                                        </p:tav>
                                      </p:tavLst>
                                    </p:anim>
                                    <p:anim calcmode="lin" valueType="num">
                                      <p:cBhvr>
                                        <p:cTn id="8" dur="25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250"/>
                                        <p:tgtEl>
                                          <p:spTgt spid="35"/>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250" fill="hold"/>
                                        <p:tgtEl>
                                          <p:spTgt spid="32"/>
                                        </p:tgtEl>
                                        <p:attrNameLst>
                                          <p:attrName>ppt_w</p:attrName>
                                        </p:attrNameLst>
                                      </p:cBhvr>
                                      <p:tavLst>
                                        <p:tav tm="0">
                                          <p:val>
                                            <p:fltVal val="0"/>
                                          </p:val>
                                        </p:tav>
                                        <p:tav tm="100000">
                                          <p:val>
                                            <p:strVal val="#ppt_w"/>
                                          </p:val>
                                        </p:tav>
                                      </p:tavLst>
                                    </p:anim>
                                    <p:anim calcmode="lin" valueType="num">
                                      <p:cBhvr>
                                        <p:cTn id="17" dur="250" fill="hold"/>
                                        <p:tgtEl>
                                          <p:spTgt spid="32"/>
                                        </p:tgtEl>
                                        <p:attrNameLst>
                                          <p:attrName>ppt_h</p:attrName>
                                        </p:attrNameLst>
                                      </p:cBhvr>
                                      <p:tavLst>
                                        <p:tav tm="0">
                                          <p:val>
                                            <p:fltVal val="0"/>
                                          </p:val>
                                        </p:tav>
                                        <p:tav tm="100000">
                                          <p:val>
                                            <p:strVal val="#ppt_h"/>
                                          </p:val>
                                        </p:tav>
                                      </p:tavLst>
                                    </p:anim>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250"/>
                                        <p:tgtEl>
                                          <p:spTgt spid="37"/>
                                        </p:tgtEl>
                                      </p:cBhvr>
                                    </p:animEffec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250"/>
                                        <p:tgtEl>
                                          <p:spTgt spid="36"/>
                                        </p:tgtEl>
                                      </p:cBhvr>
                                    </p:animEffect>
                                  </p:childTnLst>
                                </p:cTn>
                              </p:par>
                            </p:childTnLst>
                          </p:cTn>
                        </p:par>
                        <p:par>
                          <p:cTn id="31" fill="hold">
                            <p:stCondLst>
                              <p:cond delay="1500"/>
                            </p:stCondLst>
                            <p:childTnLst>
                              <p:par>
                                <p:cTn id="32" presetID="23" presetClass="entr" presetSubtype="16"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250" fill="hold"/>
                                        <p:tgtEl>
                                          <p:spTgt spid="21"/>
                                        </p:tgtEl>
                                        <p:attrNameLst>
                                          <p:attrName>ppt_w</p:attrName>
                                        </p:attrNameLst>
                                      </p:cBhvr>
                                      <p:tavLst>
                                        <p:tav tm="0">
                                          <p:val>
                                            <p:fltVal val="0"/>
                                          </p:val>
                                        </p:tav>
                                        <p:tav tm="100000">
                                          <p:val>
                                            <p:strVal val="#ppt_w"/>
                                          </p:val>
                                        </p:tav>
                                      </p:tavLst>
                                    </p:anim>
                                    <p:anim calcmode="lin" valueType="num">
                                      <p:cBhvr>
                                        <p:cTn id="35" dur="250" fill="hold"/>
                                        <p:tgtEl>
                                          <p:spTgt spid="21"/>
                                        </p:tgtEl>
                                        <p:attrNameLst>
                                          <p:attrName>ppt_h</p:attrName>
                                        </p:attrNameLst>
                                      </p:cBhvr>
                                      <p:tavLst>
                                        <p:tav tm="0">
                                          <p:val>
                                            <p:fltVal val="0"/>
                                          </p:val>
                                        </p:tav>
                                        <p:tav tm="100000">
                                          <p:val>
                                            <p:strVal val="#ppt_h"/>
                                          </p:val>
                                        </p:tav>
                                      </p:tavLst>
                                    </p:anim>
                                  </p:childTnLst>
                                </p:cTn>
                              </p:par>
                            </p:childTnLst>
                          </p:cTn>
                        </p:par>
                        <p:par>
                          <p:cTn id="36" fill="hold">
                            <p:stCondLst>
                              <p:cond delay="1750"/>
                            </p:stCondLst>
                            <p:childTnLst>
                              <p:par>
                                <p:cTn id="37" presetID="23" presetClass="entr" presetSubtype="16"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250" fill="hold"/>
                                        <p:tgtEl>
                                          <p:spTgt spid="25"/>
                                        </p:tgtEl>
                                        <p:attrNameLst>
                                          <p:attrName>ppt_w</p:attrName>
                                        </p:attrNameLst>
                                      </p:cBhvr>
                                      <p:tavLst>
                                        <p:tav tm="0">
                                          <p:val>
                                            <p:fltVal val="0"/>
                                          </p:val>
                                        </p:tav>
                                        <p:tav tm="100000">
                                          <p:val>
                                            <p:strVal val="#ppt_w"/>
                                          </p:val>
                                        </p:tav>
                                      </p:tavLst>
                                    </p:anim>
                                    <p:anim calcmode="lin" valueType="num">
                                      <p:cBhvr>
                                        <p:cTn id="40" dur="250" fill="hold"/>
                                        <p:tgtEl>
                                          <p:spTgt spid="25"/>
                                        </p:tgtEl>
                                        <p:attrNameLst>
                                          <p:attrName>ppt_h</p:attrName>
                                        </p:attrNameLst>
                                      </p:cBhvr>
                                      <p:tavLst>
                                        <p:tav tm="0">
                                          <p:val>
                                            <p:fltVal val="0"/>
                                          </p:val>
                                        </p:tav>
                                        <p:tav tm="100000">
                                          <p:val>
                                            <p:strVal val="#ppt_h"/>
                                          </p:val>
                                        </p:tav>
                                      </p:tavLst>
                                    </p:anim>
                                  </p:childTnLst>
                                </p:cTn>
                              </p:par>
                            </p:childTnLst>
                          </p:cTn>
                        </p:par>
                        <p:par>
                          <p:cTn id="41" fill="hold">
                            <p:stCondLst>
                              <p:cond delay="2000"/>
                            </p:stCondLst>
                            <p:childTnLst>
                              <p:par>
                                <p:cTn id="42" presetID="2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250" fill="hold"/>
                                        <p:tgtEl>
                                          <p:spTgt spid="29"/>
                                        </p:tgtEl>
                                        <p:attrNameLst>
                                          <p:attrName>ppt_w</p:attrName>
                                        </p:attrNameLst>
                                      </p:cBhvr>
                                      <p:tavLst>
                                        <p:tav tm="0">
                                          <p:val>
                                            <p:fltVal val="0"/>
                                          </p:val>
                                        </p:tav>
                                        <p:tav tm="100000">
                                          <p:val>
                                            <p:strVal val="#ppt_w"/>
                                          </p:val>
                                        </p:tav>
                                      </p:tavLst>
                                    </p:anim>
                                    <p:anim calcmode="lin" valueType="num">
                                      <p:cBhvr>
                                        <p:cTn id="45" dur="25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496E22-27EC-E388-C81F-F895033EDD8A}"/>
              </a:ext>
            </a:extLst>
          </p:cNvPr>
          <p:cNvSpPr>
            <a:spLocks noGrp="1"/>
          </p:cNvSpPr>
          <p:nvPr>
            <p:ph type="title"/>
          </p:nvPr>
        </p:nvSpPr>
        <p:spPr>
          <a:xfrm>
            <a:off x="838200" y="365125"/>
            <a:ext cx="10515600" cy="1994617"/>
          </a:xfrm>
        </p:spPr>
        <p:txBody>
          <a:bodyPr>
            <a:noAutofit/>
          </a:bodyPr>
          <a:lstStyle/>
          <a:p>
            <a:pPr>
              <a:lnSpc>
                <a:spcPct val="100000"/>
              </a:lnSpc>
            </a:pPr>
            <a:r>
              <a:rPr lang="sv-SE" dirty="0"/>
              <a:t>Svenska Jägareförbundets ändamål</a:t>
            </a:r>
          </a:p>
        </p:txBody>
      </p:sp>
      <p:sp>
        <p:nvSpPr>
          <p:cNvPr id="3" name="Platshållare för innehåll 2">
            <a:extLst>
              <a:ext uri="{FF2B5EF4-FFF2-40B4-BE49-F238E27FC236}">
                <a16:creationId xmlns:a16="http://schemas.microsoft.com/office/drawing/2014/main" id="{C80832A1-81F1-B1E3-9329-5BC374970FA2}"/>
              </a:ext>
            </a:extLst>
          </p:cNvPr>
          <p:cNvSpPr>
            <a:spLocks noGrp="1"/>
          </p:cNvSpPr>
          <p:nvPr>
            <p:ph idx="1"/>
          </p:nvPr>
        </p:nvSpPr>
        <p:spPr>
          <a:xfrm>
            <a:off x="936523" y="2080342"/>
            <a:ext cx="10515600" cy="3218518"/>
          </a:xfrm>
        </p:spPr>
        <p:txBody>
          <a:bodyPr>
            <a:noAutofit/>
          </a:bodyPr>
          <a:lstStyle/>
          <a:p>
            <a:pPr>
              <a:lnSpc>
                <a:spcPct val="100000"/>
              </a:lnSpc>
            </a:pPr>
            <a:r>
              <a:rPr lang="sv-SE" sz="1600" dirty="0"/>
              <a:t>Ta tillvara medlemmarnas intressen för natur, jakt och viltförvaltning genom </a:t>
            </a:r>
            <a:br>
              <a:rPr lang="sv-SE" sz="1600" dirty="0"/>
            </a:br>
            <a:r>
              <a:rPr lang="sv-SE" sz="1600" dirty="0"/>
              <a:t>att sprida kunskap om vilt och arbeta för ökad förståelse för människans ansvar för naturen.</a:t>
            </a:r>
          </a:p>
          <a:p>
            <a:pPr marL="0" indent="0">
              <a:lnSpc>
                <a:spcPct val="100000"/>
              </a:lnSpc>
              <a:buNone/>
            </a:pPr>
            <a:endParaRPr lang="sv-SE" sz="300" dirty="0"/>
          </a:p>
          <a:p>
            <a:pPr>
              <a:lnSpc>
                <a:spcPct val="100000"/>
              </a:lnSpc>
            </a:pPr>
            <a:r>
              <a:rPr lang="sv-SE" sz="1600" dirty="0"/>
              <a:t>Arbeta för biologisk mångfald med artrika och livskraftiga viltstammar i ett hållbart ekosystem.</a:t>
            </a:r>
          </a:p>
          <a:p>
            <a:pPr marL="0" indent="0">
              <a:lnSpc>
                <a:spcPct val="100000"/>
              </a:lnSpc>
              <a:buNone/>
            </a:pPr>
            <a:endParaRPr lang="sv-SE" sz="300" dirty="0"/>
          </a:p>
          <a:p>
            <a:pPr>
              <a:lnSpc>
                <a:spcPct val="100000"/>
              </a:lnSpc>
            </a:pPr>
            <a:r>
              <a:rPr lang="sv-SE" sz="1600" dirty="0"/>
              <a:t>Arbeta för viltets behov av variationsrika och produktiva miljöer blir tillgodosett.</a:t>
            </a:r>
          </a:p>
          <a:p>
            <a:pPr marL="0" indent="0">
              <a:lnSpc>
                <a:spcPct val="100000"/>
              </a:lnSpc>
              <a:buNone/>
            </a:pPr>
            <a:endParaRPr lang="sv-SE" sz="300" dirty="0"/>
          </a:p>
          <a:p>
            <a:pPr>
              <a:lnSpc>
                <a:spcPct val="100000"/>
              </a:lnSpc>
            </a:pPr>
            <a:r>
              <a:rPr lang="sv-SE" sz="1600" dirty="0"/>
              <a:t>Föra fram jaktens stora värde för människors livskvalitet samt viltet som en förnyelsebar naturresurs.</a:t>
            </a:r>
          </a:p>
          <a:p>
            <a:pPr marL="0" indent="0">
              <a:lnSpc>
                <a:spcPct val="100000"/>
              </a:lnSpc>
              <a:buNone/>
            </a:pPr>
            <a:endParaRPr lang="sv-SE" sz="300" dirty="0"/>
          </a:p>
          <a:p>
            <a:pPr>
              <a:lnSpc>
                <a:spcPct val="100000"/>
              </a:lnSpc>
            </a:pPr>
            <a:r>
              <a:rPr lang="sv-SE" sz="1600" dirty="0"/>
              <a:t>Arbeta för en långsiktigt hållbar jakt bedriven utifrån god kunskap om viltförvaltning och hög etik.</a:t>
            </a:r>
          </a:p>
          <a:p>
            <a:pPr marL="0" indent="0">
              <a:lnSpc>
                <a:spcPct val="100000"/>
              </a:lnSpc>
              <a:buNone/>
            </a:pPr>
            <a:endParaRPr lang="sv-SE" sz="300" dirty="0"/>
          </a:p>
          <a:p>
            <a:pPr>
              <a:lnSpc>
                <a:spcPct val="100000"/>
              </a:lnSpc>
            </a:pPr>
            <a:r>
              <a:rPr lang="sv-SE" sz="1600" dirty="0"/>
              <a:t>Lokalt, nationellt och internationellt arbeta för den svenska jakttraditionen och för jaktens framtid </a:t>
            </a:r>
            <a:br>
              <a:rPr lang="sv-SE" sz="1600" dirty="0"/>
            </a:br>
            <a:r>
              <a:rPr lang="sv-SE" sz="1600" dirty="0"/>
              <a:t>samt erbjuda god medlemsservice.</a:t>
            </a:r>
          </a:p>
        </p:txBody>
      </p:sp>
    </p:spTree>
    <p:extLst>
      <p:ext uri="{BB962C8B-B14F-4D97-AF65-F5344CB8AC3E}">
        <p14:creationId xmlns:p14="http://schemas.microsoft.com/office/powerpoint/2010/main" val="2040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latshållare för bild 17" descr="En bild som visar utomhus, gräs, moln, himmel&#10;&#10;AI-genererat innehåll kan vara felaktigt.">
            <a:extLst>
              <a:ext uri="{FF2B5EF4-FFF2-40B4-BE49-F238E27FC236}">
                <a16:creationId xmlns:a16="http://schemas.microsoft.com/office/drawing/2014/main" id="{DE49D1E3-0CE2-E971-0389-0F6E0829F16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205469" cy="6858000"/>
          </a:xfrm>
          <a:prstGeom prst="rect">
            <a:avLst/>
          </a:prstGeom>
        </p:spPr>
      </p:pic>
      <p:sp>
        <p:nvSpPr>
          <p:cNvPr id="8" name="Rubrik 23">
            <a:extLst>
              <a:ext uri="{FF2B5EF4-FFF2-40B4-BE49-F238E27FC236}">
                <a16:creationId xmlns:a16="http://schemas.microsoft.com/office/drawing/2014/main" id="{1B48E561-025D-4B16-B8FE-A0832536FB47}"/>
              </a:ext>
            </a:extLst>
          </p:cNvPr>
          <p:cNvSpPr>
            <a:spLocks noGrp="1"/>
          </p:cNvSpPr>
          <p:nvPr>
            <p:ph type="title"/>
          </p:nvPr>
        </p:nvSpPr>
        <p:spPr>
          <a:xfrm>
            <a:off x="1012802" y="1012359"/>
            <a:ext cx="10579707" cy="1981200"/>
          </a:xfrm>
        </p:spPr>
        <p:txBody>
          <a:bodyPr>
            <a:noAutofit/>
          </a:bodyPr>
          <a:lstStyle/>
          <a:p>
            <a:pPr>
              <a:lnSpc>
                <a:spcPct val="100000"/>
              </a:lnSpc>
            </a:pPr>
            <a:r>
              <a:rPr lang="sv-SE" sz="4000" b="0" dirty="0">
                <a:solidFill>
                  <a:schemeClr val="bg1"/>
                </a:solidFill>
              </a:rPr>
              <a:t>Svenska Jägareförbundets värdegrund</a:t>
            </a:r>
          </a:p>
        </p:txBody>
      </p:sp>
      <p:grpSp>
        <p:nvGrpSpPr>
          <p:cNvPr id="9" name="Grupp 8">
            <a:extLst>
              <a:ext uri="{FF2B5EF4-FFF2-40B4-BE49-F238E27FC236}">
                <a16:creationId xmlns:a16="http://schemas.microsoft.com/office/drawing/2014/main" id="{C92E5A3D-877F-E9D9-A6D3-F93C7EB4FC46}"/>
              </a:ext>
            </a:extLst>
          </p:cNvPr>
          <p:cNvGrpSpPr/>
          <p:nvPr/>
        </p:nvGrpSpPr>
        <p:grpSpPr>
          <a:xfrm>
            <a:off x="1936757" y="2723535"/>
            <a:ext cx="2038983" cy="2078394"/>
            <a:chOff x="2153264" y="2437443"/>
            <a:chExt cx="1463040" cy="1463040"/>
          </a:xfrm>
          <a:solidFill>
            <a:schemeClr val="bg2"/>
          </a:solidFill>
        </p:grpSpPr>
        <p:sp>
          <p:nvSpPr>
            <p:cNvPr id="10" name="Ellips 9">
              <a:extLst>
                <a:ext uri="{FF2B5EF4-FFF2-40B4-BE49-F238E27FC236}">
                  <a16:creationId xmlns:a16="http://schemas.microsoft.com/office/drawing/2014/main" id="{DF95EB74-8EEF-8A03-EE16-D6F2A3635E5B}"/>
                </a:ext>
              </a:extLst>
            </p:cNvPr>
            <p:cNvSpPr/>
            <p:nvPr/>
          </p:nvSpPr>
          <p:spPr>
            <a:xfrm>
              <a:off x="2153264" y="2437443"/>
              <a:ext cx="1463040" cy="1463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latin typeface="DINOT-Black" panose="02010604030101020104" pitchFamily="2" charset="77"/>
              </a:endParaRPr>
            </a:p>
          </p:txBody>
        </p:sp>
        <p:sp>
          <p:nvSpPr>
            <p:cNvPr id="11" name="textruta 10">
              <a:extLst>
                <a:ext uri="{FF2B5EF4-FFF2-40B4-BE49-F238E27FC236}">
                  <a16:creationId xmlns:a16="http://schemas.microsoft.com/office/drawing/2014/main" id="{8434CB46-33A3-CF01-2A01-D54A095340BE}"/>
                </a:ext>
              </a:extLst>
            </p:cNvPr>
            <p:cNvSpPr txBox="1"/>
            <p:nvPr/>
          </p:nvSpPr>
          <p:spPr>
            <a:xfrm>
              <a:off x="2215001" y="3035250"/>
              <a:ext cx="1339564" cy="377861"/>
            </a:xfrm>
            <a:prstGeom prst="rect">
              <a:avLst/>
            </a:prstGeom>
            <a:grpFill/>
          </p:spPr>
          <p:txBody>
            <a:bodyPr wrap="square">
              <a:noAutofit/>
            </a:bodyPr>
            <a:lstStyle/>
            <a:p>
              <a:pPr algn="ctr"/>
              <a:r>
                <a:rPr lang="sv-SE" sz="1600" b="1" dirty="0">
                  <a:solidFill>
                    <a:schemeClr val="bg1"/>
                  </a:solidFill>
                  <a:latin typeface="+mj-lt"/>
                  <a:cs typeface="Arial" panose="020B0604020202020204" pitchFamily="34" charset="0"/>
                </a:rPr>
                <a:t>ÖPPENHET</a:t>
              </a:r>
              <a:endParaRPr lang="sv-SE" b="1" dirty="0">
                <a:solidFill>
                  <a:schemeClr val="bg1"/>
                </a:solidFill>
                <a:latin typeface="+mj-lt"/>
              </a:endParaRPr>
            </a:p>
          </p:txBody>
        </p:sp>
      </p:grpSp>
      <p:grpSp>
        <p:nvGrpSpPr>
          <p:cNvPr id="12" name="Grupp 11">
            <a:extLst>
              <a:ext uri="{FF2B5EF4-FFF2-40B4-BE49-F238E27FC236}">
                <a16:creationId xmlns:a16="http://schemas.microsoft.com/office/drawing/2014/main" id="{8EF6A328-644D-A627-8FD1-C48C0C1DD018}"/>
              </a:ext>
            </a:extLst>
          </p:cNvPr>
          <p:cNvGrpSpPr/>
          <p:nvPr/>
        </p:nvGrpSpPr>
        <p:grpSpPr>
          <a:xfrm>
            <a:off x="4309397" y="2723535"/>
            <a:ext cx="2203558" cy="2078393"/>
            <a:chOff x="3840480" y="2437443"/>
            <a:chExt cx="1463040" cy="1463040"/>
          </a:xfrm>
          <a:solidFill>
            <a:schemeClr val="bg2"/>
          </a:solidFill>
        </p:grpSpPr>
        <p:sp>
          <p:nvSpPr>
            <p:cNvPr id="13" name="Ellips 12">
              <a:extLst>
                <a:ext uri="{FF2B5EF4-FFF2-40B4-BE49-F238E27FC236}">
                  <a16:creationId xmlns:a16="http://schemas.microsoft.com/office/drawing/2014/main" id="{9B306858-C909-0062-5DB6-6F9FC6E0B5D5}"/>
                </a:ext>
              </a:extLst>
            </p:cNvPr>
            <p:cNvSpPr/>
            <p:nvPr/>
          </p:nvSpPr>
          <p:spPr>
            <a:xfrm>
              <a:off x="3840480" y="2437443"/>
              <a:ext cx="1463040" cy="1463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latin typeface="DINOT-Black" panose="02010604030101020104" pitchFamily="2" charset="77"/>
              </a:endParaRPr>
            </a:p>
          </p:txBody>
        </p:sp>
        <p:sp>
          <p:nvSpPr>
            <p:cNvPr id="14" name="textruta 13">
              <a:extLst>
                <a:ext uri="{FF2B5EF4-FFF2-40B4-BE49-F238E27FC236}">
                  <a16:creationId xmlns:a16="http://schemas.microsoft.com/office/drawing/2014/main" id="{90581FEC-E213-20EA-EC25-0411BFB17929}"/>
                </a:ext>
              </a:extLst>
            </p:cNvPr>
            <p:cNvSpPr txBox="1"/>
            <p:nvPr/>
          </p:nvSpPr>
          <p:spPr>
            <a:xfrm>
              <a:off x="3963107" y="3035250"/>
              <a:ext cx="1217785" cy="377861"/>
            </a:xfrm>
            <a:prstGeom prst="rect">
              <a:avLst/>
            </a:prstGeom>
            <a:grpFill/>
          </p:spPr>
          <p:txBody>
            <a:bodyPr wrap="square">
              <a:noAutofit/>
            </a:bodyPr>
            <a:lstStyle/>
            <a:p>
              <a:pPr algn="ctr"/>
              <a:r>
                <a:rPr lang="sv-SE" sz="1600" b="1" dirty="0">
                  <a:solidFill>
                    <a:schemeClr val="bg1"/>
                  </a:solidFill>
                  <a:latin typeface="+mj-lt"/>
                  <a:cs typeface="Arial" panose="020B0604020202020204" pitchFamily="34" charset="0"/>
                </a:rPr>
                <a:t>RESPEKT</a:t>
              </a:r>
              <a:endParaRPr lang="sv-SE" b="1" dirty="0">
                <a:solidFill>
                  <a:schemeClr val="bg1"/>
                </a:solidFill>
                <a:latin typeface="+mj-lt"/>
              </a:endParaRPr>
            </a:p>
          </p:txBody>
        </p:sp>
      </p:grpSp>
      <p:grpSp>
        <p:nvGrpSpPr>
          <p:cNvPr id="15" name="Grupp 14">
            <a:extLst>
              <a:ext uri="{FF2B5EF4-FFF2-40B4-BE49-F238E27FC236}">
                <a16:creationId xmlns:a16="http://schemas.microsoft.com/office/drawing/2014/main" id="{EE39408D-6E30-DBC2-27EF-7EDC0A29C43B}"/>
              </a:ext>
            </a:extLst>
          </p:cNvPr>
          <p:cNvGrpSpPr/>
          <p:nvPr/>
        </p:nvGrpSpPr>
        <p:grpSpPr>
          <a:xfrm>
            <a:off x="6772534" y="2723535"/>
            <a:ext cx="2290223" cy="2120287"/>
            <a:chOff x="5606613" y="2437443"/>
            <a:chExt cx="1463040" cy="1463040"/>
          </a:xfrm>
          <a:solidFill>
            <a:schemeClr val="bg2"/>
          </a:solidFill>
        </p:grpSpPr>
        <p:sp>
          <p:nvSpPr>
            <p:cNvPr id="16" name="Ellips 15">
              <a:extLst>
                <a:ext uri="{FF2B5EF4-FFF2-40B4-BE49-F238E27FC236}">
                  <a16:creationId xmlns:a16="http://schemas.microsoft.com/office/drawing/2014/main" id="{CAEEA5E6-975A-A58A-BB9E-EFE933040A11}"/>
                </a:ext>
              </a:extLst>
            </p:cNvPr>
            <p:cNvSpPr/>
            <p:nvPr/>
          </p:nvSpPr>
          <p:spPr>
            <a:xfrm>
              <a:off x="5606613" y="2437443"/>
              <a:ext cx="1463040" cy="1463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latin typeface="DINOT-Black" panose="02010604030101020104" pitchFamily="2" charset="77"/>
              </a:endParaRPr>
            </a:p>
          </p:txBody>
        </p:sp>
        <p:sp>
          <p:nvSpPr>
            <p:cNvPr id="17" name="textruta 16">
              <a:extLst>
                <a:ext uri="{FF2B5EF4-FFF2-40B4-BE49-F238E27FC236}">
                  <a16:creationId xmlns:a16="http://schemas.microsoft.com/office/drawing/2014/main" id="{B1B03FAF-B615-1FDC-0292-52873C28675F}"/>
                </a:ext>
              </a:extLst>
            </p:cNvPr>
            <p:cNvSpPr txBox="1"/>
            <p:nvPr/>
          </p:nvSpPr>
          <p:spPr>
            <a:xfrm>
              <a:off x="5784594" y="3035250"/>
              <a:ext cx="1107077" cy="377861"/>
            </a:xfrm>
            <a:prstGeom prst="rect">
              <a:avLst/>
            </a:prstGeom>
            <a:grpFill/>
          </p:spPr>
          <p:txBody>
            <a:bodyPr wrap="square">
              <a:noAutofit/>
            </a:bodyPr>
            <a:lstStyle/>
            <a:p>
              <a:pPr algn="ctr"/>
              <a:r>
                <a:rPr lang="sv-SE" sz="1600" b="1" dirty="0">
                  <a:solidFill>
                    <a:schemeClr val="bg1"/>
                  </a:solidFill>
                  <a:latin typeface="+mj-lt"/>
                  <a:cs typeface="Arial" panose="020B0604020202020204" pitchFamily="34" charset="0"/>
                </a:rPr>
                <a:t>ANSVAR</a:t>
              </a:r>
              <a:endParaRPr lang="sv-SE" b="1" dirty="0">
                <a:solidFill>
                  <a:schemeClr val="bg1"/>
                </a:solidFill>
                <a:latin typeface="+mj-lt"/>
              </a:endParaRPr>
            </a:p>
          </p:txBody>
        </p:sp>
      </p:grpSp>
      <p:pic>
        <p:nvPicPr>
          <p:cNvPr id="2" name="Bildobjekt 3">
            <a:extLst>
              <a:ext uri="{FF2B5EF4-FFF2-40B4-BE49-F238E27FC236}">
                <a16:creationId xmlns:a16="http://schemas.microsoft.com/office/drawing/2014/main" id="{2A22CCA7-773D-1038-7217-12D7EF5F01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74019" y="5987118"/>
            <a:ext cx="436981" cy="499407"/>
          </a:xfrm>
          <a:prstGeom prst="rect">
            <a:avLst/>
          </a:prstGeom>
        </p:spPr>
      </p:pic>
      <p:sp>
        <p:nvSpPr>
          <p:cNvPr id="3" name="Platshållare för text 2">
            <a:extLst>
              <a:ext uri="{FF2B5EF4-FFF2-40B4-BE49-F238E27FC236}">
                <a16:creationId xmlns:a16="http://schemas.microsoft.com/office/drawing/2014/main" id="{D3B1016A-03AB-A112-4862-68F3FF0C5CB6}"/>
              </a:ext>
            </a:extLst>
          </p:cNvPr>
          <p:cNvSpPr txBox="1">
            <a:spLocks/>
          </p:cNvSpPr>
          <p:nvPr/>
        </p:nvSpPr>
        <p:spPr>
          <a:xfrm>
            <a:off x="-1" y="6623437"/>
            <a:ext cx="2463115" cy="23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00" dirty="0">
                <a:latin typeface="DINOT-Regular" panose="020B0504020101020102" pitchFamily="34" charset="77"/>
                <a:cs typeface="Arial" panose="020B0604020202020204" pitchFamily="34" charset="0"/>
              </a:rPr>
              <a:t>FOTO: OLLE NORDELL</a:t>
            </a:r>
          </a:p>
          <a:p>
            <a:endParaRPr lang="sv-SE" dirty="0"/>
          </a:p>
        </p:txBody>
      </p:sp>
    </p:spTree>
    <p:extLst>
      <p:ext uri="{BB962C8B-B14F-4D97-AF65-F5344CB8AC3E}">
        <p14:creationId xmlns:p14="http://schemas.microsoft.com/office/powerpoint/2010/main" val="25516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8C9F9-AEEC-FA80-564B-5D90AA85550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1C3E9A8-5E3F-15DE-0115-F4BAC7E0244D}"/>
              </a:ext>
            </a:extLst>
          </p:cNvPr>
          <p:cNvSpPr>
            <a:spLocks noGrp="1"/>
          </p:cNvSpPr>
          <p:nvPr>
            <p:ph type="title"/>
          </p:nvPr>
        </p:nvSpPr>
        <p:spPr>
          <a:xfrm>
            <a:off x="6735097" y="870882"/>
            <a:ext cx="4618703" cy="2824818"/>
          </a:xfrm>
        </p:spPr>
        <p:txBody>
          <a:bodyPr>
            <a:noAutofit/>
          </a:bodyPr>
          <a:lstStyle/>
          <a:p>
            <a:r>
              <a:rPr lang="sv-SE" dirty="0"/>
              <a:t>Exempel på viltvårdsarbeten Svenska Jägareförbundet deltar i</a:t>
            </a:r>
          </a:p>
        </p:txBody>
      </p:sp>
      <p:sp>
        <p:nvSpPr>
          <p:cNvPr id="3" name="Platshållare för innehåll 2">
            <a:extLst>
              <a:ext uri="{FF2B5EF4-FFF2-40B4-BE49-F238E27FC236}">
                <a16:creationId xmlns:a16="http://schemas.microsoft.com/office/drawing/2014/main" id="{152C9899-7671-5F86-4A39-B1EEE0E0C2B5}"/>
              </a:ext>
            </a:extLst>
          </p:cNvPr>
          <p:cNvSpPr>
            <a:spLocks noGrp="1"/>
          </p:cNvSpPr>
          <p:nvPr>
            <p:ph idx="1"/>
          </p:nvPr>
        </p:nvSpPr>
        <p:spPr>
          <a:xfrm>
            <a:off x="6735097" y="4051300"/>
            <a:ext cx="4618703" cy="1935818"/>
          </a:xfrm>
        </p:spPr>
        <p:txBody>
          <a:bodyPr>
            <a:normAutofit/>
          </a:bodyPr>
          <a:lstStyle/>
          <a:p>
            <a:r>
              <a:rPr lang="sv-SE" sz="1600" dirty="0"/>
              <a:t>Svensk våtmarksfond</a:t>
            </a:r>
          </a:p>
          <a:p>
            <a:r>
              <a:rPr lang="sv-SE" sz="1600" dirty="0"/>
              <a:t>Projekt fjällgås</a:t>
            </a:r>
          </a:p>
          <a:p>
            <a:r>
              <a:rPr lang="sv-SE" sz="1600" dirty="0"/>
              <a:t>Sveriges Vildnad</a:t>
            </a:r>
          </a:p>
          <a:p>
            <a:r>
              <a:rPr lang="sv-SE" sz="1600" dirty="0"/>
              <a:t>Skandinaviska Björnprojektet</a:t>
            </a:r>
          </a:p>
        </p:txBody>
      </p:sp>
      <p:pic>
        <p:nvPicPr>
          <p:cNvPr id="4" name="Bildobjekt 3" descr="En bild som visar vattenlevande fågel, fågel, utomhus, gräs&#10;&#10;AI-genererat innehåll kan vara felaktigt.">
            <a:extLst>
              <a:ext uri="{FF2B5EF4-FFF2-40B4-BE49-F238E27FC236}">
                <a16:creationId xmlns:a16="http://schemas.microsoft.com/office/drawing/2014/main" id="{A23FC8A3-51D7-D522-AA1A-A2B720F5C7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5" name="Platshållare för text 2">
            <a:extLst>
              <a:ext uri="{FF2B5EF4-FFF2-40B4-BE49-F238E27FC236}">
                <a16:creationId xmlns:a16="http://schemas.microsoft.com/office/drawing/2014/main" id="{A7D60D03-D944-1939-D216-77EF407FABDF}"/>
              </a:ext>
            </a:extLst>
          </p:cNvPr>
          <p:cNvSpPr txBox="1">
            <a:spLocks/>
          </p:cNvSpPr>
          <p:nvPr/>
        </p:nvSpPr>
        <p:spPr>
          <a:xfrm>
            <a:off x="-1" y="6623437"/>
            <a:ext cx="2463115" cy="234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900" dirty="0">
                <a:latin typeface="DINOT-Regular" panose="020B0504020101020102" pitchFamily="34" charset="77"/>
                <a:cs typeface="Arial" panose="020B0604020202020204" pitchFamily="34" charset="0"/>
              </a:rPr>
              <a:t>FOTO: SARAH NORDLINDER</a:t>
            </a:r>
          </a:p>
          <a:p>
            <a:endParaRPr lang="sv-SE" dirty="0"/>
          </a:p>
        </p:txBody>
      </p:sp>
    </p:spTree>
    <p:extLst>
      <p:ext uri="{BB962C8B-B14F-4D97-AF65-F5344CB8AC3E}">
        <p14:creationId xmlns:p14="http://schemas.microsoft.com/office/powerpoint/2010/main" val="13630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6FBA8-B335-0301-0460-5601D44FEF86}"/>
            </a:ext>
          </a:extLst>
        </p:cNvPr>
        <p:cNvGrpSpPr/>
        <p:nvPr/>
      </p:nvGrpSpPr>
      <p:grpSpPr>
        <a:xfrm>
          <a:off x="0" y="0"/>
          <a:ext cx="0" cy="0"/>
          <a:chOff x="0" y="0"/>
          <a:chExt cx="0" cy="0"/>
        </a:xfrm>
      </p:grpSpPr>
      <p:graphicFrame>
        <p:nvGraphicFramePr>
          <p:cNvPr id="4" name="textruta 2">
            <a:extLst>
              <a:ext uri="{FF2B5EF4-FFF2-40B4-BE49-F238E27FC236}">
                <a16:creationId xmlns:a16="http://schemas.microsoft.com/office/drawing/2014/main" id="{0A28ACAB-4817-DB79-8F16-3063CEF79017}"/>
              </a:ext>
            </a:extLst>
          </p:cNvPr>
          <p:cNvGraphicFramePr/>
          <p:nvPr>
            <p:extLst>
              <p:ext uri="{D42A27DB-BD31-4B8C-83A1-F6EECF244321}">
                <p14:modId xmlns:p14="http://schemas.microsoft.com/office/powerpoint/2010/main" val="1527844333"/>
              </p:ext>
            </p:extLst>
          </p:nvPr>
        </p:nvGraphicFramePr>
        <p:xfrm>
          <a:off x="881223" y="1769425"/>
          <a:ext cx="9609797" cy="4021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ubrik 23">
            <a:extLst>
              <a:ext uri="{FF2B5EF4-FFF2-40B4-BE49-F238E27FC236}">
                <a16:creationId xmlns:a16="http://schemas.microsoft.com/office/drawing/2014/main" id="{7A2C4222-FF89-0CB3-CA57-802A70552619}"/>
              </a:ext>
            </a:extLst>
          </p:cNvPr>
          <p:cNvSpPr>
            <a:spLocks noGrp="1"/>
          </p:cNvSpPr>
          <p:nvPr>
            <p:ph type="title"/>
          </p:nvPr>
        </p:nvSpPr>
        <p:spPr>
          <a:xfrm>
            <a:off x="881223" y="937188"/>
            <a:ext cx="7564023" cy="1041400"/>
          </a:xfrm>
        </p:spPr>
        <p:txBody>
          <a:bodyPr>
            <a:noAutofit/>
          </a:bodyPr>
          <a:lstStyle/>
          <a:p>
            <a:pPr>
              <a:lnSpc>
                <a:spcPts val="4400"/>
              </a:lnSpc>
            </a:pPr>
            <a:r>
              <a:rPr lang="sv-SE" sz="4000" dirty="0">
                <a:solidFill>
                  <a:schemeClr val="accent1"/>
                </a:solidFill>
              </a:rPr>
              <a:t>Jägaren och jakten i Sverige</a:t>
            </a:r>
          </a:p>
        </p:txBody>
      </p:sp>
      <p:pic>
        <p:nvPicPr>
          <p:cNvPr id="2" name="Bildobjekt 3">
            <a:extLst>
              <a:ext uri="{FF2B5EF4-FFF2-40B4-BE49-F238E27FC236}">
                <a16:creationId xmlns:a16="http://schemas.microsoft.com/office/drawing/2014/main" id="{A770EB3E-560C-844A-7346-4747695BAA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374019" y="5987118"/>
            <a:ext cx="436981" cy="499407"/>
          </a:xfrm>
          <a:prstGeom prst="rect">
            <a:avLst/>
          </a:prstGeom>
        </p:spPr>
      </p:pic>
    </p:spTree>
    <p:extLst>
      <p:ext uri="{BB962C8B-B14F-4D97-AF65-F5344CB8AC3E}">
        <p14:creationId xmlns:p14="http://schemas.microsoft.com/office/powerpoint/2010/main" val="123349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dgm id="{5FCB44F9-B38D-4FCE-BA67-99759947FAA2}"/>
                                            </p:graphicEl>
                                          </p:spTgt>
                                        </p:tgtEl>
                                        <p:attrNameLst>
                                          <p:attrName>style.visibility</p:attrName>
                                        </p:attrNameLst>
                                      </p:cBhvr>
                                      <p:to>
                                        <p:strVal val="visible"/>
                                      </p:to>
                                    </p:set>
                                    <p:animEffect transition="in" filter="wipe(left)">
                                      <p:cBhvr>
                                        <p:cTn id="11" dur="250"/>
                                        <p:tgtEl>
                                          <p:spTgt spid="4">
                                            <p:graphicEl>
                                              <a:dgm id="{5FCB44F9-B38D-4FCE-BA67-99759947FAA2}"/>
                                            </p:graphicEl>
                                          </p:spTgt>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4">
                                            <p:graphicEl>
                                              <a:dgm id="{8F8944C1-EACA-43B3-8922-AD716498FC6F}"/>
                                            </p:graphicEl>
                                          </p:spTgt>
                                        </p:tgtEl>
                                        <p:attrNameLst>
                                          <p:attrName>style.visibility</p:attrName>
                                        </p:attrNameLst>
                                      </p:cBhvr>
                                      <p:to>
                                        <p:strVal val="visible"/>
                                      </p:to>
                                    </p:set>
                                    <p:animEffect transition="in" filter="wipe(left)">
                                      <p:cBhvr>
                                        <p:cTn id="15" dur="250"/>
                                        <p:tgtEl>
                                          <p:spTgt spid="4">
                                            <p:graphicEl>
                                              <a:dgm id="{8F8944C1-EACA-43B3-8922-AD716498FC6F}"/>
                                            </p:graphicEl>
                                          </p:spTgt>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
                                            <p:graphicEl>
                                              <a:dgm id="{3EE1132F-3487-4172-8F44-AF7C5B652569}"/>
                                            </p:graphicEl>
                                          </p:spTgt>
                                        </p:tgtEl>
                                        <p:attrNameLst>
                                          <p:attrName>style.visibility</p:attrName>
                                        </p:attrNameLst>
                                      </p:cBhvr>
                                      <p:to>
                                        <p:strVal val="visible"/>
                                      </p:to>
                                    </p:set>
                                    <p:animEffect transition="in" filter="wipe(left)">
                                      <p:cBhvr>
                                        <p:cTn id="19" dur="250"/>
                                        <p:tgtEl>
                                          <p:spTgt spid="4">
                                            <p:graphicEl>
                                              <a:dgm id="{3EE1132F-3487-4172-8F44-AF7C5B652569}"/>
                                            </p:graphicEl>
                                          </p:spTgt>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4">
                                            <p:graphicEl>
                                              <a:dgm id="{0B698AD3-AC8F-43F6-B9EB-BBFE208C2A10}"/>
                                            </p:graphicEl>
                                          </p:spTgt>
                                        </p:tgtEl>
                                        <p:attrNameLst>
                                          <p:attrName>style.visibility</p:attrName>
                                        </p:attrNameLst>
                                      </p:cBhvr>
                                      <p:to>
                                        <p:strVal val="visible"/>
                                      </p:to>
                                    </p:set>
                                    <p:animEffect transition="in" filter="wipe(left)">
                                      <p:cBhvr>
                                        <p:cTn id="23" dur="250"/>
                                        <p:tgtEl>
                                          <p:spTgt spid="4">
                                            <p:graphicEl>
                                              <a:dgm id="{0B698AD3-AC8F-43F6-B9EB-BBFE208C2A10}"/>
                                            </p:graphicEl>
                                          </p:spTgt>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
                                            <p:graphicEl>
                                              <a:dgm id="{60EF0B09-2F1A-4249-81C2-B1BF4466E37A}"/>
                                            </p:graphicEl>
                                          </p:spTgt>
                                        </p:tgtEl>
                                        <p:attrNameLst>
                                          <p:attrName>style.visibility</p:attrName>
                                        </p:attrNameLst>
                                      </p:cBhvr>
                                      <p:to>
                                        <p:strVal val="visible"/>
                                      </p:to>
                                    </p:set>
                                    <p:animEffect transition="in" filter="wipe(left)">
                                      <p:cBhvr>
                                        <p:cTn id="27" dur="250"/>
                                        <p:tgtEl>
                                          <p:spTgt spid="4">
                                            <p:graphicEl>
                                              <a:dgm id="{60EF0B09-2F1A-4249-81C2-B1BF4466E37A}"/>
                                            </p:graphicEl>
                                          </p:spTgt>
                                        </p:tgtEl>
                                      </p:cBhvr>
                                    </p:animEffect>
                                  </p:childTnLst>
                                </p:cTn>
                              </p:par>
                            </p:childTnLst>
                          </p:cTn>
                        </p:par>
                        <p:par>
                          <p:cTn id="28" fill="hold">
                            <p:stCondLst>
                              <p:cond delay="1750"/>
                            </p:stCondLst>
                            <p:childTnLst>
                              <p:par>
                                <p:cTn id="29" presetID="22" presetClass="entr" presetSubtype="8" fill="hold" grpId="0" nodeType="afterEffect">
                                  <p:stCondLst>
                                    <p:cond delay="0"/>
                                  </p:stCondLst>
                                  <p:childTnLst>
                                    <p:set>
                                      <p:cBhvr>
                                        <p:cTn id="30" dur="1" fill="hold">
                                          <p:stCondLst>
                                            <p:cond delay="0"/>
                                          </p:stCondLst>
                                        </p:cTn>
                                        <p:tgtEl>
                                          <p:spTgt spid="4">
                                            <p:graphicEl>
                                              <a:dgm id="{244A65D1-ABC2-417F-9B5B-56A9B3E16A8D}"/>
                                            </p:graphicEl>
                                          </p:spTgt>
                                        </p:tgtEl>
                                        <p:attrNameLst>
                                          <p:attrName>style.visibility</p:attrName>
                                        </p:attrNameLst>
                                      </p:cBhvr>
                                      <p:to>
                                        <p:strVal val="visible"/>
                                      </p:to>
                                    </p:set>
                                    <p:animEffect transition="in" filter="wipe(left)">
                                      <p:cBhvr>
                                        <p:cTn id="31" dur="250"/>
                                        <p:tgtEl>
                                          <p:spTgt spid="4">
                                            <p:graphicEl>
                                              <a:dgm id="{244A65D1-ABC2-417F-9B5B-56A9B3E16A8D}"/>
                                            </p:graphic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E566490B-0695-42BB-80E1-5E62282A877B}"/>
                                            </p:graphicEl>
                                          </p:spTgt>
                                        </p:tgtEl>
                                        <p:attrNameLst>
                                          <p:attrName>style.visibility</p:attrName>
                                        </p:attrNameLst>
                                      </p:cBhvr>
                                      <p:to>
                                        <p:strVal val="visible"/>
                                      </p:to>
                                    </p:set>
                                    <p:animEffect transition="in" filter="wipe(left)">
                                      <p:cBhvr>
                                        <p:cTn id="35" dur="250"/>
                                        <p:tgtEl>
                                          <p:spTgt spid="4">
                                            <p:graphicEl>
                                              <a:dgm id="{E566490B-0695-42BB-80E1-5E62282A877B}"/>
                                            </p:graphicEl>
                                          </p:spTgt>
                                        </p:tgtEl>
                                      </p:cBhvr>
                                    </p:animEffect>
                                  </p:childTnLst>
                                </p:cTn>
                              </p:par>
                            </p:childTnLst>
                          </p:cTn>
                        </p:par>
                        <p:par>
                          <p:cTn id="36" fill="hold">
                            <p:stCondLst>
                              <p:cond delay="2250"/>
                            </p:stCondLst>
                            <p:childTnLst>
                              <p:par>
                                <p:cTn id="37" presetID="22" presetClass="entr" presetSubtype="8" fill="hold" grpId="0" nodeType="afterEffect">
                                  <p:stCondLst>
                                    <p:cond delay="0"/>
                                  </p:stCondLst>
                                  <p:childTnLst>
                                    <p:set>
                                      <p:cBhvr>
                                        <p:cTn id="38" dur="1" fill="hold">
                                          <p:stCondLst>
                                            <p:cond delay="0"/>
                                          </p:stCondLst>
                                        </p:cTn>
                                        <p:tgtEl>
                                          <p:spTgt spid="4">
                                            <p:graphicEl>
                                              <a:dgm id="{DB524C6F-9916-47DB-BB98-3A160F34EF68}"/>
                                            </p:graphicEl>
                                          </p:spTgt>
                                        </p:tgtEl>
                                        <p:attrNameLst>
                                          <p:attrName>style.visibility</p:attrName>
                                        </p:attrNameLst>
                                      </p:cBhvr>
                                      <p:to>
                                        <p:strVal val="visible"/>
                                      </p:to>
                                    </p:set>
                                    <p:animEffect transition="in" filter="wipe(left)">
                                      <p:cBhvr>
                                        <p:cTn id="39" dur="250"/>
                                        <p:tgtEl>
                                          <p:spTgt spid="4">
                                            <p:graphicEl>
                                              <a:dgm id="{DB524C6F-9916-47DB-BB98-3A160F34EF68}"/>
                                            </p:graphicEl>
                                          </p:spTgt>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4">
                                            <p:graphicEl>
                                              <a:dgm id="{ACAD2583-20D3-4825-8B69-2035076CA92E}"/>
                                            </p:graphicEl>
                                          </p:spTgt>
                                        </p:tgtEl>
                                        <p:attrNameLst>
                                          <p:attrName>style.visibility</p:attrName>
                                        </p:attrNameLst>
                                      </p:cBhvr>
                                      <p:to>
                                        <p:strVal val="visible"/>
                                      </p:to>
                                    </p:set>
                                    <p:animEffect transition="in" filter="wipe(left)">
                                      <p:cBhvr>
                                        <p:cTn id="43" dur="250"/>
                                        <p:tgtEl>
                                          <p:spTgt spid="4">
                                            <p:graphicEl>
                                              <a:dgm id="{ACAD2583-20D3-4825-8B69-2035076CA92E}"/>
                                            </p:graphicEl>
                                          </p:spTgt>
                                        </p:tgtEl>
                                      </p:cBhvr>
                                    </p:animEffect>
                                  </p:childTnLst>
                                </p:cTn>
                              </p:par>
                            </p:childTnLst>
                          </p:cTn>
                        </p:par>
                        <p:par>
                          <p:cTn id="44" fill="hold">
                            <p:stCondLst>
                              <p:cond delay="2750"/>
                            </p:stCondLst>
                            <p:childTnLst>
                              <p:par>
                                <p:cTn id="45" presetID="22" presetClass="entr" presetSubtype="8" fill="hold" grpId="0" nodeType="afterEffect">
                                  <p:stCondLst>
                                    <p:cond delay="0"/>
                                  </p:stCondLst>
                                  <p:childTnLst>
                                    <p:set>
                                      <p:cBhvr>
                                        <p:cTn id="46" dur="1" fill="hold">
                                          <p:stCondLst>
                                            <p:cond delay="0"/>
                                          </p:stCondLst>
                                        </p:cTn>
                                        <p:tgtEl>
                                          <p:spTgt spid="4">
                                            <p:graphicEl>
                                              <a:dgm id="{2C8E961C-94DD-4922-A78D-2042B68F49B6}"/>
                                            </p:graphicEl>
                                          </p:spTgt>
                                        </p:tgtEl>
                                        <p:attrNameLst>
                                          <p:attrName>style.visibility</p:attrName>
                                        </p:attrNameLst>
                                      </p:cBhvr>
                                      <p:to>
                                        <p:strVal val="visible"/>
                                      </p:to>
                                    </p:set>
                                    <p:animEffect transition="in" filter="wipe(left)">
                                      <p:cBhvr>
                                        <p:cTn id="47" dur="250"/>
                                        <p:tgtEl>
                                          <p:spTgt spid="4">
                                            <p:graphicEl>
                                              <a:dgm id="{2C8E961C-94DD-4922-A78D-2042B68F49B6}"/>
                                            </p:graphicEl>
                                          </p:spTgt>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4">
                                            <p:graphicEl>
                                              <a:dgm id="{A5923D20-76F4-44F0-8AE5-79F60651C3C5}"/>
                                            </p:graphicEl>
                                          </p:spTgt>
                                        </p:tgtEl>
                                        <p:attrNameLst>
                                          <p:attrName>style.visibility</p:attrName>
                                        </p:attrNameLst>
                                      </p:cBhvr>
                                      <p:to>
                                        <p:strVal val="visible"/>
                                      </p:to>
                                    </p:set>
                                    <p:animEffect transition="in" filter="wipe(left)">
                                      <p:cBhvr>
                                        <p:cTn id="51" dur="250"/>
                                        <p:tgtEl>
                                          <p:spTgt spid="4">
                                            <p:graphicEl>
                                              <a:dgm id="{A5923D20-76F4-44F0-8AE5-79F60651C3C5}"/>
                                            </p:graphicEl>
                                          </p:spTgt>
                                        </p:tgtEl>
                                      </p:cBhvr>
                                    </p:animEffect>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
                                            <p:graphicEl>
                                              <a:dgm id="{EF66F074-0100-469A-9F0A-DF527CD9B83C}"/>
                                            </p:graphicEl>
                                          </p:spTgt>
                                        </p:tgtEl>
                                        <p:attrNameLst>
                                          <p:attrName>style.visibility</p:attrName>
                                        </p:attrNameLst>
                                      </p:cBhvr>
                                      <p:to>
                                        <p:strVal val="visible"/>
                                      </p:to>
                                    </p:set>
                                    <p:animEffect transition="in" filter="wipe(left)">
                                      <p:cBhvr>
                                        <p:cTn id="55" dur="250"/>
                                        <p:tgtEl>
                                          <p:spTgt spid="4">
                                            <p:graphicEl>
                                              <a:dgm id="{EF66F074-0100-469A-9F0A-DF527CD9B83C}"/>
                                            </p:graphicEl>
                                          </p:spTgt>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4">
                                            <p:graphicEl>
                                              <a:dgm id="{AAE0B2AE-B29D-451E-AC83-EAE995FD3AD0}"/>
                                            </p:graphicEl>
                                          </p:spTgt>
                                        </p:tgtEl>
                                        <p:attrNameLst>
                                          <p:attrName>style.visibility</p:attrName>
                                        </p:attrNameLst>
                                      </p:cBhvr>
                                      <p:to>
                                        <p:strVal val="visible"/>
                                      </p:to>
                                    </p:set>
                                    <p:animEffect transition="in" filter="wipe(left)">
                                      <p:cBhvr>
                                        <p:cTn id="59" dur="250"/>
                                        <p:tgtEl>
                                          <p:spTgt spid="4">
                                            <p:graphicEl>
                                              <a:dgm id="{AAE0B2AE-B29D-451E-AC83-EAE995FD3AD0}"/>
                                            </p:graphicEl>
                                          </p:spTgt>
                                        </p:tgtEl>
                                      </p:cBhvr>
                                    </p:animEffect>
                                  </p:childTnLst>
                                </p:cTn>
                              </p:par>
                            </p:childTnLst>
                          </p:cTn>
                        </p:par>
                        <p:par>
                          <p:cTn id="60" fill="hold">
                            <p:stCondLst>
                              <p:cond delay="3750"/>
                            </p:stCondLst>
                            <p:childTnLst>
                              <p:par>
                                <p:cTn id="61" presetID="22" presetClass="entr" presetSubtype="8" fill="hold" grpId="0" nodeType="afterEffect">
                                  <p:stCondLst>
                                    <p:cond delay="0"/>
                                  </p:stCondLst>
                                  <p:childTnLst>
                                    <p:set>
                                      <p:cBhvr>
                                        <p:cTn id="62" dur="1" fill="hold">
                                          <p:stCondLst>
                                            <p:cond delay="0"/>
                                          </p:stCondLst>
                                        </p:cTn>
                                        <p:tgtEl>
                                          <p:spTgt spid="4">
                                            <p:graphicEl>
                                              <a:dgm id="{279914A3-39F4-46A2-90FE-97AC2FBE25AD}"/>
                                            </p:graphicEl>
                                          </p:spTgt>
                                        </p:tgtEl>
                                        <p:attrNameLst>
                                          <p:attrName>style.visibility</p:attrName>
                                        </p:attrNameLst>
                                      </p:cBhvr>
                                      <p:to>
                                        <p:strVal val="visible"/>
                                      </p:to>
                                    </p:set>
                                    <p:animEffect transition="in" filter="wipe(left)">
                                      <p:cBhvr>
                                        <p:cTn id="63" dur="250"/>
                                        <p:tgtEl>
                                          <p:spTgt spid="4">
                                            <p:graphicEl>
                                              <a:dgm id="{279914A3-39F4-46A2-90FE-97AC2FBE25AD}"/>
                                            </p:graphicEl>
                                          </p:spTgt>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C8AC6FC2-29B2-43FA-AF3C-1A1B1A1C1C1C}"/>
                                            </p:graphicEl>
                                          </p:spTgt>
                                        </p:tgtEl>
                                        <p:attrNameLst>
                                          <p:attrName>style.visibility</p:attrName>
                                        </p:attrNameLst>
                                      </p:cBhvr>
                                      <p:to>
                                        <p:strVal val="visible"/>
                                      </p:to>
                                    </p:set>
                                    <p:animEffect transition="in" filter="wipe(left)">
                                      <p:cBhvr>
                                        <p:cTn id="67" dur="250"/>
                                        <p:tgtEl>
                                          <p:spTgt spid="4">
                                            <p:graphicEl>
                                              <a:dgm id="{C8AC6FC2-29B2-43FA-AF3C-1A1B1A1C1C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p:bldLst>
  </p:timing>
</p:sld>
</file>

<file path=ppt/theme/theme1.xml><?xml version="1.0" encoding="utf-8"?>
<a:theme xmlns:a="http://schemas.openxmlformats.org/drawingml/2006/main" name="Svenska Jägareförbundet">
  <a:themeElements>
    <a:clrScheme name="Svenska Jägareförbundet">
      <a:dk1>
        <a:srgbClr val="FFFFFF"/>
      </a:dk1>
      <a:lt1>
        <a:srgbClr val="79BC66"/>
      </a:lt1>
      <a:dk2>
        <a:srgbClr val="284734"/>
      </a:dk2>
      <a:lt2>
        <a:srgbClr val="8B704E"/>
      </a:lt2>
      <a:accent1>
        <a:srgbClr val="284734"/>
      </a:accent1>
      <a:accent2>
        <a:srgbClr val="79BC66"/>
      </a:accent2>
      <a:accent3>
        <a:srgbClr val="8B704E"/>
      </a:accent3>
      <a:accent4>
        <a:srgbClr val="D5D1C3"/>
      </a:accent4>
      <a:accent5>
        <a:srgbClr val="EF7D00"/>
      </a:accent5>
      <a:accent6>
        <a:srgbClr val="000000"/>
      </a:accent6>
      <a:hlink>
        <a:srgbClr val="79BC66"/>
      </a:hlink>
      <a:folHlink>
        <a:srgbClr val="EF7D00"/>
      </a:folHlink>
    </a:clrScheme>
    <a:fontScheme name="Svenska Jägareförbundet">
      <a:majorFont>
        <a:latin typeface="Publico Headline Bold"/>
        <a:ea typeface=""/>
        <a:cs typeface=""/>
      </a:majorFont>
      <a:minorFont>
        <a:latin typeface="Publico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78B226B3-63EC-894B-87A8-8F0CD1642B01}" vid="{1470C3BB-968D-BC4F-B23B-28413DCD59F9}"/>
    </a:ext>
  </a:extLst>
</a:theme>
</file>

<file path=ppt/theme/theme2.xml><?xml version="1.0" encoding="utf-8"?>
<a:theme xmlns:a="http://schemas.openxmlformats.org/drawingml/2006/main" name="SJF">
  <a:themeElements>
    <a:clrScheme name="Jägareförbundet">
      <a:dk1>
        <a:srgbClr val="000000"/>
      </a:dk1>
      <a:lt1>
        <a:srgbClr val="FFFFFF"/>
      </a:lt1>
      <a:dk2>
        <a:srgbClr val="000000"/>
      </a:dk2>
      <a:lt2>
        <a:srgbClr val="FFFFFF"/>
      </a:lt2>
      <a:accent1>
        <a:srgbClr val="ED7D20"/>
      </a:accent1>
      <a:accent2>
        <a:srgbClr val="517138"/>
      </a:accent2>
      <a:accent3>
        <a:srgbClr val="000000"/>
      </a:accent3>
      <a:accent4>
        <a:srgbClr val="BF4328"/>
      </a:accent4>
      <a:accent5>
        <a:srgbClr val="F6C843"/>
      </a:accent5>
      <a:accent6>
        <a:srgbClr val="184F8C"/>
      </a:accent6>
      <a:hlink>
        <a:srgbClr val="0563C1"/>
      </a:hlink>
      <a:folHlink>
        <a:srgbClr val="954F72"/>
      </a:folHlink>
    </a:clrScheme>
    <a:fontScheme name="SJF">
      <a:majorFont>
        <a:latin typeface="DINOT-Black"/>
        <a:ea typeface=""/>
        <a:cs typeface=""/>
      </a:majorFont>
      <a:minorFont>
        <a:latin typeface="DINO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200"/>
          </a:lnSpc>
          <a:defRPr sz="3200" smtClean="0"/>
        </a:defPPr>
      </a:lstStyle>
    </a:txDef>
  </a:objectDefaults>
  <a:extraClrSchemeLst/>
  <a:extLst>
    <a:ext uri="{05A4C25C-085E-4340-85A3-A5531E510DB2}">
      <thm15:themeFamily xmlns:thm15="http://schemas.microsoft.com/office/thememl/2012/main" name="SJF ppt mall_20180322_v2.potx" id="{18CF64A7-1457-4022-83F4-FED5E07E50D3}" vid="{FC9DD5D0-88F8-40A7-8C04-A105CA75BD1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9E7B13D0D13A4896E0DD0CA00AAB06" ma:contentTypeVersion="4" ma:contentTypeDescription="Create a new document." ma:contentTypeScope="" ma:versionID="472fb0bb2370ad32f17663a34b14ef62">
  <xsd:schema xmlns:xsd="http://www.w3.org/2001/XMLSchema" xmlns:xs="http://www.w3.org/2001/XMLSchema" xmlns:p="http://schemas.microsoft.com/office/2006/metadata/properties" xmlns:ns2="1da02d26-c98d-4520-9b85-b07467d2e754" targetNamespace="http://schemas.microsoft.com/office/2006/metadata/properties" ma:root="true" ma:fieldsID="e8bf7d45d7268f891cab01ae93ec31e5" ns2:_="">
    <xsd:import namespace="1da02d26-c98d-4520-9b85-b07467d2e7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a02d26-c98d-4520-9b85-b07467d2e7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168005-B845-4514-A052-0DAB5229F2B5}">
  <ds:schemaRefs>
    <ds:schemaRef ds:uri="http://schemas.microsoft.com/office/2006/metadata/properties"/>
    <ds:schemaRef ds:uri="http://schemas.microsoft.com/sharepoint/v3"/>
    <ds:schemaRef ds:uri="http://purl.org/dc/terms/"/>
    <ds:schemaRef ds:uri="http://purl.org/dc/dcmitype/"/>
    <ds:schemaRef ds:uri="http://www.w3.org/XML/1998/namespace"/>
    <ds:schemaRef ds:uri="http://schemas.openxmlformats.org/package/2006/metadata/core-properties"/>
    <ds:schemaRef ds:uri="http://purl.org/dc/elements/1.1/"/>
    <ds:schemaRef ds:uri="http://schemas.microsoft.com/office/2006/documentManagement/types"/>
    <ds:schemaRef ds:uri="f36d4b79-d885-42fb-aa7c-254ed1022c5c"/>
    <ds:schemaRef ds:uri="http://schemas.microsoft.com/office/infopath/2007/PartnerControls"/>
    <ds:schemaRef ds:uri="95b2ac11-1746-4349-8614-ee9e72c63a8f"/>
  </ds:schemaRefs>
</ds:datastoreItem>
</file>

<file path=customXml/itemProps2.xml><?xml version="1.0" encoding="utf-8"?>
<ds:datastoreItem xmlns:ds="http://schemas.openxmlformats.org/officeDocument/2006/customXml" ds:itemID="{0C361139-7397-4F33-AD99-1637C9CB458C}">
  <ds:schemaRefs>
    <ds:schemaRef ds:uri="http://schemas.microsoft.com/sharepoint/v3/contenttype/forms"/>
  </ds:schemaRefs>
</ds:datastoreItem>
</file>

<file path=customXml/itemProps3.xml><?xml version="1.0" encoding="utf-8"?>
<ds:datastoreItem xmlns:ds="http://schemas.openxmlformats.org/officeDocument/2006/customXml" ds:itemID="{9301D5DF-8675-4132-B095-500FAF16C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a02d26-c98d-4520-9b85-b07467d2e7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9746838-a090-45c3-ba01-c92edc18d8c7}" enabled="1" method="Privileged" siteId="{9c046eef-c638-480d-88b5-8bc72045ae37}" removed="0"/>
</clbl:labelList>
</file>

<file path=docProps/app.xml><?xml version="1.0" encoding="utf-8"?>
<Properties xmlns="http://schemas.openxmlformats.org/officeDocument/2006/extended-properties" xmlns:vt="http://schemas.openxmlformats.org/officeDocument/2006/docPropsVTypes">
  <Template>Utökad presentation</Template>
  <TotalTime>518</TotalTime>
  <Words>1227</Words>
  <Application>Microsoft Office PowerPoint</Application>
  <PresentationFormat>Bredbild</PresentationFormat>
  <Paragraphs>159</Paragraphs>
  <Slides>14</Slides>
  <Notes>10</Notes>
  <HiddenSlides>0</HiddenSlides>
  <MMClips>0</MMClips>
  <ScaleCrop>false</ScaleCrop>
  <HeadingPairs>
    <vt:vector size="6" baseType="variant">
      <vt:variant>
        <vt:lpstr>Använt teckensnitt</vt:lpstr>
      </vt:variant>
      <vt:variant>
        <vt:i4>14</vt:i4>
      </vt:variant>
      <vt:variant>
        <vt:lpstr>Tema</vt:lpstr>
      </vt:variant>
      <vt:variant>
        <vt:i4>2</vt:i4>
      </vt:variant>
      <vt:variant>
        <vt:lpstr>Bildrubriker</vt:lpstr>
      </vt:variant>
      <vt:variant>
        <vt:i4>14</vt:i4>
      </vt:variant>
    </vt:vector>
  </HeadingPairs>
  <TitlesOfParts>
    <vt:vector size="30" baseType="lpstr">
      <vt:lpstr>Aptos</vt:lpstr>
      <vt:lpstr>Arial</vt:lpstr>
      <vt:lpstr>Calibri</vt:lpstr>
      <vt:lpstr>DINOT</vt:lpstr>
      <vt:lpstr>DINOT-Black</vt:lpstr>
      <vt:lpstr>DINOT-Bold</vt:lpstr>
      <vt:lpstr>DINOT-Bold</vt:lpstr>
      <vt:lpstr>dinot-regular</vt:lpstr>
      <vt:lpstr>dinot-regular</vt:lpstr>
      <vt:lpstr>Georgia</vt:lpstr>
      <vt:lpstr>Publico Headline</vt:lpstr>
      <vt:lpstr>Publico Headline Bold</vt:lpstr>
      <vt:lpstr>Publico Text</vt:lpstr>
      <vt:lpstr>Wingdings</vt:lpstr>
      <vt:lpstr>Svenska Jägareförbundet</vt:lpstr>
      <vt:lpstr>SJF</vt:lpstr>
      <vt:lpstr>Det här är  Svenska Jägareförbundet</vt:lpstr>
      <vt:lpstr>PowerPoint-presentation</vt:lpstr>
      <vt:lpstr>PowerPoint-presentation</vt:lpstr>
      <vt:lpstr>PowerPoint-presentation</vt:lpstr>
      <vt:lpstr>Organisation</vt:lpstr>
      <vt:lpstr>Svenska Jägareförbundets ändamål</vt:lpstr>
      <vt:lpstr>Svenska Jägareförbundets värdegrund</vt:lpstr>
      <vt:lpstr>Exempel på viltvårdsarbeten Svenska Jägareförbundet deltar i</vt:lpstr>
      <vt:lpstr>Jägaren och jakten i Sverige</vt:lpstr>
      <vt:lpstr>Sveriges största jakttidskrift</vt:lpstr>
      <vt:lpstr>Ditt medlemskap direkt i mobilen</vt:lpstr>
      <vt:lpstr>PowerPoint-presentation</vt:lpstr>
      <vt:lpstr>Välkommen som medlem!</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 Mena-Berlin</dc:creator>
  <cp:lastModifiedBy>Isabel Mena-Berlin</cp:lastModifiedBy>
  <cp:revision>16</cp:revision>
  <dcterms:created xsi:type="dcterms:W3CDTF">2025-02-28T15:27:01Z</dcterms:created>
  <dcterms:modified xsi:type="dcterms:W3CDTF">2025-03-14T08:46:43Z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0x010100D09E7B13D0D13A4896E0DD0CA00AAB06</vt:lpwstr>
  </property>
  <property fmtid="{D5CDD505-2E9C-101B-9397-08002B2CF9AE}" pid="3" name="MediaServiceImageTags">
    <vt:lpwstr/>
  </property>
</Properties>
</file>