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5"/>
    <p:sldMasterId id="2147483713" r:id="rId6"/>
  </p:sldMasterIdLst>
  <p:notesMasterIdLst>
    <p:notesMasterId r:id="rId22"/>
  </p:notesMasterIdLst>
  <p:sldIdLst>
    <p:sldId id="400" r:id="rId7"/>
    <p:sldId id="405" r:id="rId8"/>
    <p:sldId id="407" r:id="rId9"/>
    <p:sldId id="260" r:id="rId10"/>
    <p:sldId id="369" r:id="rId11"/>
    <p:sldId id="408" r:id="rId12"/>
    <p:sldId id="409" r:id="rId13"/>
    <p:sldId id="412" r:id="rId14"/>
    <p:sldId id="415" r:id="rId15"/>
    <p:sldId id="384" r:id="rId16"/>
    <p:sldId id="373" r:id="rId17"/>
    <p:sldId id="416" r:id="rId18"/>
    <p:sldId id="397" r:id="rId19"/>
    <p:sldId id="385" r:id="rId20"/>
    <p:sldId id="411" r:id="rId21"/>
  </p:sldIdLst>
  <p:sldSz cx="9144000" cy="5143500" type="screen16x9"/>
  <p:notesSz cx="6858000" cy="91440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2" pos="453" userDrawn="1">
          <p15:clr>
            <a:srgbClr val="A4A3A4"/>
          </p15:clr>
        </p15:guide>
        <p15:guide id="3" orient="horz" pos="1325" userDrawn="1">
          <p15:clr>
            <a:srgbClr val="A4A3A4"/>
          </p15:clr>
        </p15:guide>
        <p15:guide id="4" orient="horz" pos="1439" userDrawn="1">
          <p15:clr>
            <a:srgbClr val="A4A3A4"/>
          </p15:clr>
        </p15:guide>
        <p15:guide id="5"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7D1"/>
    <a:srgbClr val="FAC18A"/>
    <a:srgbClr val="557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10" autoAdjust="0"/>
  </p:normalViewPr>
  <p:slideViewPr>
    <p:cSldViewPr snapToGrid="0">
      <p:cViewPr varScale="1">
        <p:scale>
          <a:sx n="127" d="100"/>
          <a:sy n="127" d="100"/>
        </p:scale>
        <p:origin x="1164" y="114"/>
      </p:cViewPr>
      <p:guideLst>
        <p:guide pos="453"/>
        <p:guide orient="horz" pos="1325"/>
        <p:guide orient="horz" pos="1439"/>
        <p:guide pos="52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Kroon" userId="17ec2115-11a6-4910-8ee2-28c533715fd5" providerId="ADAL" clId="{28A10E7D-4783-43C2-9341-3AACD1FA653E}"/>
    <pc:docChg chg="delSld modSld">
      <pc:chgData name="Linda Kroon" userId="17ec2115-11a6-4910-8ee2-28c533715fd5" providerId="ADAL" clId="{28A10E7D-4783-43C2-9341-3AACD1FA653E}" dt="2024-10-22T08:29:01.981" v="15" actId="1076"/>
      <pc:docMkLst>
        <pc:docMk/>
      </pc:docMkLst>
      <pc:sldChg chg="modSp mod">
        <pc:chgData name="Linda Kroon" userId="17ec2115-11a6-4910-8ee2-28c533715fd5" providerId="ADAL" clId="{28A10E7D-4783-43C2-9341-3AACD1FA653E}" dt="2024-10-22T08:28:24.194" v="11" actId="14100"/>
        <pc:sldMkLst>
          <pc:docMk/>
          <pc:sldMk cId="2138102095" sldId="385"/>
        </pc:sldMkLst>
        <pc:spChg chg="mod">
          <ac:chgData name="Linda Kroon" userId="17ec2115-11a6-4910-8ee2-28c533715fd5" providerId="ADAL" clId="{28A10E7D-4783-43C2-9341-3AACD1FA653E}" dt="2024-10-22T08:28:24.194" v="11" actId="14100"/>
          <ac:spMkLst>
            <pc:docMk/>
            <pc:sldMk cId="2138102095" sldId="385"/>
            <ac:spMk id="5" creationId="{E2054632-A638-927D-D26C-1D1D12ACA7F6}"/>
          </ac:spMkLst>
        </pc:spChg>
      </pc:sldChg>
      <pc:sldChg chg="modSp mod">
        <pc:chgData name="Linda Kroon" userId="17ec2115-11a6-4910-8ee2-28c533715fd5" providerId="ADAL" clId="{28A10E7D-4783-43C2-9341-3AACD1FA653E}" dt="2024-10-22T08:29:01.981" v="15" actId="1076"/>
        <pc:sldMkLst>
          <pc:docMk/>
          <pc:sldMk cId="3327421725" sldId="407"/>
        </pc:sldMkLst>
        <pc:spChg chg="mod">
          <ac:chgData name="Linda Kroon" userId="17ec2115-11a6-4910-8ee2-28c533715fd5" providerId="ADAL" clId="{28A10E7D-4783-43C2-9341-3AACD1FA653E}" dt="2024-10-22T08:29:01.981" v="15" actId="1076"/>
          <ac:spMkLst>
            <pc:docMk/>
            <pc:sldMk cId="3327421725" sldId="407"/>
            <ac:spMk id="3" creationId="{4B0D5FB3-681E-A0D7-FEEE-18AF1D5A92CF}"/>
          </ac:spMkLst>
        </pc:spChg>
        <pc:spChg chg="mod">
          <ac:chgData name="Linda Kroon" userId="17ec2115-11a6-4910-8ee2-28c533715fd5" providerId="ADAL" clId="{28A10E7D-4783-43C2-9341-3AACD1FA653E}" dt="2024-10-22T08:28:58.638" v="14" actId="1076"/>
          <ac:spMkLst>
            <pc:docMk/>
            <pc:sldMk cId="3327421725" sldId="407"/>
            <ac:spMk id="7" creationId="{F416744C-46C5-3812-34E4-DE226F5A289E}"/>
          </ac:spMkLst>
        </pc:spChg>
      </pc:sldChg>
      <pc:sldChg chg="modSp mod">
        <pc:chgData name="Linda Kroon" userId="17ec2115-11a6-4910-8ee2-28c533715fd5" providerId="ADAL" clId="{28A10E7D-4783-43C2-9341-3AACD1FA653E}" dt="2024-10-22T08:28:44.595" v="13" actId="14100"/>
        <pc:sldMkLst>
          <pc:docMk/>
          <pc:sldMk cId="555062816" sldId="408"/>
        </pc:sldMkLst>
        <pc:spChg chg="mod">
          <ac:chgData name="Linda Kroon" userId="17ec2115-11a6-4910-8ee2-28c533715fd5" providerId="ADAL" clId="{28A10E7D-4783-43C2-9341-3AACD1FA653E}" dt="2024-10-22T08:28:44.595" v="13" actId="14100"/>
          <ac:spMkLst>
            <pc:docMk/>
            <pc:sldMk cId="555062816" sldId="408"/>
            <ac:spMk id="2" creationId="{C7BC1818-CC70-014F-EB6D-E3C03A7B3604}"/>
          </ac:spMkLst>
        </pc:spChg>
      </pc:sldChg>
      <pc:sldChg chg="modSp mod">
        <pc:chgData name="Linda Kroon" userId="17ec2115-11a6-4910-8ee2-28c533715fd5" providerId="ADAL" clId="{28A10E7D-4783-43C2-9341-3AACD1FA653E}" dt="2024-10-22T08:28:39.028" v="12" actId="14100"/>
        <pc:sldMkLst>
          <pc:docMk/>
          <pc:sldMk cId="3176006284" sldId="409"/>
        </pc:sldMkLst>
        <pc:spChg chg="mod">
          <ac:chgData name="Linda Kroon" userId="17ec2115-11a6-4910-8ee2-28c533715fd5" providerId="ADAL" clId="{28A10E7D-4783-43C2-9341-3AACD1FA653E}" dt="2024-10-22T08:28:39.028" v="12" actId="14100"/>
          <ac:spMkLst>
            <pc:docMk/>
            <pc:sldMk cId="3176006284" sldId="409"/>
            <ac:spMk id="2" creationId="{C7BC1818-CC70-014F-EB6D-E3C03A7B3604}"/>
          </ac:spMkLst>
        </pc:spChg>
      </pc:sldChg>
      <pc:sldChg chg="del">
        <pc:chgData name="Linda Kroon" userId="17ec2115-11a6-4910-8ee2-28c533715fd5" providerId="ADAL" clId="{28A10E7D-4783-43C2-9341-3AACD1FA653E}" dt="2024-10-22T08:28:00.603" v="0" actId="47"/>
        <pc:sldMkLst>
          <pc:docMk/>
          <pc:sldMk cId="599696805" sldId="410"/>
        </pc:sldMkLst>
      </pc:sldChg>
      <pc:sldMasterChg chg="delSldLayout">
        <pc:chgData name="Linda Kroon" userId="17ec2115-11a6-4910-8ee2-28c533715fd5" providerId="ADAL" clId="{28A10E7D-4783-43C2-9341-3AACD1FA653E}" dt="2024-10-22T08:28:00.603" v="0" actId="47"/>
        <pc:sldMasterMkLst>
          <pc:docMk/>
          <pc:sldMasterMk cId="4194710445" sldId="2147483713"/>
        </pc:sldMasterMkLst>
        <pc:sldLayoutChg chg="del">
          <pc:chgData name="Linda Kroon" userId="17ec2115-11a6-4910-8ee2-28c533715fd5" providerId="ADAL" clId="{28A10E7D-4783-43C2-9341-3AACD1FA653E}" dt="2024-10-22T08:28:00.603" v="0" actId="47"/>
          <pc:sldLayoutMkLst>
            <pc:docMk/>
            <pc:sldMasterMk cId="4194710445" sldId="2147483713"/>
            <pc:sldLayoutMk cId="553439870" sldId="214748372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24017-544A-4ABE-98CD-57F7A52F2C9C}" type="doc">
      <dgm:prSet loTypeId="urn:microsoft.com/office/officeart/2005/8/layout/bProcess3" loCatId="process" qsTypeId="urn:microsoft.com/office/officeart/2005/8/quickstyle/simple5" qsCatId="simple" csTypeId="urn:microsoft.com/office/officeart/2005/8/colors/accent0_1" csCatId="mainScheme" phldr="1"/>
      <dgm:spPr/>
      <dgm:t>
        <a:bodyPr/>
        <a:lstStyle/>
        <a:p>
          <a:endParaRPr lang="en-US"/>
        </a:p>
      </dgm:t>
    </dgm:pt>
    <dgm:pt modelId="{5B0AF8AD-69AC-4CCF-B074-463E5BA65848}">
      <dgm:prSet custT="1"/>
      <dgm:spPr/>
      <dgm:t>
        <a:bodyPr/>
        <a:lstStyle/>
        <a:p>
          <a:r>
            <a:rPr lang="en-US" sz="1200" b="1" i="0" dirty="0" err="1">
              <a:latin typeface="DINOT-Bold" panose="02010604030101020104" pitchFamily="2" charset="77"/>
              <a:cs typeface="Arial" panose="020B0604020202020204" pitchFamily="34" charset="0"/>
            </a:rPr>
            <a:t>Trafikeftersök</a:t>
          </a:r>
          <a:r>
            <a:rPr lang="en-US" sz="1200" b="1" i="0" dirty="0">
              <a:latin typeface="DINOT-Bold" panose="02010604030101020104" pitchFamily="2" charset="77"/>
              <a:cs typeface="Arial" panose="020B0604020202020204" pitchFamily="34" charset="0"/>
            </a:rPr>
            <a:t> </a:t>
          </a:r>
          <a:br>
            <a:rPr lang="en-US" sz="1200" b="1" i="0" dirty="0">
              <a:latin typeface="DINOT-Bold" panose="02010604030101020104" pitchFamily="2" charset="77"/>
              <a:cs typeface="Arial" panose="020B0604020202020204" pitchFamily="34" charset="0"/>
            </a:rPr>
          </a:br>
          <a:r>
            <a:rPr lang="en-US" sz="1200" b="1" i="0" dirty="0">
              <a:latin typeface="DINOT-Bold" panose="02010604030101020104" pitchFamily="2" charset="77"/>
              <a:cs typeface="Arial" panose="020B0604020202020204" pitchFamily="34" charset="0"/>
            </a:rPr>
            <a:t>var 9:e </a:t>
          </a:r>
          <a:r>
            <a:rPr lang="en-US" sz="1200" b="1" i="0" dirty="0" err="1">
              <a:latin typeface="DINOT-Bold" panose="02010604030101020104" pitchFamily="2" charset="77"/>
              <a:cs typeface="Arial" panose="020B0604020202020204" pitchFamily="34" charset="0"/>
            </a:rPr>
            <a:t>minut</a:t>
          </a:r>
          <a:r>
            <a:rPr lang="en-US" sz="1200" b="1" i="0" dirty="0">
              <a:latin typeface="DINOT-Bold" panose="02010604030101020104" pitchFamily="2" charset="77"/>
              <a:cs typeface="Arial" panose="020B0604020202020204" pitchFamily="34" charset="0"/>
            </a:rPr>
            <a:t> </a:t>
          </a:r>
        </a:p>
      </dgm:t>
    </dgm:pt>
    <dgm:pt modelId="{1F5B89E5-2D53-47E2-84DA-AA5290082C43}" type="parTrans" cxnId="{92434BAA-B1A2-477B-B75B-AB690A3BB0C2}">
      <dgm:prSet/>
      <dgm:spPr/>
      <dgm:t>
        <a:bodyPr/>
        <a:lstStyle/>
        <a:p>
          <a:endParaRPr lang="en-US" sz="1200" b="1" i="0">
            <a:latin typeface="DINOT-Bold" panose="02010604030101020104" pitchFamily="2" charset="77"/>
            <a:cs typeface="Arial" panose="020B0604020202020204" pitchFamily="34" charset="0"/>
          </a:endParaRPr>
        </a:p>
      </dgm:t>
    </dgm:pt>
    <dgm:pt modelId="{CFC42924-73D2-4556-BD97-AB163D1948B3}" type="sibTrans" cxnId="{92434BAA-B1A2-477B-B75B-AB690A3BB0C2}">
      <dgm:prSet custT="1"/>
      <dgm:spPr/>
      <dgm:t>
        <a:bodyPr/>
        <a:lstStyle/>
        <a:p>
          <a:endParaRPr lang="en-US" sz="1200" b="1" i="0">
            <a:latin typeface="DINOT-Bold" panose="02010604030101020104" pitchFamily="2" charset="77"/>
            <a:cs typeface="Arial" panose="020B0604020202020204" pitchFamily="34" charset="0"/>
          </a:endParaRPr>
        </a:p>
      </dgm:t>
    </dgm:pt>
    <dgm:pt modelId="{52D9EC94-D8C9-4FBD-AA4D-C9D33E3BEBB8}">
      <dgm:prSet custT="1"/>
      <dgm:spPr/>
      <dgm:t>
        <a:bodyPr/>
        <a:lstStyle/>
        <a:p>
          <a:r>
            <a:rPr lang="en-US" sz="1200" b="1" i="0" dirty="0">
              <a:latin typeface="DINOT-Bold" panose="02010604030101020104" pitchFamily="2" charset="77"/>
              <a:cs typeface="Arial" panose="020B0604020202020204" pitchFamily="34" charset="0"/>
            </a:rPr>
            <a:t>5 </a:t>
          </a:r>
          <a:r>
            <a:rPr lang="en-US" sz="1200" b="1" i="0" dirty="0" err="1">
              <a:latin typeface="DINOT-Bold" panose="02010604030101020104" pitchFamily="2" charset="77"/>
              <a:cs typeface="Arial" panose="020B0604020202020204" pitchFamily="34" charset="0"/>
            </a:rPr>
            <a:t>miljoner</a:t>
          </a:r>
          <a:r>
            <a:rPr lang="en-US" sz="1200" b="1" i="0" dirty="0">
              <a:latin typeface="DINOT-Bold" panose="02010604030101020104" pitchFamily="2" charset="77"/>
              <a:cs typeface="Arial" panose="020B0604020202020204" pitchFamily="34" charset="0"/>
            </a:rPr>
            <a:t> </a:t>
          </a:r>
          <a:br>
            <a:rPr lang="en-US" sz="1200" b="1" i="0" dirty="0">
              <a:latin typeface="DINOT-Bold" panose="02010604030101020104" pitchFamily="2" charset="77"/>
              <a:cs typeface="Arial" panose="020B0604020202020204" pitchFamily="34" charset="0"/>
            </a:rPr>
          </a:br>
          <a:r>
            <a:rPr lang="en-US" sz="1200" b="1" i="0" dirty="0" err="1">
              <a:latin typeface="DINOT-Bold" panose="02010604030101020104" pitchFamily="2" charset="77"/>
              <a:cs typeface="Arial" panose="020B0604020202020204" pitchFamily="34" charset="0"/>
            </a:rPr>
            <a:t>timmar</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vilt-inventering</a:t>
          </a:r>
          <a:r>
            <a:rPr lang="en-US" sz="1200" b="1" i="0" dirty="0">
              <a:latin typeface="DINOT-Bold" panose="02010604030101020104" pitchFamily="2" charset="77"/>
              <a:cs typeface="Arial" panose="020B0604020202020204" pitchFamily="34" charset="0"/>
            </a:rPr>
            <a:t> </a:t>
          </a:r>
        </a:p>
      </dgm:t>
    </dgm:pt>
    <dgm:pt modelId="{DC7E5477-E2C9-4FE9-A32E-8825BDBA6C6A}" type="parTrans" cxnId="{1A84E652-0AB3-41D7-89A3-F20BE35490FC}">
      <dgm:prSet/>
      <dgm:spPr/>
      <dgm:t>
        <a:bodyPr/>
        <a:lstStyle/>
        <a:p>
          <a:endParaRPr lang="en-US" sz="1200" b="1" i="0">
            <a:latin typeface="DINOT-Bold" panose="02010604030101020104" pitchFamily="2" charset="77"/>
            <a:cs typeface="Arial" panose="020B0604020202020204" pitchFamily="34" charset="0"/>
          </a:endParaRPr>
        </a:p>
      </dgm:t>
    </dgm:pt>
    <dgm:pt modelId="{16A7A8FD-1BC9-4DC0-8706-A5452A8ECD3B}" type="sibTrans" cxnId="{1A84E652-0AB3-41D7-89A3-F20BE35490FC}">
      <dgm:prSet custT="1"/>
      <dgm:spPr/>
      <dgm:t>
        <a:bodyPr/>
        <a:lstStyle/>
        <a:p>
          <a:endParaRPr lang="en-US" sz="1200" b="1" i="0">
            <a:latin typeface="DINOT-Bold" panose="02010604030101020104" pitchFamily="2" charset="77"/>
            <a:cs typeface="Arial" panose="020B0604020202020204" pitchFamily="34" charset="0"/>
          </a:endParaRPr>
        </a:p>
      </dgm:t>
    </dgm:pt>
    <dgm:pt modelId="{7636903E-7E5A-4461-8006-E5FC4194D043}">
      <dgm:prSet custT="1"/>
      <dgm:spPr/>
      <dgm:t>
        <a:bodyPr/>
        <a:lstStyle/>
        <a:p>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Motsvarande</a:t>
          </a:r>
          <a:r>
            <a:rPr lang="en-US" sz="1200" b="1" i="0" dirty="0">
              <a:latin typeface="DINOT-Bold" panose="02010604030101020104" pitchFamily="2" charset="77"/>
              <a:cs typeface="Arial" panose="020B0604020202020204" pitchFamily="34" charset="0"/>
            </a:rPr>
            <a:t> 4 100 </a:t>
          </a:r>
          <a:br>
            <a:rPr lang="en-US" sz="1200" b="1" i="0" dirty="0">
              <a:latin typeface="DINOT-Bold" panose="02010604030101020104" pitchFamily="2" charset="77"/>
              <a:cs typeface="Arial" panose="020B0604020202020204" pitchFamily="34" charset="0"/>
            </a:rPr>
          </a:br>
          <a:r>
            <a:rPr lang="en-US" sz="1200" b="1" i="0" dirty="0" err="1">
              <a:latin typeface="DINOT-Bold" panose="02010604030101020104" pitchFamily="2" charset="77"/>
              <a:cs typeface="Arial" panose="020B0604020202020204" pitchFamily="34" charset="0"/>
            </a:rPr>
            <a:t>heltidstjänster</a:t>
          </a:r>
          <a:r>
            <a:rPr lang="en-US" sz="1200" b="1" i="0" dirty="0">
              <a:latin typeface="DINOT-Bold" panose="02010604030101020104" pitchFamily="2" charset="77"/>
              <a:cs typeface="Arial" panose="020B0604020202020204" pitchFamily="34" charset="0"/>
            </a:rPr>
            <a:t> </a:t>
          </a:r>
          <a:br>
            <a:rPr lang="en-US" sz="1200" b="1" i="0" dirty="0">
              <a:latin typeface="DINOT-Bold" panose="02010604030101020104" pitchFamily="2" charset="77"/>
              <a:cs typeface="Arial" panose="020B0604020202020204" pitchFamily="34" charset="0"/>
            </a:rPr>
          </a:br>
          <a:r>
            <a:rPr lang="en-US" sz="1200" b="1" i="0" dirty="0" err="1">
              <a:latin typeface="DINOT-Bold" panose="02010604030101020104" pitchFamily="2" charset="77"/>
              <a:cs typeface="Arial" panose="020B0604020202020204" pitchFamily="34" charset="0"/>
            </a:rPr>
            <a:t>på</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viltvård</a:t>
          </a:r>
          <a:r>
            <a:rPr lang="en-US" sz="1200" b="1" i="0" dirty="0">
              <a:latin typeface="DINOT-Bold" panose="02010604030101020104" pitchFamily="2" charset="77"/>
              <a:cs typeface="Arial" panose="020B0604020202020204" pitchFamily="34" charset="0"/>
            </a:rPr>
            <a:t> </a:t>
          </a:r>
        </a:p>
      </dgm:t>
    </dgm:pt>
    <dgm:pt modelId="{50941B94-F26F-44AC-82D0-F911574F4393}" type="parTrans" cxnId="{A5AE4A8B-87CC-4611-A4C6-A3DDE68BEF36}">
      <dgm:prSet/>
      <dgm:spPr/>
      <dgm:t>
        <a:bodyPr/>
        <a:lstStyle/>
        <a:p>
          <a:endParaRPr lang="en-US" sz="1200" b="1" i="0">
            <a:latin typeface="DINOT-Bold" panose="02010604030101020104" pitchFamily="2" charset="77"/>
            <a:cs typeface="Arial" panose="020B0604020202020204" pitchFamily="34" charset="0"/>
          </a:endParaRPr>
        </a:p>
      </dgm:t>
    </dgm:pt>
    <dgm:pt modelId="{5EF3583D-05A3-453C-855B-265A5E0BF460}" type="sibTrans" cxnId="{A5AE4A8B-87CC-4611-A4C6-A3DDE68BEF36}">
      <dgm:prSet custT="1"/>
      <dgm:spPr/>
      <dgm:t>
        <a:bodyPr/>
        <a:lstStyle/>
        <a:p>
          <a:endParaRPr lang="en-US" sz="1200" b="1" i="0">
            <a:latin typeface="DINOT-Bold" panose="02010604030101020104" pitchFamily="2" charset="77"/>
            <a:cs typeface="Arial" panose="020B0604020202020204" pitchFamily="34" charset="0"/>
          </a:endParaRPr>
        </a:p>
      </dgm:t>
    </dgm:pt>
    <dgm:pt modelId="{64BA07A9-DA0D-441A-B2F9-E6E460E1ADFE}">
      <dgm:prSet custT="1"/>
      <dgm:spPr/>
      <dgm:t>
        <a:bodyPr/>
        <a:lstStyle/>
        <a:p>
          <a:r>
            <a:rPr lang="en-US" sz="1200" b="1" i="0" dirty="0" err="1">
              <a:latin typeface="DINOT-Bold" panose="02010604030101020104" pitchFamily="2" charset="77"/>
              <a:cs typeface="Arial" panose="020B0604020202020204" pitchFamily="34" charset="0"/>
            </a:rPr>
            <a:t>Jakten</a:t>
          </a:r>
          <a:r>
            <a:rPr lang="en-US" sz="1200" b="1" i="0" dirty="0">
              <a:latin typeface="DINOT-Bold" panose="02010604030101020104" pitchFamily="2" charset="77"/>
              <a:cs typeface="Arial" panose="020B0604020202020204" pitchFamily="34" charset="0"/>
            </a:rPr>
            <a:t> ger </a:t>
          </a:r>
          <a:br>
            <a:rPr lang="en-US" sz="1200" b="1" i="0" dirty="0">
              <a:latin typeface="DINOT-Bold" panose="02010604030101020104" pitchFamily="2" charset="77"/>
              <a:cs typeface="Arial" panose="020B0604020202020204" pitchFamily="34" charset="0"/>
            </a:rPr>
          </a:br>
          <a:r>
            <a:rPr lang="en-US" sz="1200" b="1" i="0" dirty="0">
              <a:latin typeface="DINOT-Bold" panose="02010604030101020104" pitchFamily="2" charset="77"/>
              <a:cs typeface="Arial" panose="020B0604020202020204" pitchFamily="34" charset="0"/>
            </a:rPr>
            <a:t>20 000 ton </a:t>
          </a:r>
          <a:br>
            <a:rPr lang="en-US" sz="1200" b="1" i="0" dirty="0">
              <a:latin typeface="DINOT-Bold" panose="02010604030101020104" pitchFamily="2" charset="77"/>
              <a:cs typeface="Arial" panose="020B0604020202020204" pitchFamily="34" charset="0"/>
            </a:rPr>
          </a:br>
          <a:r>
            <a:rPr lang="en-US" sz="1200" b="1" i="0" dirty="0" err="1">
              <a:latin typeface="DINOT-Bold" panose="02010604030101020104" pitchFamily="2" charset="77"/>
              <a:cs typeface="Arial" panose="020B0604020202020204" pitchFamily="34" charset="0"/>
            </a:rPr>
            <a:t>viltkött</a:t>
          </a:r>
          <a:endParaRPr lang="en-US" sz="1200" b="1" i="0" dirty="0">
            <a:latin typeface="DINOT-Bold" panose="02010604030101020104" pitchFamily="2" charset="77"/>
            <a:cs typeface="Arial" panose="020B0604020202020204" pitchFamily="34" charset="0"/>
          </a:endParaRPr>
        </a:p>
      </dgm:t>
    </dgm:pt>
    <dgm:pt modelId="{50863E0D-CF52-42D4-BAD8-B35607780A2B}" type="parTrans" cxnId="{6CECC0F8-62CC-4583-88AE-53428C53B92C}">
      <dgm:prSet/>
      <dgm:spPr/>
      <dgm:t>
        <a:bodyPr/>
        <a:lstStyle/>
        <a:p>
          <a:endParaRPr lang="en-US" sz="1200" b="1" i="0">
            <a:latin typeface="DINOT-Bold" panose="02010604030101020104" pitchFamily="2" charset="77"/>
            <a:cs typeface="Arial" panose="020B0604020202020204" pitchFamily="34" charset="0"/>
          </a:endParaRPr>
        </a:p>
      </dgm:t>
    </dgm:pt>
    <dgm:pt modelId="{750CC509-3AE5-428F-9B26-8A98CC1D72DC}" type="sibTrans" cxnId="{6CECC0F8-62CC-4583-88AE-53428C53B92C}">
      <dgm:prSet custT="1"/>
      <dgm:spPr/>
      <dgm:t>
        <a:bodyPr/>
        <a:lstStyle/>
        <a:p>
          <a:endParaRPr lang="en-US" sz="1200" b="1" i="0">
            <a:latin typeface="DINOT-Bold" panose="02010604030101020104" pitchFamily="2" charset="77"/>
            <a:cs typeface="Arial" panose="020B0604020202020204" pitchFamily="34" charset="0"/>
          </a:endParaRPr>
        </a:p>
      </dgm:t>
    </dgm:pt>
    <dgm:pt modelId="{6DB49505-3BA3-49DB-9BB9-B8937D8AB9F2}">
      <dgm:prSet custT="1"/>
      <dgm:spPr/>
      <dgm:t>
        <a:bodyPr/>
        <a:lstStyle/>
        <a:p>
          <a:r>
            <a:rPr lang="en-US" sz="1200" b="1" i="0" dirty="0">
              <a:latin typeface="DINOT-Bold" panose="02010604030101020104" pitchFamily="2" charset="77"/>
              <a:cs typeface="Arial" panose="020B0604020202020204" pitchFamily="34" charset="0"/>
            </a:rPr>
            <a:t>150 000 </a:t>
          </a:r>
          <a:r>
            <a:rPr lang="en-US" sz="1200" b="1" i="0" dirty="0" err="1">
              <a:latin typeface="DINOT-Bold" panose="02010604030101020104" pitchFamily="2" charset="77"/>
              <a:cs typeface="Arial" panose="020B0604020202020204" pitchFamily="34" charset="0"/>
            </a:rPr>
            <a:t>timmar</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dedikeras</a:t>
          </a:r>
          <a:r>
            <a:rPr lang="en-US" sz="1200" b="1" i="0" dirty="0">
              <a:latin typeface="DINOT-Bold" panose="02010604030101020104" pitchFamily="2" charset="77"/>
              <a:cs typeface="Arial" panose="020B0604020202020204" pitchFamily="34" charset="0"/>
            </a:rPr>
            <a:t> till </a:t>
          </a:r>
          <a:r>
            <a:rPr lang="en-US" sz="1200" b="1" i="0" dirty="0" err="1">
              <a:latin typeface="DINOT-Bold" panose="02010604030101020104" pitchFamily="2" charset="77"/>
              <a:cs typeface="Arial" panose="020B0604020202020204" pitchFamily="34" charset="0"/>
            </a:rPr>
            <a:t>eftersöks-verksamhet</a:t>
          </a:r>
          <a:r>
            <a:rPr lang="en-US" sz="1200" b="1" i="0" dirty="0">
              <a:latin typeface="DINOT-Bold" panose="02010604030101020104" pitchFamily="2" charset="77"/>
              <a:cs typeface="Arial" panose="020B0604020202020204" pitchFamily="34" charset="0"/>
            </a:rPr>
            <a:t> </a:t>
          </a:r>
        </a:p>
      </dgm:t>
    </dgm:pt>
    <dgm:pt modelId="{D185635C-BC94-4EF0-A880-445CC9E0CE2B}" type="parTrans" cxnId="{5E70415B-9D60-4DC2-AAD0-0FE609E796CA}">
      <dgm:prSet/>
      <dgm:spPr/>
      <dgm:t>
        <a:bodyPr/>
        <a:lstStyle/>
        <a:p>
          <a:endParaRPr lang="en-US" sz="1200" b="1" i="0">
            <a:latin typeface="DINOT-Bold" panose="02010604030101020104" pitchFamily="2" charset="77"/>
            <a:cs typeface="Arial" panose="020B0604020202020204" pitchFamily="34" charset="0"/>
          </a:endParaRPr>
        </a:p>
      </dgm:t>
    </dgm:pt>
    <dgm:pt modelId="{F63756C0-CFC9-402A-9B52-7D8C2914F57E}" type="sibTrans" cxnId="{5E70415B-9D60-4DC2-AAD0-0FE609E796CA}">
      <dgm:prSet custT="1"/>
      <dgm:spPr/>
      <dgm:t>
        <a:bodyPr/>
        <a:lstStyle/>
        <a:p>
          <a:endParaRPr lang="en-US" sz="1200" b="1" i="0">
            <a:latin typeface="DINOT-Bold" panose="02010604030101020104" pitchFamily="2" charset="77"/>
            <a:cs typeface="Arial" panose="020B0604020202020204" pitchFamily="34" charset="0"/>
          </a:endParaRPr>
        </a:p>
      </dgm:t>
    </dgm:pt>
    <dgm:pt modelId="{4A5BED89-BA80-408C-AF4A-5150DF6A75E4}">
      <dgm:prSet custT="1"/>
      <dgm:spPr/>
      <dgm:t>
        <a:bodyPr/>
        <a:lstStyle/>
        <a:p>
          <a:r>
            <a:rPr lang="en-US" sz="1200" b="1" i="0">
              <a:latin typeface="DINOT-Bold" panose="02010604030101020104" pitchFamily="2" charset="77"/>
              <a:cs typeface="Arial" panose="020B0604020202020204" pitchFamily="34" charset="0"/>
            </a:rPr>
            <a:t>Merparten av viltforskningen finansieras av jägare</a:t>
          </a:r>
        </a:p>
      </dgm:t>
    </dgm:pt>
    <dgm:pt modelId="{DC375F3F-C5AB-456D-B27E-A219CC0F3A48}" type="parTrans" cxnId="{4E321CFA-0FCD-41C5-8BC8-0C952950B7C2}">
      <dgm:prSet/>
      <dgm:spPr/>
      <dgm:t>
        <a:bodyPr/>
        <a:lstStyle/>
        <a:p>
          <a:endParaRPr lang="en-US" sz="1200" b="1" i="0">
            <a:latin typeface="DINOT-Bold" panose="02010604030101020104" pitchFamily="2" charset="77"/>
            <a:cs typeface="Arial" panose="020B0604020202020204" pitchFamily="34" charset="0"/>
          </a:endParaRPr>
        </a:p>
      </dgm:t>
    </dgm:pt>
    <dgm:pt modelId="{2FB53BE1-4490-48DE-B354-58B2E36B26C8}" type="sibTrans" cxnId="{4E321CFA-0FCD-41C5-8BC8-0C952950B7C2}">
      <dgm:prSet custT="1"/>
      <dgm:spPr/>
      <dgm:t>
        <a:bodyPr/>
        <a:lstStyle/>
        <a:p>
          <a:endParaRPr lang="en-US" sz="1200" b="1" i="0">
            <a:latin typeface="DINOT-Bold" panose="02010604030101020104" pitchFamily="2" charset="77"/>
            <a:cs typeface="Arial" panose="020B0604020202020204" pitchFamily="34" charset="0"/>
          </a:endParaRPr>
        </a:p>
      </dgm:t>
    </dgm:pt>
    <dgm:pt modelId="{45D0CDCF-D94B-4AD8-A887-6BC5E09EE030}">
      <dgm:prSet custT="1"/>
      <dgm:spPr/>
      <dgm:t>
        <a:bodyPr/>
        <a:lstStyle/>
        <a:p>
          <a:r>
            <a:rPr lang="en-US" sz="1200" b="1" i="0" dirty="0" err="1">
              <a:latin typeface="DINOT-Bold" panose="02010604030101020104" pitchFamily="2" charset="77"/>
              <a:cs typeface="Arial" panose="020B0604020202020204" pitchFamily="34" charset="0"/>
            </a:rPr>
            <a:t>Samarbetar</a:t>
          </a:r>
          <a:r>
            <a:rPr lang="en-US" sz="1200" b="1" i="0" dirty="0">
              <a:latin typeface="DINOT-Bold" panose="02010604030101020104" pitchFamily="2" charset="77"/>
              <a:cs typeface="Arial" panose="020B0604020202020204" pitchFamily="34" charset="0"/>
            </a:rPr>
            <a:t> med SVA för </a:t>
          </a:r>
          <a:r>
            <a:rPr lang="en-US" sz="1200" b="1" i="0" dirty="0" err="1">
              <a:latin typeface="DINOT-Bold" panose="02010604030101020104" pitchFamily="2" charset="77"/>
              <a:cs typeface="Arial" panose="020B0604020202020204" pitchFamily="34" charset="0"/>
            </a:rPr>
            <a:t>att</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bevaka</a:t>
          </a:r>
          <a:r>
            <a:rPr lang="en-US" sz="1200" b="1" i="0" dirty="0">
              <a:latin typeface="DINOT-Bold" panose="02010604030101020104" pitchFamily="2" charset="77"/>
              <a:cs typeface="Arial" panose="020B0604020202020204" pitchFamily="34" charset="0"/>
            </a:rPr>
            <a:t> de </a:t>
          </a:r>
          <a:r>
            <a:rPr lang="en-US" sz="1200" b="1" i="0" dirty="0" err="1">
              <a:latin typeface="DINOT-Bold" panose="02010604030101020104" pitchFamily="2" charset="77"/>
              <a:cs typeface="Arial" panose="020B0604020202020204" pitchFamily="34" charset="0"/>
            </a:rPr>
            <a:t>vilda</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djurens</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hälsa</a:t>
          </a:r>
          <a:endParaRPr lang="en-US" sz="1200" b="1" i="0" dirty="0">
            <a:latin typeface="DINOT-Bold" panose="02010604030101020104" pitchFamily="2" charset="77"/>
            <a:cs typeface="Arial" panose="020B0604020202020204" pitchFamily="34" charset="0"/>
          </a:endParaRPr>
        </a:p>
      </dgm:t>
    </dgm:pt>
    <dgm:pt modelId="{783A336A-FB78-4E2B-B53E-9A1B21DA44C3}" type="parTrans" cxnId="{BEA5F43A-9CFF-4686-B547-858F291CCB6F}">
      <dgm:prSet/>
      <dgm:spPr/>
      <dgm:t>
        <a:bodyPr/>
        <a:lstStyle/>
        <a:p>
          <a:endParaRPr lang="en-US" sz="1200" b="1" i="0">
            <a:latin typeface="DINOT-Bold" panose="02010604030101020104" pitchFamily="2" charset="77"/>
            <a:cs typeface="Arial" panose="020B0604020202020204" pitchFamily="34" charset="0"/>
          </a:endParaRPr>
        </a:p>
      </dgm:t>
    </dgm:pt>
    <dgm:pt modelId="{E1479E5F-5120-412B-9149-629FB1E7E342}" type="sibTrans" cxnId="{BEA5F43A-9CFF-4686-B547-858F291CCB6F}">
      <dgm:prSet custT="1"/>
      <dgm:spPr/>
      <dgm:t>
        <a:bodyPr/>
        <a:lstStyle/>
        <a:p>
          <a:endParaRPr lang="en-US" sz="1200" b="1" i="0">
            <a:latin typeface="DINOT-Bold" panose="02010604030101020104" pitchFamily="2" charset="77"/>
            <a:cs typeface="Arial" panose="020B0604020202020204" pitchFamily="34" charset="0"/>
          </a:endParaRPr>
        </a:p>
      </dgm:t>
    </dgm:pt>
    <dgm:pt modelId="{B732B92B-2624-4603-93AC-DA3FC0F6658F}">
      <dgm:prSet custT="1"/>
      <dgm:spPr/>
      <dgm:t>
        <a:bodyPr/>
        <a:lstStyle/>
        <a:p>
          <a:r>
            <a:rPr lang="en-US" sz="1200" b="1" i="0" dirty="0" err="1">
              <a:latin typeface="DINOT-Bold" panose="02010604030101020104" pitchFamily="2" charset="77"/>
              <a:cs typeface="Arial" panose="020B0604020202020204" pitchFamily="34" charset="0"/>
            </a:rPr>
            <a:t>Arbetar</a:t>
          </a:r>
          <a:r>
            <a:rPr lang="en-US" sz="1200" b="1" i="0" dirty="0">
              <a:latin typeface="DINOT-Bold" panose="02010604030101020104" pitchFamily="2" charset="77"/>
              <a:cs typeface="Arial" panose="020B0604020202020204" pitchFamily="34" charset="0"/>
            </a:rPr>
            <a:t> för </a:t>
          </a:r>
          <a:br>
            <a:rPr lang="en-US" sz="1200" b="1" i="0" dirty="0">
              <a:latin typeface="DINOT-Bold" panose="02010604030101020104" pitchFamily="2" charset="77"/>
              <a:cs typeface="Arial" panose="020B0604020202020204" pitchFamily="34" charset="0"/>
            </a:rPr>
          </a:br>
          <a:r>
            <a:rPr lang="en-US" sz="1200" b="1" i="0" dirty="0" err="1">
              <a:latin typeface="DINOT-Bold" panose="02010604030101020104" pitchFamily="2" charset="77"/>
              <a:cs typeface="Arial" panose="020B0604020202020204" pitchFamily="34" charset="0"/>
            </a:rPr>
            <a:t>att</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nå</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samhällets</a:t>
          </a:r>
          <a:r>
            <a:rPr lang="en-US" sz="1200" b="1" i="0" dirty="0">
              <a:latin typeface="DINOT-Bold" panose="02010604030101020104" pitchFamily="2" charset="77"/>
              <a:cs typeface="Arial" panose="020B0604020202020204" pitchFamily="34" charset="0"/>
            </a:rPr>
            <a:t> </a:t>
          </a:r>
          <a:r>
            <a:rPr lang="en-US" sz="1200" b="1" i="0" dirty="0" err="1">
              <a:latin typeface="DINOT-Bold" panose="02010604030101020104" pitchFamily="2" charset="77"/>
              <a:cs typeface="Arial" panose="020B0604020202020204" pitchFamily="34" charset="0"/>
            </a:rPr>
            <a:t>miljökvalitetsmål</a:t>
          </a:r>
          <a:r>
            <a:rPr lang="en-US" sz="1200" b="1" i="0" dirty="0">
              <a:latin typeface="DINOT-Bold" panose="02010604030101020104" pitchFamily="2" charset="77"/>
              <a:cs typeface="Arial" panose="020B0604020202020204" pitchFamily="34" charset="0"/>
            </a:rPr>
            <a:t> </a:t>
          </a:r>
        </a:p>
      </dgm:t>
    </dgm:pt>
    <dgm:pt modelId="{39DE08FD-5BB3-4FF4-AFAF-8DAB9662FE58}" type="parTrans" cxnId="{ADB53A0D-319B-4448-A56E-3E14E80D987F}">
      <dgm:prSet/>
      <dgm:spPr/>
      <dgm:t>
        <a:bodyPr/>
        <a:lstStyle/>
        <a:p>
          <a:endParaRPr lang="en-US" sz="1200" b="1" i="0">
            <a:latin typeface="DINOT-Bold" panose="02010604030101020104" pitchFamily="2" charset="77"/>
            <a:cs typeface="Arial" panose="020B0604020202020204" pitchFamily="34" charset="0"/>
          </a:endParaRPr>
        </a:p>
      </dgm:t>
    </dgm:pt>
    <dgm:pt modelId="{BDDA5BD3-CE1B-404F-91F2-2D784C58B973}" type="sibTrans" cxnId="{ADB53A0D-319B-4448-A56E-3E14E80D987F}">
      <dgm:prSet/>
      <dgm:spPr/>
      <dgm:t>
        <a:bodyPr/>
        <a:lstStyle/>
        <a:p>
          <a:endParaRPr lang="en-US" sz="1200" b="1" i="0">
            <a:latin typeface="DINOT-Bold" panose="02010604030101020104" pitchFamily="2" charset="77"/>
            <a:cs typeface="Arial" panose="020B0604020202020204" pitchFamily="34" charset="0"/>
          </a:endParaRPr>
        </a:p>
      </dgm:t>
    </dgm:pt>
    <dgm:pt modelId="{A61BFAF8-41C4-4278-A869-F754EDD47D7B}" type="pres">
      <dgm:prSet presAssocID="{02324017-544A-4ABE-98CD-57F7A52F2C9C}" presName="Name0" presStyleCnt="0">
        <dgm:presLayoutVars>
          <dgm:dir/>
          <dgm:resizeHandles val="exact"/>
        </dgm:presLayoutVars>
      </dgm:prSet>
      <dgm:spPr/>
    </dgm:pt>
    <dgm:pt modelId="{5FCB44F9-B38D-4FCE-BA67-99759947FAA2}" type="pres">
      <dgm:prSet presAssocID="{5B0AF8AD-69AC-4CCF-B074-463E5BA65848}" presName="node" presStyleLbl="node1" presStyleIdx="0" presStyleCnt="8" custLinFactNeighborX="1930">
        <dgm:presLayoutVars>
          <dgm:bulletEnabled val="1"/>
        </dgm:presLayoutVars>
      </dgm:prSet>
      <dgm:spPr/>
    </dgm:pt>
    <dgm:pt modelId="{8F8944C1-EACA-43B3-8922-AD716498FC6F}" type="pres">
      <dgm:prSet presAssocID="{CFC42924-73D2-4556-BD97-AB163D1948B3}" presName="sibTrans" presStyleLbl="sibTrans1D1" presStyleIdx="0" presStyleCnt="7"/>
      <dgm:spPr/>
    </dgm:pt>
    <dgm:pt modelId="{C6C4AF42-FF03-4310-A8FD-27B03B447B09}" type="pres">
      <dgm:prSet presAssocID="{CFC42924-73D2-4556-BD97-AB163D1948B3}" presName="connectorText" presStyleLbl="sibTrans1D1" presStyleIdx="0" presStyleCnt="7"/>
      <dgm:spPr/>
    </dgm:pt>
    <dgm:pt modelId="{3EE1132F-3487-4172-8F44-AF7C5B652569}" type="pres">
      <dgm:prSet presAssocID="{52D9EC94-D8C9-4FBD-AA4D-C9D33E3BEBB8}" presName="node" presStyleLbl="node1" presStyleIdx="1" presStyleCnt="8" custLinFactNeighborX="-1012">
        <dgm:presLayoutVars>
          <dgm:bulletEnabled val="1"/>
        </dgm:presLayoutVars>
      </dgm:prSet>
      <dgm:spPr/>
    </dgm:pt>
    <dgm:pt modelId="{0B698AD3-AC8F-43F6-B9EB-BBFE208C2A10}" type="pres">
      <dgm:prSet presAssocID="{16A7A8FD-1BC9-4DC0-8706-A5452A8ECD3B}" presName="sibTrans" presStyleLbl="sibTrans1D1" presStyleIdx="1" presStyleCnt="7"/>
      <dgm:spPr/>
    </dgm:pt>
    <dgm:pt modelId="{8FE4899C-0CFD-4303-967F-FF7C448BCC72}" type="pres">
      <dgm:prSet presAssocID="{16A7A8FD-1BC9-4DC0-8706-A5452A8ECD3B}" presName="connectorText" presStyleLbl="sibTrans1D1" presStyleIdx="1" presStyleCnt="7"/>
      <dgm:spPr/>
    </dgm:pt>
    <dgm:pt modelId="{60EF0B09-2F1A-4249-81C2-B1BF4466E37A}" type="pres">
      <dgm:prSet presAssocID="{7636903E-7E5A-4461-8006-E5FC4194D043}" presName="node" presStyleLbl="node1" presStyleIdx="2" presStyleCnt="8" custLinFactNeighborX="-1012">
        <dgm:presLayoutVars>
          <dgm:bulletEnabled val="1"/>
        </dgm:presLayoutVars>
      </dgm:prSet>
      <dgm:spPr/>
    </dgm:pt>
    <dgm:pt modelId="{244A65D1-ABC2-417F-9B5B-56A9B3E16A8D}" type="pres">
      <dgm:prSet presAssocID="{5EF3583D-05A3-453C-855B-265A5E0BF460}" presName="sibTrans" presStyleLbl="sibTrans1D1" presStyleIdx="2" presStyleCnt="7"/>
      <dgm:spPr/>
    </dgm:pt>
    <dgm:pt modelId="{7C51D10F-7777-4D62-8F99-3740CE717D65}" type="pres">
      <dgm:prSet presAssocID="{5EF3583D-05A3-453C-855B-265A5E0BF460}" presName="connectorText" presStyleLbl="sibTrans1D1" presStyleIdx="2" presStyleCnt="7"/>
      <dgm:spPr/>
    </dgm:pt>
    <dgm:pt modelId="{E566490B-0695-42BB-80E1-5E62282A877B}" type="pres">
      <dgm:prSet presAssocID="{64BA07A9-DA0D-441A-B2F9-E6E460E1ADFE}" presName="node" presStyleLbl="node1" presStyleIdx="3" presStyleCnt="8" custLinFactNeighborX="-1012">
        <dgm:presLayoutVars>
          <dgm:bulletEnabled val="1"/>
        </dgm:presLayoutVars>
      </dgm:prSet>
      <dgm:spPr/>
    </dgm:pt>
    <dgm:pt modelId="{DB524C6F-9916-47DB-BB98-3A160F34EF68}" type="pres">
      <dgm:prSet presAssocID="{750CC509-3AE5-428F-9B26-8A98CC1D72DC}" presName="sibTrans" presStyleLbl="sibTrans1D1" presStyleIdx="3" presStyleCnt="7"/>
      <dgm:spPr/>
    </dgm:pt>
    <dgm:pt modelId="{E2A1AEE6-59E3-4446-93E2-8012E4BC5AA1}" type="pres">
      <dgm:prSet presAssocID="{750CC509-3AE5-428F-9B26-8A98CC1D72DC}" presName="connectorText" presStyleLbl="sibTrans1D1" presStyleIdx="3" presStyleCnt="7"/>
      <dgm:spPr/>
    </dgm:pt>
    <dgm:pt modelId="{ACAD2583-20D3-4825-8B69-2035076CA92E}" type="pres">
      <dgm:prSet presAssocID="{6DB49505-3BA3-49DB-9BB9-B8937D8AB9F2}" presName="node" presStyleLbl="node1" presStyleIdx="4" presStyleCnt="8" custLinFactNeighborX="1930">
        <dgm:presLayoutVars>
          <dgm:bulletEnabled val="1"/>
        </dgm:presLayoutVars>
      </dgm:prSet>
      <dgm:spPr/>
    </dgm:pt>
    <dgm:pt modelId="{2C8E961C-94DD-4922-A78D-2042B68F49B6}" type="pres">
      <dgm:prSet presAssocID="{F63756C0-CFC9-402A-9B52-7D8C2914F57E}" presName="sibTrans" presStyleLbl="sibTrans1D1" presStyleIdx="4" presStyleCnt="7"/>
      <dgm:spPr/>
    </dgm:pt>
    <dgm:pt modelId="{3F40AF07-893D-46CB-A1B7-D8530FED315B}" type="pres">
      <dgm:prSet presAssocID="{F63756C0-CFC9-402A-9B52-7D8C2914F57E}" presName="connectorText" presStyleLbl="sibTrans1D1" presStyleIdx="4" presStyleCnt="7"/>
      <dgm:spPr/>
    </dgm:pt>
    <dgm:pt modelId="{A5923D20-76F4-44F0-8AE5-79F60651C3C5}" type="pres">
      <dgm:prSet presAssocID="{4A5BED89-BA80-408C-AF4A-5150DF6A75E4}" presName="node" presStyleLbl="node1" presStyleIdx="5" presStyleCnt="8" custLinFactNeighborX="-1989" custLinFactNeighborY="-128">
        <dgm:presLayoutVars>
          <dgm:bulletEnabled val="1"/>
        </dgm:presLayoutVars>
      </dgm:prSet>
      <dgm:spPr/>
    </dgm:pt>
    <dgm:pt modelId="{EF66F074-0100-469A-9F0A-DF527CD9B83C}" type="pres">
      <dgm:prSet presAssocID="{2FB53BE1-4490-48DE-B354-58B2E36B26C8}" presName="sibTrans" presStyleLbl="sibTrans1D1" presStyleIdx="5" presStyleCnt="7"/>
      <dgm:spPr/>
    </dgm:pt>
    <dgm:pt modelId="{F2B74DE0-C22B-4182-8D4F-B2A4941EECC7}" type="pres">
      <dgm:prSet presAssocID="{2FB53BE1-4490-48DE-B354-58B2E36B26C8}" presName="connectorText" presStyleLbl="sibTrans1D1" presStyleIdx="5" presStyleCnt="7"/>
      <dgm:spPr/>
    </dgm:pt>
    <dgm:pt modelId="{AAE0B2AE-B29D-451E-AC83-EAE995FD3AD0}" type="pres">
      <dgm:prSet presAssocID="{45D0CDCF-D94B-4AD8-A887-6BC5E09EE030}" presName="node" presStyleLbl="node1" presStyleIdx="6" presStyleCnt="8" custLinFactNeighborX="-1012">
        <dgm:presLayoutVars>
          <dgm:bulletEnabled val="1"/>
        </dgm:presLayoutVars>
      </dgm:prSet>
      <dgm:spPr/>
    </dgm:pt>
    <dgm:pt modelId="{279914A3-39F4-46A2-90FE-97AC2FBE25AD}" type="pres">
      <dgm:prSet presAssocID="{E1479E5F-5120-412B-9149-629FB1E7E342}" presName="sibTrans" presStyleLbl="sibTrans1D1" presStyleIdx="6" presStyleCnt="7"/>
      <dgm:spPr/>
    </dgm:pt>
    <dgm:pt modelId="{FAE49262-F6B0-47A8-8D93-8DBE01A917C6}" type="pres">
      <dgm:prSet presAssocID="{E1479E5F-5120-412B-9149-629FB1E7E342}" presName="connectorText" presStyleLbl="sibTrans1D1" presStyleIdx="6" presStyleCnt="7"/>
      <dgm:spPr/>
    </dgm:pt>
    <dgm:pt modelId="{C8AC6FC2-29B2-43FA-AF3C-1A1B1A1C1C1C}" type="pres">
      <dgm:prSet presAssocID="{B732B92B-2624-4603-93AC-DA3FC0F6658F}" presName="node" presStyleLbl="node1" presStyleIdx="7" presStyleCnt="8" custLinFactNeighborX="-1012">
        <dgm:presLayoutVars>
          <dgm:bulletEnabled val="1"/>
        </dgm:presLayoutVars>
      </dgm:prSet>
      <dgm:spPr/>
    </dgm:pt>
  </dgm:ptLst>
  <dgm:cxnLst>
    <dgm:cxn modelId="{E5D46806-54BD-4296-B0D0-093E3D964366}" type="presOf" srcId="{E1479E5F-5120-412B-9149-629FB1E7E342}" destId="{FAE49262-F6B0-47A8-8D93-8DBE01A917C6}" srcOrd="1" destOrd="0" presId="urn:microsoft.com/office/officeart/2005/8/layout/bProcess3"/>
    <dgm:cxn modelId="{4818F90B-5B93-46AB-BE78-B7B39642909E}" type="presOf" srcId="{52D9EC94-D8C9-4FBD-AA4D-C9D33E3BEBB8}" destId="{3EE1132F-3487-4172-8F44-AF7C5B652569}" srcOrd="0" destOrd="0" presId="urn:microsoft.com/office/officeart/2005/8/layout/bProcess3"/>
    <dgm:cxn modelId="{ADB53A0D-319B-4448-A56E-3E14E80D987F}" srcId="{02324017-544A-4ABE-98CD-57F7A52F2C9C}" destId="{B732B92B-2624-4603-93AC-DA3FC0F6658F}" srcOrd="7" destOrd="0" parTransId="{39DE08FD-5BB3-4FF4-AFAF-8DAB9662FE58}" sibTransId="{BDDA5BD3-CE1B-404F-91F2-2D784C58B973}"/>
    <dgm:cxn modelId="{86BE7911-A7A4-4398-8292-B0CDF9085EA7}" type="presOf" srcId="{5EF3583D-05A3-453C-855B-265A5E0BF460}" destId="{244A65D1-ABC2-417F-9B5B-56A9B3E16A8D}" srcOrd="0" destOrd="0" presId="urn:microsoft.com/office/officeart/2005/8/layout/bProcess3"/>
    <dgm:cxn modelId="{71CB2913-1790-4EBD-9F58-77ABEE8B6413}" type="presOf" srcId="{45D0CDCF-D94B-4AD8-A887-6BC5E09EE030}" destId="{AAE0B2AE-B29D-451E-AC83-EAE995FD3AD0}" srcOrd="0" destOrd="0" presId="urn:microsoft.com/office/officeart/2005/8/layout/bProcess3"/>
    <dgm:cxn modelId="{C03D7E15-85C0-459E-B38B-4780CDDD0AE5}" type="presOf" srcId="{CFC42924-73D2-4556-BD97-AB163D1948B3}" destId="{8F8944C1-EACA-43B3-8922-AD716498FC6F}" srcOrd="0" destOrd="0" presId="urn:microsoft.com/office/officeart/2005/8/layout/bProcess3"/>
    <dgm:cxn modelId="{552AA917-7550-43AB-AD83-EC2837101587}" type="presOf" srcId="{750CC509-3AE5-428F-9B26-8A98CC1D72DC}" destId="{E2A1AEE6-59E3-4446-93E2-8012E4BC5AA1}" srcOrd="1" destOrd="0" presId="urn:microsoft.com/office/officeart/2005/8/layout/bProcess3"/>
    <dgm:cxn modelId="{9A21371C-4B0F-4B1A-AA54-33600A60A345}" type="presOf" srcId="{7636903E-7E5A-4461-8006-E5FC4194D043}" destId="{60EF0B09-2F1A-4249-81C2-B1BF4466E37A}" srcOrd="0" destOrd="0" presId="urn:microsoft.com/office/officeart/2005/8/layout/bProcess3"/>
    <dgm:cxn modelId="{CAB39E37-DCAC-47BB-BC3C-1B6B8C01574C}" type="presOf" srcId="{CFC42924-73D2-4556-BD97-AB163D1948B3}" destId="{C6C4AF42-FF03-4310-A8FD-27B03B447B09}" srcOrd="1" destOrd="0" presId="urn:microsoft.com/office/officeart/2005/8/layout/bProcess3"/>
    <dgm:cxn modelId="{BEA5F43A-9CFF-4686-B547-858F291CCB6F}" srcId="{02324017-544A-4ABE-98CD-57F7A52F2C9C}" destId="{45D0CDCF-D94B-4AD8-A887-6BC5E09EE030}" srcOrd="6" destOrd="0" parTransId="{783A336A-FB78-4E2B-B53E-9A1B21DA44C3}" sibTransId="{E1479E5F-5120-412B-9149-629FB1E7E342}"/>
    <dgm:cxn modelId="{5E70415B-9D60-4DC2-AAD0-0FE609E796CA}" srcId="{02324017-544A-4ABE-98CD-57F7A52F2C9C}" destId="{6DB49505-3BA3-49DB-9BB9-B8937D8AB9F2}" srcOrd="4" destOrd="0" parTransId="{D185635C-BC94-4EF0-A880-445CC9E0CE2B}" sibTransId="{F63756C0-CFC9-402A-9B52-7D8C2914F57E}"/>
    <dgm:cxn modelId="{22D87C5F-D41F-4CBA-A483-96788D0D6BD8}" type="presOf" srcId="{E1479E5F-5120-412B-9149-629FB1E7E342}" destId="{279914A3-39F4-46A2-90FE-97AC2FBE25AD}" srcOrd="0" destOrd="0" presId="urn:microsoft.com/office/officeart/2005/8/layout/bProcess3"/>
    <dgm:cxn modelId="{B57D4B65-BD12-4905-A8FF-F887CEE48608}" type="presOf" srcId="{6DB49505-3BA3-49DB-9BB9-B8937D8AB9F2}" destId="{ACAD2583-20D3-4825-8B69-2035076CA92E}" srcOrd="0" destOrd="0" presId="urn:microsoft.com/office/officeart/2005/8/layout/bProcess3"/>
    <dgm:cxn modelId="{9D090F4C-870C-4841-BD5A-A902D9E2A479}" type="presOf" srcId="{16A7A8FD-1BC9-4DC0-8706-A5452A8ECD3B}" destId="{8FE4899C-0CFD-4303-967F-FF7C448BCC72}" srcOrd="1" destOrd="0" presId="urn:microsoft.com/office/officeart/2005/8/layout/bProcess3"/>
    <dgm:cxn modelId="{1BB32371-8F60-4415-ABB1-5993DDB0F114}" type="presOf" srcId="{B732B92B-2624-4603-93AC-DA3FC0F6658F}" destId="{C8AC6FC2-29B2-43FA-AF3C-1A1B1A1C1C1C}" srcOrd="0" destOrd="0" presId="urn:microsoft.com/office/officeart/2005/8/layout/bProcess3"/>
    <dgm:cxn modelId="{5B952B72-35B6-478D-99E5-DAB7AA0B7ED6}" type="presOf" srcId="{02324017-544A-4ABE-98CD-57F7A52F2C9C}" destId="{A61BFAF8-41C4-4278-A869-F754EDD47D7B}" srcOrd="0" destOrd="0" presId="urn:microsoft.com/office/officeart/2005/8/layout/bProcess3"/>
    <dgm:cxn modelId="{1A84E652-0AB3-41D7-89A3-F20BE35490FC}" srcId="{02324017-544A-4ABE-98CD-57F7A52F2C9C}" destId="{52D9EC94-D8C9-4FBD-AA4D-C9D33E3BEBB8}" srcOrd="1" destOrd="0" parTransId="{DC7E5477-E2C9-4FE9-A32E-8825BDBA6C6A}" sibTransId="{16A7A8FD-1BC9-4DC0-8706-A5452A8ECD3B}"/>
    <dgm:cxn modelId="{51BE8855-57FE-45D9-A3A1-CC4287A54B5F}" type="presOf" srcId="{5EF3583D-05A3-453C-855B-265A5E0BF460}" destId="{7C51D10F-7777-4D62-8F99-3740CE717D65}" srcOrd="1" destOrd="0" presId="urn:microsoft.com/office/officeart/2005/8/layout/bProcess3"/>
    <dgm:cxn modelId="{97FA6D86-13C1-49B4-BD5F-28FA6468C2CB}" type="presOf" srcId="{64BA07A9-DA0D-441A-B2F9-E6E460E1ADFE}" destId="{E566490B-0695-42BB-80E1-5E62282A877B}" srcOrd="0" destOrd="0" presId="urn:microsoft.com/office/officeart/2005/8/layout/bProcess3"/>
    <dgm:cxn modelId="{A5AE4A8B-87CC-4611-A4C6-A3DDE68BEF36}" srcId="{02324017-544A-4ABE-98CD-57F7A52F2C9C}" destId="{7636903E-7E5A-4461-8006-E5FC4194D043}" srcOrd="2" destOrd="0" parTransId="{50941B94-F26F-44AC-82D0-F911574F4393}" sibTransId="{5EF3583D-05A3-453C-855B-265A5E0BF460}"/>
    <dgm:cxn modelId="{D4A6988E-D22A-4B46-86E0-7843E66BE900}" type="presOf" srcId="{16A7A8FD-1BC9-4DC0-8706-A5452A8ECD3B}" destId="{0B698AD3-AC8F-43F6-B9EB-BBFE208C2A10}" srcOrd="0" destOrd="0" presId="urn:microsoft.com/office/officeart/2005/8/layout/bProcess3"/>
    <dgm:cxn modelId="{DC1504A5-2E4E-47E2-BEBB-F9B724CB62EE}" type="presOf" srcId="{4A5BED89-BA80-408C-AF4A-5150DF6A75E4}" destId="{A5923D20-76F4-44F0-8AE5-79F60651C3C5}" srcOrd="0" destOrd="0" presId="urn:microsoft.com/office/officeart/2005/8/layout/bProcess3"/>
    <dgm:cxn modelId="{92434BAA-B1A2-477B-B75B-AB690A3BB0C2}" srcId="{02324017-544A-4ABE-98CD-57F7A52F2C9C}" destId="{5B0AF8AD-69AC-4CCF-B074-463E5BA65848}" srcOrd="0" destOrd="0" parTransId="{1F5B89E5-2D53-47E2-84DA-AA5290082C43}" sibTransId="{CFC42924-73D2-4556-BD97-AB163D1948B3}"/>
    <dgm:cxn modelId="{7F7E68AB-B07F-492F-B956-B7BF4294AC01}" type="presOf" srcId="{F63756C0-CFC9-402A-9B52-7D8C2914F57E}" destId="{3F40AF07-893D-46CB-A1B7-D8530FED315B}" srcOrd="1" destOrd="0" presId="urn:microsoft.com/office/officeart/2005/8/layout/bProcess3"/>
    <dgm:cxn modelId="{7257E3C3-8EB0-4309-A708-AB2CEB34F635}" type="presOf" srcId="{2FB53BE1-4490-48DE-B354-58B2E36B26C8}" destId="{EF66F074-0100-469A-9F0A-DF527CD9B83C}" srcOrd="0" destOrd="0" presId="urn:microsoft.com/office/officeart/2005/8/layout/bProcess3"/>
    <dgm:cxn modelId="{92362CC4-074A-434E-97E3-3A53B0B7F1F4}" type="presOf" srcId="{5B0AF8AD-69AC-4CCF-B074-463E5BA65848}" destId="{5FCB44F9-B38D-4FCE-BA67-99759947FAA2}" srcOrd="0" destOrd="0" presId="urn:microsoft.com/office/officeart/2005/8/layout/bProcess3"/>
    <dgm:cxn modelId="{257469D2-8141-44C4-8873-12BDBBDD75E6}" type="presOf" srcId="{750CC509-3AE5-428F-9B26-8A98CC1D72DC}" destId="{DB524C6F-9916-47DB-BB98-3A160F34EF68}" srcOrd="0" destOrd="0" presId="urn:microsoft.com/office/officeart/2005/8/layout/bProcess3"/>
    <dgm:cxn modelId="{3FB2A4DA-E837-4E96-8ABC-A37D046E2BC7}" type="presOf" srcId="{F63756C0-CFC9-402A-9B52-7D8C2914F57E}" destId="{2C8E961C-94DD-4922-A78D-2042B68F49B6}" srcOrd="0" destOrd="0" presId="urn:microsoft.com/office/officeart/2005/8/layout/bProcess3"/>
    <dgm:cxn modelId="{CBFCE9F3-E191-4799-A1C3-8D99CCBBB5D8}" type="presOf" srcId="{2FB53BE1-4490-48DE-B354-58B2E36B26C8}" destId="{F2B74DE0-C22B-4182-8D4F-B2A4941EECC7}" srcOrd="1" destOrd="0" presId="urn:microsoft.com/office/officeart/2005/8/layout/bProcess3"/>
    <dgm:cxn modelId="{6CECC0F8-62CC-4583-88AE-53428C53B92C}" srcId="{02324017-544A-4ABE-98CD-57F7A52F2C9C}" destId="{64BA07A9-DA0D-441A-B2F9-E6E460E1ADFE}" srcOrd="3" destOrd="0" parTransId="{50863E0D-CF52-42D4-BAD8-B35607780A2B}" sibTransId="{750CC509-3AE5-428F-9B26-8A98CC1D72DC}"/>
    <dgm:cxn modelId="{4E321CFA-0FCD-41C5-8BC8-0C952950B7C2}" srcId="{02324017-544A-4ABE-98CD-57F7A52F2C9C}" destId="{4A5BED89-BA80-408C-AF4A-5150DF6A75E4}" srcOrd="5" destOrd="0" parTransId="{DC375F3F-C5AB-456D-B27E-A219CC0F3A48}" sibTransId="{2FB53BE1-4490-48DE-B354-58B2E36B26C8}"/>
    <dgm:cxn modelId="{1CA9FE1E-5BFF-4CCE-91DA-D97ED3417BD3}" type="presParOf" srcId="{A61BFAF8-41C4-4278-A869-F754EDD47D7B}" destId="{5FCB44F9-B38D-4FCE-BA67-99759947FAA2}" srcOrd="0" destOrd="0" presId="urn:microsoft.com/office/officeart/2005/8/layout/bProcess3"/>
    <dgm:cxn modelId="{AF1AA9D2-3621-4178-A987-562CFF5C3D58}" type="presParOf" srcId="{A61BFAF8-41C4-4278-A869-F754EDD47D7B}" destId="{8F8944C1-EACA-43B3-8922-AD716498FC6F}" srcOrd="1" destOrd="0" presId="urn:microsoft.com/office/officeart/2005/8/layout/bProcess3"/>
    <dgm:cxn modelId="{48353553-08EC-4E88-8F88-138F7FAEE219}" type="presParOf" srcId="{8F8944C1-EACA-43B3-8922-AD716498FC6F}" destId="{C6C4AF42-FF03-4310-A8FD-27B03B447B09}" srcOrd="0" destOrd="0" presId="urn:microsoft.com/office/officeart/2005/8/layout/bProcess3"/>
    <dgm:cxn modelId="{A353E2B4-DBB5-4D8D-9CC1-81370D423E76}" type="presParOf" srcId="{A61BFAF8-41C4-4278-A869-F754EDD47D7B}" destId="{3EE1132F-3487-4172-8F44-AF7C5B652569}" srcOrd="2" destOrd="0" presId="urn:microsoft.com/office/officeart/2005/8/layout/bProcess3"/>
    <dgm:cxn modelId="{96C6DF27-0BF1-401A-89F2-A0220E1850E4}" type="presParOf" srcId="{A61BFAF8-41C4-4278-A869-F754EDD47D7B}" destId="{0B698AD3-AC8F-43F6-B9EB-BBFE208C2A10}" srcOrd="3" destOrd="0" presId="urn:microsoft.com/office/officeart/2005/8/layout/bProcess3"/>
    <dgm:cxn modelId="{2B6C08E9-F3A3-4D6D-8D82-5009315882C7}" type="presParOf" srcId="{0B698AD3-AC8F-43F6-B9EB-BBFE208C2A10}" destId="{8FE4899C-0CFD-4303-967F-FF7C448BCC72}" srcOrd="0" destOrd="0" presId="urn:microsoft.com/office/officeart/2005/8/layout/bProcess3"/>
    <dgm:cxn modelId="{306FFFB9-6BCB-46A5-A87E-9D4BC0FABDEB}" type="presParOf" srcId="{A61BFAF8-41C4-4278-A869-F754EDD47D7B}" destId="{60EF0B09-2F1A-4249-81C2-B1BF4466E37A}" srcOrd="4" destOrd="0" presId="urn:microsoft.com/office/officeart/2005/8/layout/bProcess3"/>
    <dgm:cxn modelId="{BC5A45CB-877D-4AD4-8D9E-C5DD7818DF48}" type="presParOf" srcId="{A61BFAF8-41C4-4278-A869-F754EDD47D7B}" destId="{244A65D1-ABC2-417F-9B5B-56A9B3E16A8D}" srcOrd="5" destOrd="0" presId="urn:microsoft.com/office/officeart/2005/8/layout/bProcess3"/>
    <dgm:cxn modelId="{7DB25DC0-A4A3-4E34-8F98-FBC4D1E50859}" type="presParOf" srcId="{244A65D1-ABC2-417F-9B5B-56A9B3E16A8D}" destId="{7C51D10F-7777-4D62-8F99-3740CE717D65}" srcOrd="0" destOrd="0" presId="urn:microsoft.com/office/officeart/2005/8/layout/bProcess3"/>
    <dgm:cxn modelId="{EF57AF78-159C-4164-8AF5-53A6DCFA1EB2}" type="presParOf" srcId="{A61BFAF8-41C4-4278-A869-F754EDD47D7B}" destId="{E566490B-0695-42BB-80E1-5E62282A877B}" srcOrd="6" destOrd="0" presId="urn:microsoft.com/office/officeart/2005/8/layout/bProcess3"/>
    <dgm:cxn modelId="{95059ECD-1442-4F85-9F8C-B38F090CE2E0}" type="presParOf" srcId="{A61BFAF8-41C4-4278-A869-F754EDD47D7B}" destId="{DB524C6F-9916-47DB-BB98-3A160F34EF68}" srcOrd="7" destOrd="0" presId="urn:microsoft.com/office/officeart/2005/8/layout/bProcess3"/>
    <dgm:cxn modelId="{9D421BB1-B97C-4D6D-B80F-5E90D4D96C4D}" type="presParOf" srcId="{DB524C6F-9916-47DB-BB98-3A160F34EF68}" destId="{E2A1AEE6-59E3-4446-93E2-8012E4BC5AA1}" srcOrd="0" destOrd="0" presId="urn:microsoft.com/office/officeart/2005/8/layout/bProcess3"/>
    <dgm:cxn modelId="{D63F1B8E-A643-4BE7-983F-8183837654D2}" type="presParOf" srcId="{A61BFAF8-41C4-4278-A869-F754EDD47D7B}" destId="{ACAD2583-20D3-4825-8B69-2035076CA92E}" srcOrd="8" destOrd="0" presId="urn:microsoft.com/office/officeart/2005/8/layout/bProcess3"/>
    <dgm:cxn modelId="{79170E8C-0A17-4F2E-9F51-BCD5E6CB7F25}" type="presParOf" srcId="{A61BFAF8-41C4-4278-A869-F754EDD47D7B}" destId="{2C8E961C-94DD-4922-A78D-2042B68F49B6}" srcOrd="9" destOrd="0" presId="urn:microsoft.com/office/officeart/2005/8/layout/bProcess3"/>
    <dgm:cxn modelId="{58836657-0984-4133-AD81-FB60D9333550}" type="presParOf" srcId="{2C8E961C-94DD-4922-A78D-2042B68F49B6}" destId="{3F40AF07-893D-46CB-A1B7-D8530FED315B}" srcOrd="0" destOrd="0" presId="urn:microsoft.com/office/officeart/2005/8/layout/bProcess3"/>
    <dgm:cxn modelId="{DD458B16-11E2-4493-B669-B6FA101B958E}" type="presParOf" srcId="{A61BFAF8-41C4-4278-A869-F754EDD47D7B}" destId="{A5923D20-76F4-44F0-8AE5-79F60651C3C5}" srcOrd="10" destOrd="0" presId="urn:microsoft.com/office/officeart/2005/8/layout/bProcess3"/>
    <dgm:cxn modelId="{A34B4096-6AE0-45F9-98D0-66DA4826C10E}" type="presParOf" srcId="{A61BFAF8-41C4-4278-A869-F754EDD47D7B}" destId="{EF66F074-0100-469A-9F0A-DF527CD9B83C}" srcOrd="11" destOrd="0" presId="urn:microsoft.com/office/officeart/2005/8/layout/bProcess3"/>
    <dgm:cxn modelId="{25D87D48-FFE1-40F3-BE54-F7F90C592356}" type="presParOf" srcId="{EF66F074-0100-469A-9F0A-DF527CD9B83C}" destId="{F2B74DE0-C22B-4182-8D4F-B2A4941EECC7}" srcOrd="0" destOrd="0" presId="urn:microsoft.com/office/officeart/2005/8/layout/bProcess3"/>
    <dgm:cxn modelId="{14B0FA1B-71AF-4EA0-97BE-43542215544F}" type="presParOf" srcId="{A61BFAF8-41C4-4278-A869-F754EDD47D7B}" destId="{AAE0B2AE-B29D-451E-AC83-EAE995FD3AD0}" srcOrd="12" destOrd="0" presId="urn:microsoft.com/office/officeart/2005/8/layout/bProcess3"/>
    <dgm:cxn modelId="{900A68F2-CCB5-4960-97D1-3959055EC923}" type="presParOf" srcId="{A61BFAF8-41C4-4278-A869-F754EDD47D7B}" destId="{279914A3-39F4-46A2-90FE-97AC2FBE25AD}" srcOrd="13" destOrd="0" presId="urn:microsoft.com/office/officeart/2005/8/layout/bProcess3"/>
    <dgm:cxn modelId="{F0D0C472-A778-4B12-AC98-4BAEB1AC82B3}" type="presParOf" srcId="{279914A3-39F4-46A2-90FE-97AC2FBE25AD}" destId="{FAE49262-F6B0-47A8-8D93-8DBE01A917C6}" srcOrd="0" destOrd="0" presId="urn:microsoft.com/office/officeart/2005/8/layout/bProcess3"/>
    <dgm:cxn modelId="{947135AC-1C4D-4EEF-9A6B-02B758D3E189}" type="presParOf" srcId="{A61BFAF8-41C4-4278-A869-F754EDD47D7B}" destId="{C8AC6FC2-29B2-43FA-AF3C-1A1B1A1C1C1C}" srcOrd="1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944C1-EACA-43B3-8922-AD716498FC6F}">
      <dsp:nvSpPr>
        <dsp:cNvPr id="0" name=""/>
        <dsp:cNvSpPr/>
      </dsp:nvSpPr>
      <dsp:spPr>
        <a:xfrm>
          <a:off x="1603298" y="925940"/>
          <a:ext cx="284965" cy="91440"/>
        </a:xfrm>
        <a:custGeom>
          <a:avLst/>
          <a:gdLst/>
          <a:ahLst/>
          <a:cxnLst/>
          <a:rect l="0" t="0" r="0" b="0"/>
          <a:pathLst>
            <a:path>
              <a:moveTo>
                <a:pt x="0" y="45720"/>
              </a:moveTo>
              <a:lnTo>
                <a:pt x="284965"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1737891" y="969851"/>
        <a:ext cx="15778" cy="3618"/>
      </dsp:txXfrm>
    </dsp:sp>
    <dsp:sp modelId="{5FCB44F9-B38D-4FCE-BA67-99759947FAA2}">
      <dsp:nvSpPr>
        <dsp:cNvPr id="0" name=""/>
        <dsp:cNvSpPr/>
      </dsp:nvSpPr>
      <dsp:spPr>
        <a:xfrm>
          <a:off x="31832" y="49968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DINOT-Bold" panose="02010604030101020104" pitchFamily="2" charset="77"/>
              <a:cs typeface="Arial" panose="020B0604020202020204" pitchFamily="34" charset="0"/>
            </a:rPr>
            <a:t>Trafikeftersök</a:t>
          </a:r>
          <a:r>
            <a:rPr lang="en-US" sz="1200" b="1" i="0" kern="1200" dirty="0">
              <a:latin typeface="DINOT-Bold" panose="02010604030101020104" pitchFamily="2" charset="77"/>
              <a:cs typeface="Arial" panose="020B0604020202020204" pitchFamily="34" charset="0"/>
            </a:rPr>
            <a:t> </a:t>
          </a:r>
          <a:br>
            <a:rPr lang="en-US" sz="1200" b="1" i="0" kern="1200" dirty="0">
              <a:latin typeface="DINOT-Bold" panose="02010604030101020104" pitchFamily="2" charset="77"/>
              <a:cs typeface="Arial" panose="020B0604020202020204" pitchFamily="34" charset="0"/>
            </a:rPr>
          </a:br>
          <a:r>
            <a:rPr lang="en-US" sz="1200" b="1" i="0" kern="1200" dirty="0">
              <a:latin typeface="DINOT-Bold" panose="02010604030101020104" pitchFamily="2" charset="77"/>
              <a:cs typeface="Arial" panose="020B0604020202020204" pitchFamily="34" charset="0"/>
            </a:rPr>
            <a:t>var 9:e </a:t>
          </a:r>
          <a:r>
            <a:rPr lang="en-US" sz="1200" b="1" i="0" kern="1200" dirty="0" err="1">
              <a:latin typeface="DINOT-Bold" panose="02010604030101020104" pitchFamily="2" charset="77"/>
              <a:cs typeface="Arial" panose="020B0604020202020204" pitchFamily="34" charset="0"/>
            </a:rPr>
            <a:t>minut</a:t>
          </a:r>
          <a:r>
            <a:rPr lang="en-US" sz="1200" b="1" i="0" kern="1200" dirty="0">
              <a:latin typeface="DINOT-Bold" panose="02010604030101020104" pitchFamily="2" charset="77"/>
              <a:cs typeface="Arial" panose="020B0604020202020204" pitchFamily="34" charset="0"/>
            </a:rPr>
            <a:t> </a:t>
          </a:r>
        </a:p>
      </dsp:txBody>
      <dsp:txXfrm>
        <a:off x="31832" y="499681"/>
        <a:ext cx="1573265" cy="943959"/>
      </dsp:txXfrm>
    </dsp:sp>
    <dsp:sp modelId="{0B698AD3-AC8F-43F6-B9EB-BBFE208C2A10}">
      <dsp:nvSpPr>
        <dsp:cNvPr id="0" name=""/>
        <dsp:cNvSpPr/>
      </dsp:nvSpPr>
      <dsp:spPr>
        <a:xfrm>
          <a:off x="3492129" y="925940"/>
          <a:ext cx="331251" cy="91440"/>
        </a:xfrm>
        <a:custGeom>
          <a:avLst/>
          <a:gdLst/>
          <a:ahLst/>
          <a:cxnLst/>
          <a:rect l="0" t="0" r="0" b="0"/>
          <a:pathLst>
            <a:path>
              <a:moveTo>
                <a:pt x="0" y="45720"/>
              </a:moveTo>
              <a:lnTo>
                <a:pt x="33125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3648708" y="969851"/>
        <a:ext cx="18092" cy="3618"/>
      </dsp:txXfrm>
    </dsp:sp>
    <dsp:sp modelId="{3EE1132F-3487-4172-8F44-AF7C5B652569}">
      <dsp:nvSpPr>
        <dsp:cNvPr id="0" name=""/>
        <dsp:cNvSpPr/>
      </dsp:nvSpPr>
      <dsp:spPr>
        <a:xfrm>
          <a:off x="1920663" y="49968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DINOT-Bold" panose="02010604030101020104" pitchFamily="2" charset="77"/>
              <a:cs typeface="Arial" panose="020B0604020202020204" pitchFamily="34" charset="0"/>
            </a:rPr>
            <a:t>5 </a:t>
          </a:r>
          <a:r>
            <a:rPr lang="en-US" sz="1200" b="1" i="0" kern="1200" dirty="0" err="1">
              <a:latin typeface="DINOT-Bold" panose="02010604030101020104" pitchFamily="2" charset="77"/>
              <a:cs typeface="Arial" panose="020B0604020202020204" pitchFamily="34" charset="0"/>
            </a:rPr>
            <a:t>miljoner</a:t>
          </a:r>
          <a:r>
            <a:rPr lang="en-US" sz="1200" b="1" i="0" kern="1200" dirty="0">
              <a:latin typeface="DINOT-Bold" panose="02010604030101020104" pitchFamily="2" charset="77"/>
              <a:cs typeface="Arial" panose="020B0604020202020204" pitchFamily="34" charset="0"/>
            </a:rPr>
            <a:t> </a:t>
          </a:r>
          <a:br>
            <a:rPr lang="en-US" sz="1200" b="1" i="0" kern="1200" dirty="0">
              <a:latin typeface="DINOT-Bold" panose="02010604030101020104" pitchFamily="2" charset="77"/>
              <a:cs typeface="Arial" panose="020B0604020202020204" pitchFamily="34" charset="0"/>
            </a:rPr>
          </a:br>
          <a:r>
            <a:rPr lang="en-US" sz="1200" b="1" i="0" kern="1200" dirty="0" err="1">
              <a:latin typeface="DINOT-Bold" panose="02010604030101020104" pitchFamily="2" charset="77"/>
              <a:cs typeface="Arial" panose="020B0604020202020204" pitchFamily="34" charset="0"/>
            </a:rPr>
            <a:t>timmar</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vilt-inventering</a:t>
          </a:r>
          <a:r>
            <a:rPr lang="en-US" sz="1200" b="1" i="0" kern="1200" dirty="0">
              <a:latin typeface="DINOT-Bold" panose="02010604030101020104" pitchFamily="2" charset="77"/>
              <a:cs typeface="Arial" panose="020B0604020202020204" pitchFamily="34" charset="0"/>
            </a:rPr>
            <a:t> </a:t>
          </a:r>
        </a:p>
      </dsp:txBody>
      <dsp:txXfrm>
        <a:off x="1920663" y="499681"/>
        <a:ext cx="1573265" cy="943959"/>
      </dsp:txXfrm>
    </dsp:sp>
    <dsp:sp modelId="{244A65D1-ABC2-417F-9B5B-56A9B3E16A8D}">
      <dsp:nvSpPr>
        <dsp:cNvPr id="0" name=""/>
        <dsp:cNvSpPr/>
      </dsp:nvSpPr>
      <dsp:spPr>
        <a:xfrm>
          <a:off x="5427245" y="925940"/>
          <a:ext cx="331251" cy="91440"/>
        </a:xfrm>
        <a:custGeom>
          <a:avLst/>
          <a:gdLst/>
          <a:ahLst/>
          <a:cxnLst/>
          <a:rect l="0" t="0" r="0" b="0"/>
          <a:pathLst>
            <a:path>
              <a:moveTo>
                <a:pt x="0" y="45720"/>
              </a:moveTo>
              <a:lnTo>
                <a:pt x="33125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5583824" y="969851"/>
        <a:ext cx="18092" cy="3618"/>
      </dsp:txXfrm>
    </dsp:sp>
    <dsp:sp modelId="{60EF0B09-2F1A-4249-81C2-B1BF4466E37A}">
      <dsp:nvSpPr>
        <dsp:cNvPr id="0" name=""/>
        <dsp:cNvSpPr/>
      </dsp:nvSpPr>
      <dsp:spPr>
        <a:xfrm>
          <a:off x="3855780" y="49968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Motsvarande</a:t>
          </a:r>
          <a:r>
            <a:rPr lang="en-US" sz="1200" b="1" i="0" kern="1200" dirty="0">
              <a:latin typeface="DINOT-Bold" panose="02010604030101020104" pitchFamily="2" charset="77"/>
              <a:cs typeface="Arial" panose="020B0604020202020204" pitchFamily="34" charset="0"/>
            </a:rPr>
            <a:t> 4 100 </a:t>
          </a:r>
          <a:br>
            <a:rPr lang="en-US" sz="1200" b="1" i="0" kern="1200" dirty="0">
              <a:latin typeface="DINOT-Bold" panose="02010604030101020104" pitchFamily="2" charset="77"/>
              <a:cs typeface="Arial" panose="020B0604020202020204" pitchFamily="34" charset="0"/>
            </a:rPr>
          </a:br>
          <a:r>
            <a:rPr lang="en-US" sz="1200" b="1" i="0" kern="1200" dirty="0" err="1">
              <a:latin typeface="DINOT-Bold" panose="02010604030101020104" pitchFamily="2" charset="77"/>
              <a:cs typeface="Arial" panose="020B0604020202020204" pitchFamily="34" charset="0"/>
            </a:rPr>
            <a:t>heltidstjänster</a:t>
          </a:r>
          <a:r>
            <a:rPr lang="en-US" sz="1200" b="1" i="0" kern="1200" dirty="0">
              <a:latin typeface="DINOT-Bold" panose="02010604030101020104" pitchFamily="2" charset="77"/>
              <a:cs typeface="Arial" panose="020B0604020202020204" pitchFamily="34" charset="0"/>
            </a:rPr>
            <a:t> </a:t>
          </a:r>
          <a:br>
            <a:rPr lang="en-US" sz="1200" b="1" i="0" kern="1200" dirty="0">
              <a:latin typeface="DINOT-Bold" panose="02010604030101020104" pitchFamily="2" charset="77"/>
              <a:cs typeface="Arial" panose="020B0604020202020204" pitchFamily="34" charset="0"/>
            </a:rPr>
          </a:br>
          <a:r>
            <a:rPr lang="en-US" sz="1200" b="1" i="0" kern="1200" dirty="0" err="1">
              <a:latin typeface="DINOT-Bold" panose="02010604030101020104" pitchFamily="2" charset="77"/>
              <a:cs typeface="Arial" panose="020B0604020202020204" pitchFamily="34" charset="0"/>
            </a:rPr>
            <a:t>på</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viltvård</a:t>
          </a:r>
          <a:r>
            <a:rPr lang="en-US" sz="1200" b="1" i="0" kern="1200" dirty="0">
              <a:latin typeface="DINOT-Bold" panose="02010604030101020104" pitchFamily="2" charset="77"/>
              <a:cs typeface="Arial" panose="020B0604020202020204" pitchFamily="34" charset="0"/>
            </a:rPr>
            <a:t> </a:t>
          </a:r>
        </a:p>
      </dsp:txBody>
      <dsp:txXfrm>
        <a:off x="3855780" y="499681"/>
        <a:ext cx="1573265" cy="943959"/>
      </dsp:txXfrm>
    </dsp:sp>
    <dsp:sp modelId="{DB524C6F-9916-47DB-BB98-3A160F34EF68}">
      <dsp:nvSpPr>
        <dsp:cNvPr id="0" name=""/>
        <dsp:cNvSpPr/>
      </dsp:nvSpPr>
      <dsp:spPr>
        <a:xfrm>
          <a:off x="818465" y="1441840"/>
          <a:ext cx="5759063" cy="331251"/>
        </a:xfrm>
        <a:custGeom>
          <a:avLst/>
          <a:gdLst/>
          <a:ahLst/>
          <a:cxnLst/>
          <a:rect l="0" t="0" r="0" b="0"/>
          <a:pathLst>
            <a:path>
              <a:moveTo>
                <a:pt x="5759063" y="0"/>
              </a:moveTo>
              <a:lnTo>
                <a:pt x="5759063" y="182725"/>
              </a:lnTo>
              <a:lnTo>
                <a:pt x="0" y="182725"/>
              </a:lnTo>
              <a:lnTo>
                <a:pt x="0" y="331251"/>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3553736" y="1605656"/>
        <a:ext cx="288521" cy="3618"/>
      </dsp:txXfrm>
    </dsp:sp>
    <dsp:sp modelId="{E566490B-0695-42BB-80E1-5E62282A877B}">
      <dsp:nvSpPr>
        <dsp:cNvPr id="0" name=""/>
        <dsp:cNvSpPr/>
      </dsp:nvSpPr>
      <dsp:spPr>
        <a:xfrm>
          <a:off x="5790896" y="49968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DINOT-Bold" panose="02010604030101020104" pitchFamily="2" charset="77"/>
              <a:cs typeface="Arial" panose="020B0604020202020204" pitchFamily="34" charset="0"/>
            </a:rPr>
            <a:t>Jakten</a:t>
          </a:r>
          <a:r>
            <a:rPr lang="en-US" sz="1200" b="1" i="0" kern="1200" dirty="0">
              <a:latin typeface="DINOT-Bold" panose="02010604030101020104" pitchFamily="2" charset="77"/>
              <a:cs typeface="Arial" panose="020B0604020202020204" pitchFamily="34" charset="0"/>
            </a:rPr>
            <a:t> ger </a:t>
          </a:r>
          <a:br>
            <a:rPr lang="en-US" sz="1200" b="1" i="0" kern="1200" dirty="0">
              <a:latin typeface="DINOT-Bold" panose="02010604030101020104" pitchFamily="2" charset="77"/>
              <a:cs typeface="Arial" panose="020B0604020202020204" pitchFamily="34" charset="0"/>
            </a:rPr>
          </a:br>
          <a:r>
            <a:rPr lang="en-US" sz="1200" b="1" i="0" kern="1200" dirty="0">
              <a:latin typeface="DINOT-Bold" panose="02010604030101020104" pitchFamily="2" charset="77"/>
              <a:cs typeface="Arial" panose="020B0604020202020204" pitchFamily="34" charset="0"/>
            </a:rPr>
            <a:t>20 000 ton </a:t>
          </a:r>
          <a:br>
            <a:rPr lang="en-US" sz="1200" b="1" i="0" kern="1200" dirty="0">
              <a:latin typeface="DINOT-Bold" panose="02010604030101020104" pitchFamily="2" charset="77"/>
              <a:cs typeface="Arial" panose="020B0604020202020204" pitchFamily="34" charset="0"/>
            </a:rPr>
          </a:br>
          <a:r>
            <a:rPr lang="en-US" sz="1200" b="1" i="0" kern="1200" dirty="0" err="1">
              <a:latin typeface="DINOT-Bold" panose="02010604030101020104" pitchFamily="2" charset="77"/>
              <a:cs typeface="Arial" panose="020B0604020202020204" pitchFamily="34" charset="0"/>
            </a:rPr>
            <a:t>viltkött</a:t>
          </a:r>
          <a:endParaRPr lang="en-US" sz="1200" b="1" i="0" kern="1200" dirty="0">
            <a:latin typeface="DINOT-Bold" panose="02010604030101020104" pitchFamily="2" charset="77"/>
            <a:cs typeface="Arial" panose="020B0604020202020204" pitchFamily="34" charset="0"/>
          </a:endParaRPr>
        </a:p>
      </dsp:txBody>
      <dsp:txXfrm>
        <a:off x="5790896" y="499681"/>
        <a:ext cx="1573265" cy="943959"/>
      </dsp:txXfrm>
    </dsp:sp>
    <dsp:sp modelId="{2C8E961C-94DD-4922-A78D-2042B68F49B6}">
      <dsp:nvSpPr>
        <dsp:cNvPr id="0" name=""/>
        <dsp:cNvSpPr/>
      </dsp:nvSpPr>
      <dsp:spPr>
        <a:xfrm>
          <a:off x="1603298" y="2230542"/>
          <a:ext cx="269594" cy="91440"/>
        </a:xfrm>
        <a:custGeom>
          <a:avLst/>
          <a:gdLst/>
          <a:ahLst/>
          <a:cxnLst/>
          <a:rect l="0" t="0" r="0" b="0"/>
          <a:pathLst>
            <a:path>
              <a:moveTo>
                <a:pt x="0" y="46928"/>
              </a:moveTo>
              <a:lnTo>
                <a:pt x="151897" y="46928"/>
              </a:lnTo>
              <a:lnTo>
                <a:pt x="151897" y="45720"/>
              </a:lnTo>
              <a:lnTo>
                <a:pt x="269594"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1730590" y="2274453"/>
        <a:ext cx="15009" cy="3618"/>
      </dsp:txXfrm>
    </dsp:sp>
    <dsp:sp modelId="{ACAD2583-20D3-4825-8B69-2035076CA92E}">
      <dsp:nvSpPr>
        <dsp:cNvPr id="0" name=""/>
        <dsp:cNvSpPr/>
      </dsp:nvSpPr>
      <dsp:spPr>
        <a:xfrm>
          <a:off x="31832" y="180549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a:latin typeface="DINOT-Bold" panose="02010604030101020104" pitchFamily="2" charset="77"/>
              <a:cs typeface="Arial" panose="020B0604020202020204" pitchFamily="34" charset="0"/>
            </a:rPr>
            <a:t>150 000 </a:t>
          </a:r>
          <a:r>
            <a:rPr lang="en-US" sz="1200" b="1" i="0" kern="1200" dirty="0" err="1">
              <a:latin typeface="DINOT-Bold" panose="02010604030101020104" pitchFamily="2" charset="77"/>
              <a:cs typeface="Arial" panose="020B0604020202020204" pitchFamily="34" charset="0"/>
            </a:rPr>
            <a:t>timmar</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dedikeras</a:t>
          </a:r>
          <a:r>
            <a:rPr lang="en-US" sz="1200" b="1" i="0" kern="1200" dirty="0">
              <a:latin typeface="DINOT-Bold" panose="02010604030101020104" pitchFamily="2" charset="77"/>
              <a:cs typeface="Arial" panose="020B0604020202020204" pitchFamily="34" charset="0"/>
            </a:rPr>
            <a:t> till </a:t>
          </a:r>
          <a:r>
            <a:rPr lang="en-US" sz="1200" b="1" i="0" kern="1200" dirty="0" err="1">
              <a:latin typeface="DINOT-Bold" panose="02010604030101020104" pitchFamily="2" charset="77"/>
              <a:cs typeface="Arial" panose="020B0604020202020204" pitchFamily="34" charset="0"/>
            </a:rPr>
            <a:t>eftersöks-verksamhet</a:t>
          </a:r>
          <a:r>
            <a:rPr lang="en-US" sz="1200" b="1" i="0" kern="1200" dirty="0">
              <a:latin typeface="DINOT-Bold" panose="02010604030101020104" pitchFamily="2" charset="77"/>
              <a:cs typeface="Arial" panose="020B0604020202020204" pitchFamily="34" charset="0"/>
            </a:rPr>
            <a:t> </a:t>
          </a:r>
        </a:p>
      </dsp:txBody>
      <dsp:txXfrm>
        <a:off x="31832" y="1805491"/>
        <a:ext cx="1573265" cy="943959"/>
      </dsp:txXfrm>
    </dsp:sp>
    <dsp:sp modelId="{EF66F074-0100-469A-9F0A-DF527CD9B83C}">
      <dsp:nvSpPr>
        <dsp:cNvPr id="0" name=""/>
        <dsp:cNvSpPr/>
      </dsp:nvSpPr>
      <dsp:spPr>
        <a:xfrm>
          <a:off x="3476758" y="2230542"/>
          <a:ext cx="346621" cy="91440"/>
        </a:xfrm>
        <a:custGeom>
          <a:avLst/>
          <a:gdLst/>
          <a:ahLst/>
          <a:cxnLst/>
          <a:rect l="0" t="0" r="0" b="0"/>
          <a:pathLst>
            <a:path>
              <a:moveTo>
                <a:pt x="0" y="45720"/>
              </a:moveTo>
              <a:lnTo>
                <a:pt x="190410" y="45720"/>
              </a:lnTo>
              <a:lnTo>
                <a:pt x="190410" y="46928"/>
              </a:lnTo>
              <a:lnTo>
                <a:pt x="346621" y="46928"/>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3640638" y="2274453"/>
        <a:ext cx="18861" cy="3618"/>
      </dsp:txXfrm>
    </dsp:sp>
    <dsp:sp modelId="{A5923D20-76F4-44F0-8AE5-79F60651C3C5}">
      <dsp:nvSpPr>
        <dsp:cNvPr id="0" name=""/>
        <dsp:cNvSpPr/>
      </dsp:nvSpPr>
      <dsp:spPr>
        <a:xfrm>
          <a:off x="1905292" y="1804283"/>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a:latin typeface="DINOT-Bold" panose="02010604030101020104" pitchFamily="2" charset="77"/>
              <a:cs typeface="Arial" panose="020B0604020202020204" pitchFamily="34" charset="0"/>
            </a:rPr>
            <a:t>Merparten av viltforskningen finansieras av jägare</a:t>
          </a:r>
        </a:p>
      </dsp:txBody>
      <dsp:txXfrm>
        <a:off x="1905292" y="1804283"/>
        <a:ext cx="1573265" cy="943959"/>
      </dsp:txXfrm>
    </dsp:sp>
    <dsp:sp modelId="{279914A3-39F4-46A2-90FE-97AC2FBE25AD}">
      <dsp:nvSpPr>
        <dsp:cNvPr id="0" name=""/>
        <dsp:cNvSpPr/>
      </dsp:nvSpPr>
      <dsp:spPr>
        <a:xfrm>
          <a:off x="5427245" y="2231751"/>
          <a:ext cx="331251" cy="91440"/>
        </a:xfrm>
        <a:custGeom>
          <a:avLst/>
          <a:gdLst/>
          <a:ahLst/>
          <a:cxnLst/>
          <a:rect l="0" t="0" r="0" b="0"/>
          <a:pathLst>
            <a:path>
              <a:moveTo>
                <a:pt x="0" y="45720"/>
              </a:moveTo>
              <a:lnTo>
                <a:pt x="331251"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i="0" kern="1200">
            <a:latin typeface="DINOT-Bold" panose="02010604030101020104" pitchFamily="2" charset="77"/>
            <a:cs typeface="Arial" panose="020B0604020202020204" pitchFamily="34" charset="0"/>
          </a:endParaRPr>
        </a:p>
      </dsp:txBody>
      <dsp:txXfrm>
        <a:off x="5583824" y="2275661"/>
        <a:ext cx="18092" cy="3618"/>
      </dsp:txXfrm>
    </dsp:sp>
    <dsp:sp modelId="{AAE0B2AE-B29D-451E-AC83-EAE995FD3AD0}">
      <dsp:nvSpPr>
        <dsp:cNvPr id="0" name=""/>
        <dsp:cNvSpPr/>
      </dsp:nvSpPr>
      <dsp:spPr>
        <a:xfrm>
          <a:off x="3855780" y="180549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DINOT-Bold" panose="02010604030101020104" pitchFamily="2" charset="77"/>
              <a:cs typeface="Arial" panose="020B0604020202020204" pitchFamily="34" charset="0"/>
            </a:rPr>
            <a:t>Samarbetar</a:t>
          </a:r>
          <a:r>
            <a:rPr lang="en-US" sz="1200" b="1" i="0" kern="1200" dirty="0">
              <a:latin typeface="DINOT-Bold" panose="02010604030101020104" pitchFamily="2" charset="77"/>
              <a:cs typeface="Arial" panose="020B0604020202020204" pitchFamily="34" charset="0"/>
            </a:rPr>
            <a:t> med SVA för </a:t>
          </a:r>
          <a:r>
            <a:rPr lang="en-US" sz="1200" b="1" i="0" kern="1200" dirty="0" err="1">
              <a:latin typeface="DINOT-Bold" panose="02010604030101020104" pitchFamily="2" charset="77"/>
              <a:cs typeface="Arial" panose="020B0604020202020204" pitchFamily="34" charset="0"/>
            </a:rPr>
            <a:t>att</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bevaka</a:t>
          </a:r>
          <a:r>
            <a:rPr lang="en-US" sz="1200" b="1" i="0" kern="1200" dirty="0">
              <a:latin typeface="DINOT-Bold" panose="02010604030101020104" pitchFamily="2" charset="77"/>
              <a:cs typeface="Arial" panose="020B0604020202020204" pitchFamily="34" charset="0"/>
            </a:rPr>
            <a:t> de </a:t>
          </a:r>
          <a:r>
            <a:rPr lang="en-US" sz="1200" b="1" i="0" kern="1200" dirty="0" err="1">
              <a:latin typeface="DINOT-Bold" panose="02010604030101020104" pitchFamily="2" charset="77"/>
              <a:cs typeface="Arial" panose="020B0604020202020204" pitchFamily="34" charset="0"/>
            </a:rPr>
            <a:t>vilda</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djurens</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hälsa</a:t>
          </a:r>
          <a:endParaRPr lang="en-US" sz="1200" b="1" i="0" kern="1200" dirty="0">
            <a:latin typeface="DINOT-Bold" panose="02010604030101020104" pitchFamily="2" charset="77"/>
            <a:cs typeface="Arial" panose="020B0604020202020204" pitchFamily="34" charset="0"/>
          </a:endParaRPr>
        </a:p>
      </dsp:txBody>
      <dsp:txXfrm>
        <a:off x="3855780" y="1805491"/>
        <a:ext cx="1573265" cy="943959"/>
      </dsp:txXfrm>
    </dsp:sp>
    <dsp:sp modelId="{C8AC6FC2-29B2-43FA-AF3C-1A1B1A1C1C1C}">
      <dsp:nvSpPr>
        <dsp:cNvPr id="0" name=""/>
        <dsp:cNvSpPr/>
      </dsp:nvSpPr>
      <dsp:spPr>
        <a:xfrm>
          <a:off x="5790896" y="1805491"/>
          <a:ext cx="1573265" cy="9439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i="0" kern="1200" dirty="0" err="1">
              <a:latin typeface="DINOT-Bold" panose="02010604030101020104" pitchFamily="2" charset="77"/>
              <a:cs typeface="Arial" panose="020B0604020202020204" pitchFamily="34" charset="0"/>
            </a:rPr>
            <a:t>Arbetar</a:t>
          </a:r>
          <a:r>
            <a:rPr lang="en-US" sz="1200" b="1" i="0" kern="1200" dirty="0">
              <a:latin typeface="DINOT-Bold" panose="02010604030101020104" pitchFamily="2" charset="77"/>
              <a:cs typeface="Arial" panose="020B0604020202020204" pitchFamily="34" charset="0"/>
            </a:rPr>
            <a:t> för </a:t>
          </a:r>
          <a:br>
            <a:rPr lang="en-US" sz="1200" b="1" i="0" kern="1200" dirty="0">
              <a:latin typeface="DINOT-Bold" panose="02010604030101020104" pitchFamily="2" charset="77"/>
              <a:cs typeface="Arial" panose="020B0604020202020204" pitchFamily="34" charset="0"/>
            </a:rPr>
          </a:br>
          <a:r>
            <a:rPr lang="en-US" sz="1200" b="1" i="0" kern="1200" dirty="0" err="1">
              <a:latin typeface="DINOT-Bold" panose="02010604030101020104" pitchFamily="2" charset="77"/>
              <a:cs typeface="Arial" panose="020B0604020202020204" pitchFamily="34" charset="0"/>
            </a:rPr>
            <a:t>att</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nå</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samhällets</a:t>
          </a:r>
          <a:r>
            <a:rPr lang="en-US" sz="1200" b="1" i="0" kern="1200" dirty="0">
              <a:latin typeface="DINOT-Bold" panose="02010604030101020104" pitchFamily="2" charset="77"/>
              <a:cs typeface="Arial" panose="020B0604020202020204" pitchFamily="34" charset="0"/>
            </a:rPr>
            <a:t> </a:t>
          </a:r>
          <a:r>
            <a:rPr lang="en-US" sz="1200" b="1" i="0" kern="1200" dirty="0" err="1">
              <a:latin typeface="DINOT-Bold" panose="02010604030101020104" pitchFamily="2" charset="77"/>
              <a:cs typeface="Arial" panose="020B0604020202020204" pitchFamily="34" charset="0"/>
            </a:rPr>
            <a:t>miljökvalitetsmål</a:t>
          </a:r>
          <a:r>
            <a:rPr lang="en-US" sz="1200" b="1" i="0" kern="1200" dirty="0">
              <a:latin typeface="DINOT-Bold" panose="02010604030101020104" pitchFamily="2" charset="77"/>
              <a:cs typeface="Arial" panose="020B0604020202020204" pitchFamily="34" charset="0"/>
            </a:rPr>
            <a:t> </a:t>
          </a:r>
        </a:p>
      </dsp:txBody>
      <dsp:txXfrm>
        <a:off x="5790896" y="1805491"/>
        <a:ext cx="1573265" cy="94395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92315-CC4D-4CDF-B75B-1E4AE0E000ED}" type="datetimeFigureOut">
              <a:rPr lang="sv-SE" smtClean="0"/>
              <a:t>2024-10-22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620DC-D6AF-40CC-9DD2-ABBDEDA2BBB6}" type="slidenum">
              <a:rPr lang="sv-SE" smtClean="0"/>
              <a:t>‹#›</a:t>
            </a:fld>
            <a:endParaRPr lang="sv-SE"/>
          </a:p>
        </p:txBody>
      </p:sp>
    </p:spTree>
    <p:extLst>
      <p:ext uri="{BB962C8B-B14F-4D97-AF65-F5344CB8AC3E}">
        <p14:creationId xmlns:p14="http://schemas.microsoft.com/office/powerpoint/2010/main" val="3180111565"/>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VCncQyQ9b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cCoxU1vLA0w"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gareforbundet.se/medlem/Medlemsforsakringa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jagareforbundet.se/Projekt-fjallga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jagareforbundet.se/medlem/" TargetMode="External"/><Relationship Id="rId5" Type="http://schemas.openxmlformats.org/officeDocument/2006/relationships/hyperlink" Target="https://vatmarksfonden.se/" TargetMode="External"/><Relationship Id="rId4" Type="http://schemas.openxmlformats.org/officeDocument/2006/relationships/hyperlink" Target="https://jagareforbundet.se/vilt/viltvetande/viltforskning/viltforskningsprojekt/skandinaviska-bjornprojekt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3620DC-D6AF-40CC-9DD2-ABBDEDA2BBB6}" type="slidenum">
              <a:rPr lang="sv-SE" smtClean="0"/>
              <a:t>1</a:t>
            </a:fld>
            <a:endParaRPr lang="sv-SE"/>
          </a:p>
        </p:txBody>
      </p:sp>
    </p:spTree>
    <p:extLst>
      <p:ext uri="{BB962C8B-B14F-4D97-AF65-F5344CB8AC3E}">
        <p14:creationId xmlns:p14="http://schemas.microsoft.com/office/powerpoint/2010/main" val="1469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Lyft jägarens roll för samhällsnyttan! Också en del av det allmänna uppdraget </a:t>
            </a:r>
          </a:p>
        </p:txBody>
      </p:sp>
      <p:sp>
        <p:nvSpPr>
          <p:cNvPr id="4" name="Platshållare för bildnummer 3"/>
          <p:cNvSpPr>
            <a:spLocks noGrp="1"/>
          </p:cNvSpPr>
          <p:nvPr>
            <p:ph type="sldNum" sz="quarter" idx="5"/>
          </p:nvPr>
        </p:nvSpPr>
        <p:spPr/>
        <p:txBody>
          <a:bodyPr/>
          <a:lstStyle/>
          <a:p>
            <a:fld id="{223620DC-D6AF-40CC-9DD2-ABBDEDA2BBB6}" type="slidenum">
              <a:rPr lang="sv-SE" smtClean="0"/>
              <a:t>10</a:t>
            </a:fld>
            <a:endParaRPr lang="sv-SE"/>
          </a:p>
        </p:txBody>
      </p:sp>
    </p:spTree>
    <p:extLst>
      <p:ext uri="{BB962C8B-B14F-4D97-AF65-F5344CB8AC3E}">
        <p14:creationId xmlns:p14="http://schemas.microsoft.com/office/powerpoint/2010/main" val="352969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A0900179-EFA9-66DD-2AED-587D5E63D19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tshållare för anteckningar 2">
            <a:extLst>
              <a:ext uri="{FF2B5EF4-FFF2-40B4-BE49-F238E27FC236}">
                <a16:creationId xmlns:a16="http://schemas.microsoft.com/office/drawing/2014/main" id="{9464F4A1-93EF-E5BA-DFE2-88EF16C7B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800"/>
              <a:t>Här kan du som ny jägare lära dig massor om jakt!</a:t>
            </a:r>
          </a:p>
          <a:p>
            <a:r>
              <a:rPr lang="sv-SE" sz="1800"/>
              <a:t>Innehåller som regel roliga tester av olika prylar och spännande jaktrepotage.</a:t>
            </a:r>
          </a:p>
          <a:p>
            <a:endParaRPr lang="sv-SE" sz="1800"/>
          </a:p>
          <a:p>
            <a:r>
              <a:rPr lang="sv-SE" sz="1800"/>
              <a:t>Här kan du även följa förbundets viktiga arbete för att vi jägare i Sverige ska ha så bra förutsättningar inom jakten som möjligt.</a:t>
            </a:r>
          </a:p>
          <a:p>
            <a:endParaRPr lang="sv-SE" sz="1800"/>
          </a:p>
          <a:p>
            <a:r>
              <a:rPr lang="sv-SE" sz="1800"/>
              <a:t>Som medlem (med tidning) kan du även logga in och läsa tidningen på nätet och alla låsta artiklar gratis.</a:t>
            </a:r>
          </a:p>
          <a:p>
            <a:pPr marL="0" indent="0">
              <a:buFont typeface="Arial" pitchFamily="34" charset="0"/>
              <a:buNone/>
              <a:defRPr/>
            </a:pPr>
            <a:endParaRPr lang="sv-SE" sz="1200">
              <a:cs typeface="Arial" pitchFamily="34" charset="0"/>
            </a:endParaRPr>
          </a:p>
        </p:txBody>
      </p:sp>
      <p:sp>
        <p:nvSpPr>
          <p:cNvPr id="24580" name="Platshållare för bildnummer 3">
            <a:extLst>
              <a:ext uri="{FF2B5EF4-FFF2-40B4-BE49-F238E27FC236}">
                <a16:creationId xmlns:a16="http://schemas.microsoft.com/office/drawing/2014/main" id="{E462F43A-88AF-746C-F781-5D7EDFFB8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BE915A68-8080-4C1F-90D4-FC5AFAE5FC7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A410509D-6C8C-91AB-1B6D-31767338211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tshållare för anteckningar 2">
            <a:extLst>
              <a:ext uri="{FF2B5EF4-FFF2-40B4-BE49-F238E27FC236}">
                <a16:creationId xmlns:a16="http://schemas.microsoft.com/office/drawing/2014/main" id="{9F3C68B5-63A9-1138-AB02-25BCE29CC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sz="900">
                <a:cs typeface="Calibri"/>
              </a:rPr>
              <a:t>Länk till film om Unga Jägare:  </a:t>
            </a:r>
            <a:r>
              <a:rPr lang="sv-SE" sz="900">
                <a:hlinkClick r:id="rId3"/>
              </a:rPr>
              <a:t>Unga Jägare - din väg in i jakten - YouTube</a:t>
            </a:r>
            <a:endParaRPr lang="sv-SE" altLang="sv-SE" sz="900">
              <a:cs typeface="Calibri"/>
            </a:endParaRPr>
          </a:p>
          <a:p>
            <a:pPr>
              <a:spcBef>
                <a:spcPct val="0"/>
              </a:spcBef>
            </a:pPr>
            <a:endParaRPr lang="sv-SE" altLang="sv-SE" sz="900">
              <a:cs typeface="Calibri"/>
            </a:endParaRPr>
          </a:p>
          <a:p>
            <a:pPr>
              <a:spcBef>
                <a:spcPct val="0"/>
              </a:spcBef>
            </a:pPr>
            <a:r>
              <a:rPr lang="sv-SE" altLang="sv-SE" sz="900">
                <a:cs typeface="Calibri"/>
              </a:rPr>
              <a:t>Länk till film om JAQT: </a:t>
            </a:r>
            <a:r>
              <a:rPr lang="sv-SE" sz="900">
                <a:hlinkClick r:id="rId4"/>
              </a:rPr>
              <a:t>JAQT - Jägareförbundets nätverk för jagande kvinnor - YouTube</a:t>
            </a:r>
            <a:endParaRPr lang="sv-SE" altLang="sv-SE" sz="900">
              <a:cs typeface="Calibri"/>
            </a:endParaRPr>
          </a:p>
          <a:p>
            <a:pPr>
              <a:spcBef>
                <a:spcPct val="0"/>
              </a:spcBef>
            </a:pPr>
            <a:endParaRPr lang="sv-SE" sz="900">
              <a:cs typeface="Calibri"/>
            </a:endParaRPr>
          </a:p>
          <a:p>
            <a:pPr>
              <a:spcBef>
                <a:spcPct val="0"/>
              </a:spcBef>
            </a:pPr>
            <a:endParaRPr lang="sv-SE" sz="900">
              <a:cs typeface="Calibri"/>
            </a:endParaRPr>
          </a:p>
        </p:txBody>
      </p:sp>
      <p:sp>
        <p:nvSpPr>
          <p:cNvPr id="30724" name="Platshållare för bildnummer 3">
            <a:extLst>
              <a:ext uri="{FF2B5EF4-FFF2-40B4-BE49-F238E27FC236}">
                <a16:creationId xmlns:a16="http://schemas.microsoft.com/office/drawing/2014/main" id="{A7696B5E-6C12-C0B5-BD7F-2B46D150E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DC02385F-0D64-4471-9E9B-71F03FB0C99C}"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780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BC76E9AC-7E5C-E180-85C6-91597325C7C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tshållare för anteckningar 2">
            <a:extLst>
              <a:ext uri="{FF2B5EF4-FFF2-40B4-BE49-F238E27FC236}">
                <a16:creationId xmlns:a16="http://schemas.microsoft.com/office/drawing/2014/main" id="{B5690C5A-C576-362B-C20C-1011C1FA5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800" b="1">
                <a:effectLst/>
                <a:latin typeface="Calibri"/>
                <a:ea typeface="Calibri" panose="020F0502020204030204" pitchFamily="34" charset="0"/>
                <a:cs typeface="Calibri"/>
              </a:rPr>
              <a:t>Ungdom </a:t>
            </a:r>
            <a:r>
              <a:rPr lang="sv-SE" sz="1800" b="1">
                <a:latin typeface="Calibri"/>
                <a:ea typeface="Calibri" panose="020F0502020204030204" pitchFamily="34" charset="0"/>
                <a:cs typeface="Calibri"/>
              </a:rPr>
              <a:t>0-25 </a:t>
            </a:r>
            <a:r>
              <a:rPr lang="sv-SE" sz="1800" b="1">
                <a:effectLst/>
                <a:latin typeface="Calibri"/>
                <a:ea typeface="Calibri" panose="020F0502020204030204" pitchFamily="34" charset="0"/>
                <a:cs typeface="Calibri"/>
              </a:rPr>
              <a:t>år</a:t>
            </a:r>
            <a:r>
              <a:rPr lang="sv-SE" sz="1800" b="1">
                <a:latin typeface="Calibri"/>
                <a:ea typeface="Calibri" panose="020F0502020204030204" pitchFamily="34" charset="0"/>
                <a:cs typeface="Calibri"/>
              </a:rPr>
              <a:t> </a:t>
            </a:r>
            <a:endParaRPr lang="sv-SE" sz="1800">
              <a:effectLst/>
              <a:latin typeface="Calibri"/>
              <a:ea typeface="Calibri" panose="020F0502020204030204" pitchFamily="34" charset="0"/>
            </a:endParaRPr>
          </a:p>
          <a:p>
            <a:r>
              <a:rPr lang="sv-SE" sz="1800">
                <a:effectLst/>
                <a:latin typeface="Calibri" panose="020F0502020204030204" pitchFamily="34" charset="0"/>
                <a:ea typeface="Calibri" panose="020F0502020204030204" pitchFamily="34" charset="0"/>
              </a:rPr>
              <a:t>Ungdomsmedlemmar 2022: 7000 = 4,4% av totala antalet medlemmar.</a:t>
            </a:r>
          </a:p>
          <a:p>
            <a:r>
              <a:rPr lang="sv-SE" sz="1800">
                <a:effectLst/>
                <a:latin typeface="Calibri" panose="020F0502020204030204" pitchFamily="34" charset="0"/>
                <a:ea typeface="Calibri" panose="020F0502020204030204" pitchFamily="34" charset="0"/>
              </a:rPr>
              <a:t>Mål 2022-2024: Öka antalet ungdomsmedlemmar med 3%.</a:t>
            </a:r>
          </a:p>
          <a:p>
            <a:r>
              <a:rPr lang="sv-SE" sz="1800">
                <a:effectLst/>
                <a:latin typeface="Calibri" panose="020F0502020204030204" pitchFamily="34" charset="0"/>
                <a:ea typeface="Calibri" panose="020F0502020204030204" pitchFamily="34" charset="0"/>
              </a:rPr>
              <a:t>De intressebaserade nätverken Unga Jägare, samt övrig ungdomsverksamhet i förbundet, har kommit igång igen med många aktiviteter efter pandemin som varit. Det planeras ungdomsläger, nybörjarjakter, ungdomsjakter, fadderjakter, skyttedagar m.m. framöver.</a:t>
            </a:r>
          </a:p>
          <a:p>
            <a:r>
              <a:rPr lang="sv-SE" sz="1800">
                <a:effectLst/>
                <a:latin typeface="Calibri" panose="020F0502020204030204" pitchFamily="34" charset="0"/>
                <a:ea typeface="Calibri" panose="020F0502020204030204" pitchFamily="34" charset="0"/>
              </a:rPr>
              <a:t>Sedan 2021 försöker vi varje år erbjuda en gratis digital utbildning till våra ungdomsmedlemmar. Hittills har det varit Locka räv och Stycka klövvilt. 2023 blir det ”Fångst av kråkfågel”. Syftet är medlemsvårdande gentemot våra ungdomsmedlemmar. </a:t>
            </a:r>
          </a:p>
          <a:p>
            <a:r>
              <a:rPr lang="sv-SE" sz="1800">
                <a:effectLst/>
                <a:latin typeface="Calibri" panose="020F0502020204030204" pitchFamily="34" charset="0"/>
                <a:ea typeface="Calibri" panose="020F0502020204030204" pitchFamily="34" charset="0"/>
              </a:rPr>
              <a:t> </a:t>
            </a:r>
          </a:p>
          <a:p>
            <a:endParaRPr lang="sv-SE" sz="1800">
              <a:cs typeface="Calibri"/>
            </a:endParaRPr>
          </a:p>
        </p:txBody>
      </p:sp>
      <p:sp>
        <p:nvSpPr>
          <p:cNvPr id="18436" name="Platshållare för bildnummer 3">
            <a:extLst>
              <a:ext uri="{FF2B5EF4-FFF2-40B4-BE49-F238E27FC236}">
                <a16:creationId xmlns:a16="http://schemas.microsoft.com/office/drawing/2014/main" id="{7D36F839-16E8-E93D-66C9-956A565477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E111CD25-97FD-4CF5-9DEB-74E284E0CE0B}" type="slidenum">
              <a:rPr lang="sv-SE" altLang="sv-SE" sz="1200"/>
              <a:pPr/>
              <a:t>14</a:t>
            </a:fld>
            <a:endParaRPr lang="sv-SE" altLang="sv-SE" sz="1200"/>
          </a:p>
        </p:txBody>
      </p:sp>
    </p:spTree>
    <p:extLst>
      <p:ext uri="{BB962C8B-B14F-4D97-AF65-F5344CB8AC3E}">
        <p14:creationId xmlns:p14="http://schemas.microsoft.com/office/powerpoint/2010/main" val="44135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3620DC-D6AF-40CC-9DD2-ABBDEDA2BBB6}" type="slidenum">
              <a:rPr lang="sv-SE" smtClean="0"/>
              <a:t>15</a:t>
            </a:fld>
            <a:endParaRPr lang="sv-SE"/>
          </a:p>
        </p:txBody>
      </p:sp>
    </p:spTree>
    <p:extLst>
      <p:ext uri="{BB962C8B-B14F-4D97-AF65-F5344CB8AC3E}">
        <p14:creationId xmlns:p14="http://schemas.microsoft.com/office/powerpoint/2010/main" val="61605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a:extLst>
              <a:ext uri="{FF2B5EF4-FFF2-40B4-BE49-F238E27FC236}">
                <a16:creationId xmlns:a16="http://schemas.microsoft.com/office/drawing/2014/main" id="{222E24F9-8C9E-585C-DAF1-8D85C3B3734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tshållare för anteckningar 2">
            <a:extLst>
              <a:ext uri="{FF2B5EF4-FFF2-40B4-BE49-F238E27FC236}">
                <a16:creationId xmlns:a16="http://schemas.microsoft.com/office/drawing/2014/main" id="{4A50339B-EF45-0273-44E3-2DF4D6019C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dirty="0"/>
          </a:p>
          <a:p>
            <a:pPr eaLnBrk="1" hangingPunct="1">
              <a:spcBef>
                <a:spcPct val="0"/>
              </a:spcBef>
            </a:pPr>
            <a:r>
              <a:rPr lang="sv-SE" altLang="sv-SE" dirty="0"/>
              <a:t>Svenska Jägareförbundet är Sveriges äldsta och störta viltvårdsorganisation </a:t>
            </a:r>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r>
              <a:rPr lang="sv-SE" altLang="sv-SE" dirty="0"/>
              <a:t>Svenska Jägareförbundet bildades 1830 för att stärka våra dåtidens viltstammar i syfte att öka antalet jaktbara arter</a:t>
            </a:r>
          </a:p>
          <a:p>
            <a:pPr eaLnBrk="1" hangingPunct="1">
              <a:spcBef>
                <a:spcPct val="0"/>
              </a:spcBef>
            </a:pPr>
            <a:endParaRPr lang="sv-SE" altLang="sv-SE" b="1" dirty="0">
              <a:solidFill>
                <a:srgbClr val="644322"/>
              </a:solidFill>
            </a:endParaRPr>
          </a:p>
          <a:p>
            <a:pPr marL="171450" indent="-171450">
              <a:buFontTx/>
              <a:buChar char="-"/>
            </a:pPr>
            <a:r>
              <a:rPr lang="sv-SE" dirty="0"/>
              <a:t>Allmogejakten innebar att man fick rätten att jaga</a:t>
            </a:r>
            <a:r>
              <a:rPr lang="sv-SE" baseline="0" dirty="0"/>
              <a:t> allt jaktbart vilt på den mark man ägde. </a:t>
            </a:r>
          </a:p>
          <a:p>
            <a:pPr marL="171450" indent="-171450">
              <a:buFontTx/>
              <a:buChar char="-"/>
            </a:pPr>
            <a:r>
              <a:rPr lang="sv-SE" baseline="0" dirty="0"/>
              <a:t>Eftersom jakten ”släpptes fri” år 1789 så hade ”staten” ingen koll på hur mycket vilt som fälldes. Detta medförde att flera av våra viltarter vara nära att utrotas som t ex älgen.</a:t>
            </a:r>
          </a:p>
          <a:p>
            <a:pPr marL="171450" indent="-171450">
              <a:buFontTx/>
              <a:buChar char="-"/>
            </a:pPr>
            <a:r>
              <a:rPr lang="sv-SE" baseline="0" dirty="0"/>
              <a:t>Så 1830 bildades Svenska Jägareförbundet i syfte att rädda våra viltstammar från utrotning och för att samordna jakten.</a:t>
            </a:r>
          </a:p>
          <a:p>
            <a:pPr marL="171450" indent="-171450">
              <a:buFontTx/>
              <a:buChar char="-"/>
            </a:pPr>
            <a:r>
              <a:rPr lang="sv-SE" baseline="0" dirty="0"/>
              <a:t>SJF är Sveriges äldsta miljörörelse</a:t>
            </a:r>
            <a:endParaRPr lang="sv-SE" dirty="0"/>
          </a:p>
          <a:p>
            <a:pPr eaLnBrk="1" hangingPunct="1">
              <a:spcBef>
                <a:spcPct val="0"/>
              </a:spcBef>
            </a:pPr>
            <a:endParaRPr lang="sv-SE" altLang="sv-SE" dirty="0"/>
          </a:p>
        </p:txBody>
      </p:sp>
      <p:sp>
        <p:nvSpPr>
          <p:cNvPr id="8196" name="Platshållare för bildnummer 3">
            <a:extLst>
              <a:ext uri="{FF2B5EF4-FFF2-40B4-BE49-F238E27FC236}">
                <a16:creationId xmlns:a16="http://schemas.microsoft.com/office/drawing/2014/main" id="{B1869814-7934-32E1-DA9F-40E0AADABD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7249A29-F0E5-4064-8874-FBB208EAEDB2}"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121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 info om </a:t>
            </a:r>
            <a:r>
              <a:rPr lang="en-US" dirty="0" err="1">
                <a:cs typeface="Calibri"/>
              </a:rPr>
              <a:t>alla</a:t>
            </a:r>
            <a:r>
              <a:rPr lang="en-US" dirty="0">
                <a:cs typeface="Calibri"/>
              </a:rPr>
              <a:t> </a:t>
            </a:r>
            <a:r>
              <a:rPr lang="en-US" dirty="0" err="1">
                <a:cs typeface="Calibri"/>
              </a:rPr>
              <a:t>försäkringar</a:t>
            </a:r>
            <a:r>
              <a:rPr lang="en-US" dirty="0">
                <a:cs typeface="Calibri"/>
              </a:rPr>
              <a:t> </a:t>
            </a:r>
            <a:r>
              <a:rPr lang="en-US" dirty="0" err="1">
                <a:cs typeface="Calibri"/>
              </a:rPr>
              <a:t>här</a:t>
            </a:r>
            <a:r>
              <a:rPr lang="en-US" dirty="0">
                <a:cs typeface="Calibri"/>
              </a:rPr>
              <a:t>:</a:t>
            </a:r>
          </a:p>
          <a:p>
            <a:endParaRPr lang="en-US" dirty="0">
              <a:cs typeface="Calibri"/>
            </a:endParaRPr>
          </a:p>
          <a:p>
            <a:r>
              <a:rPr lang="sv-SE" dirty="0">
                <a:hlinkClick r:id="rId3"/>
              </a:rPr>
              <a:t>Våra försäkringar - Svenska Jägareförbundet (jagareforbundet.se)</a:t>
            </a:r>
            <a:r>
              <a:rPr lang="en-US" dirty="0">
                <a:cs typeface="Calibri"/>
              </a:rPr>
              <a:t>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23620DC-D6AF-40CC-9DD2-ABBDEDA2BBB6}" type="slidenum">
              <a:rPr lang="sv-SE" smtClean="0"/>
              <a:t>3</a:t>
            </a:fld>
            <a:endParaRPr lang="sv-SE"/>
          </a:p>
        </p:txBody>
      </p:sp>
    </p:spTree>
    <p:extLst>
      <p:ext uri="{BB962C8B-B14F-4D97-AF65-F5344CB8AC3E}">
        <p14:creationId xmlns:p14="http://schemas.microsoft.com/office/powerpoint/2010/main" val="202824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sz="900">
              <a:cs typeface="Calibri"/>
            </a:endParaRPr>
          </a:p>
        </p:txBody>
      </p:sp>
      <p:sp>
        <p:nvSpPr>
          <p:cNvPr id="4" name="Platshållare för bildnummer 3"/>
          <p:cNvSpPr>
            <a:spLocks noGrp="1"/>
          </p:cNvSpPr>
          <p:nvPr>
            <p:ph type="sldNum" sz="quarter" idx="5"/>
          </p:nvPr>
        </p:nvSpPr>
        <p:spPr/>
        <p:txBody>
          <a:bodyPr/>
          <a:lstStyle/>
          <a:p>
            <a:fld id="{223620DC-D6AF-40CC-9DD2-ABBDEDA2BBB6}" type="slidenum">
              <a:rPr lang="sv-SE" smtClean="0"/>
              <a:t>4</a:t>
            </a:fld>
            <a:endParaRPr lang="sv-SE"/>
          </a:p>
        </p:txBody>
      </p:sp>
    </p:spTree>
    <p:extLst>
      <p:ext uri="{BB962C8B-B14F-4D97-AF65-F5344CB8AC3E}">
        <p14:creationId xmlns:p14="http://schemas.microsoft.com/office/powerpoint/2010/main" val="418130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a:extLst>
              <a:ext uri="{FF2B5EF4-FFF2-40B4-BE49-F238E27FC236}">
                <a16:creationId xmlns:a16="http://schemas.microsoft.com/office/drawing/2014/main" id="{ED4E59C5-A013-8931-97C5-AB323FA3E09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Platshållare för anteckningar 2">
            <a:extLst>
              <a:ext uri="{FF2B5EF4-FFF2-40B4-BE49-F238E27FC236}">
                <a16:creationId xmlns:a16="http://schemas.microsoft.com/office/drawing/2014/main" id="{6309E701-8BAB-1BDE-8010-93A03F6C67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dirty="0"/>
              <a:t>Drygt 100 anställda tjänstemän i Sverige och 5 000 förtroendevalda.</a:t>
            </a:r>
          </a:p>
          <a:p>
            <a:pPr eaLnBrk="1" hangingPunct="1">
              <a:spcBef>
                <a:spcPct val="0"/>
              </a:spcBef>
            </a:pPr>
            <a:r>
              <a:rPr lang="sv-SE" altLang="sv-SE" dirty="0"/>
              <a:t> </a:t>
            </a:r>
          </a:p>
          <a:p>
            <a:pPr eaLnBrk="1" hangingPunct="1">
              <a:spcBef>
                <a:spcPct val="0"/>
              </a:spcBef>
            </a:pPr>
            <a:r>
              <a:rPr lang="sv-SE" b="0" i="0" dirty="0">
                <a:solidFill>
                  <a:srgbClr val="333333"/>
                </a:solidFill>
                <a:effectLst/>
                <a:latin typeface="dinot-regular"/>
              </a:rPr>
              <a:t>Johan Svalby är ansvarig för internationell intressebevakning, med placering i Bryssel.</a:t>
            </a:r>
          </a:p>
          <a:p>
            <a:pPr eaLnBrk="1" hangingPunct="1">
              <a:spcBef>
                <a:spcPct val="0"/>
              </a:spcBef>
            </a:pPr>
            <a:endParaRPr lang="sv-SE" b="0" i="0" dirty="0">
              <a:solidFill>
                <a:srgbClr val="333333"/>
              </a:solidFill>
              <a:effectLst/>
              <a:latin typeface="dinot-regular"/>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baseline="0" dirty="0"/>
              <a:t>För varje jägare som ska jaga MÅSTE de betala det </a:t>
            </a:r>
            <a:r>
              <a:rPr lang="sv-SE" baseline="0" dirty="0" err="1"/>
              <a:t>sk</a:t>
            </a:r>
            <a:r>
              <a:rPr lang="sv-SE" baseline="0" dirty="0"/>
              <a:t> Statliga jaktkortet á 400 kronor (2022). Denna intäkt på ca 120 miljoner går rakt in i den </a:t>
            </a:r>
            <a:r>
              <a:rPr lang="sv-SE" baseline="0" dirty="0" err="1"/>
              <a:t>sk</a:t>
            </a:r>
            <a:r>
              <a:rPr lang="sv-SE" baseline="0" dirty="0"/>
              <a:t> Viltvårdsfonden.  D</a:t>
            </a:r>
            <a:r>
              <a:rPr lang="sv-SE" dirty="0"/>
              <a:t>et</a:t>
            </a:r>
            <a:r>
              <a:rPr lang="sv-SE" baseline="0" dirty="0"/>
              <a:t> är alltså jägarna själva som finansierar Jakt- och viltvårdsuppdraget.</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b="0" i="0" dirty="0">
                <a:solidFill>
                  <a:srgbClr val="333333"/>
                </a:solidFill>
                <a:effectLst/>
                <a:latin typeface="dinot-bold" panose="020B0804020101020102" pitchFamily="34" charset="0"/>
              </a:rPr>
              <a:t>Svenska Jägareförbundet har ett antal upphandlade uppdrag som syftar till att främja landets viltvård. Uppdragen har upphandlats av Naturvårdsverket enligt ett regeringsbeslut 7 januari 2021. Innehållet i texterna nedan är hämtat från Naturvårdsverkets uppdragsbeskrivning.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0" i="0" baseline="0" dirty="0">
              <a:solidFill>
                <a:srgbClr val="333333"/>
              </a:solidFill>
              <a:effectLst/>
              <a:latin typeface="dinot-bold" panose="020B0804020101020102"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baseline="0" dirty="0"/>
              <a:t>I det Upphandlade Uppdraget ingår </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aseline="0" dirty="0"/>
          </a:p>
          <a:p>
            <a:pPr algn="l"/>
            <a:r>
              <a:rPr lang="sv-SE" b="1" i="0" dirty="0">
                <a:solidFill>
                  <a:srgbClr val="333333"/>
                </a:solidFill>
                <a:effectLst/>
                <a:latin typeface="dinot-bold" panose="020B0804020101020102" pitchFamily="34" charset="0"/>
              </a:rPr>
              <a:t>Adaptiv klövviltförvaltning</a:t>
            </a:r>
            <a:endParaRPr lang="sv-SE" b="0" i="0" dirty="0">
              <a:solidFill>
                <a:srgbClr val="333333"/>
              </a:solidFill>
              <a:effectLst/>
              <a:latin typeface="dinot-bold" panose="020B0804020101020102" pitchFamily="34" charset="0"/>
            </a:endParaRPr>
          </a:p>
          <a:p>
            <a:pPr algn="l"/>
            <a:r>
              <a:rPr lang="sv-SE" b="0" i="0" dirty="0">
                <a:solidFill>
                  <a:srgbClr val="333333"/>
                </a:solidFill>
                <a:effectLst/>
                <a:latin typeface="dinot-regular"/>
              </a:rPr>
              <a:t>Uppdraget syftar till att främja en adaptiv förvaltning av klövvilt genom att vidmakthålla och verka för att vidareutveckla grundkompetensen inom klövviltsförvaltningen. Den adaptiva förvaltningsmodellen har beskrivits inom SLU:s utbildningspaket för älgförvaltning vilket togs fram inför införandet av det idag rådande älgförvaltningssystemet. Modellen tillämpas även i viss mån inom förvaltningen av övriga klövviltsarter men är för dessa arter inte lika utvecklad i jämförelse med älgförvaltningen. I uppdraget ingår att Svenska Jägareförbundet ska genomföra utbildningsinsatser inom adaptiv klövviltförvaltning, verka för en ekosystembaserad förvaltning genom samverkansinsatser, utveckla och tillgängliggöra helhetskoncept för lokal reglering av täthet och sammansättning av arterna kronhjort, dovhjort, vildsvin och rådjur inom nuvarande struktur för älgförvaltningen, samt ge stöd inom älgförvaltningen. Uppdraget ska bidra till att de positiva effekterna som livskraftiga viltstammar för med sig tas till vara, samtidigt som de negativa konsekvenserna minimeras. Detta i linje med de politiska målen och rådande lagstiftning.</a:t>
            </a:r>
          </a:p>
          <a:p>
            <a:pPr algn="l"/>
            <a:r>
              <a:rPr lang="sv-SE" b="1" i="0" dirty="0">
                <a:solidFill>
                  <a:srgbClr val="333333"/>
                </a:solidFill>
                <a:effectLst/>
                <a:latin typeface="dinot-bold" panose="020B0804020101020102" pitchFamily="34" charset="0"/>
              </a:rPr>
              <a:t>Vilt och Trafik</a:t>
            </a:r>
            <a:endParaRPr lang="sv-SE" b="0" i="0" dirty="0">
              <a:solidFill>
                <a:srgbClr val="333333"/>
              </a:solidFill>
              <a:effectLst/>
              <a:latin typeface="dinot-bold" panose="020B0804020101020102" pitchFamily="34" charset="0"/>
            </a:endParaRPr>
          </a:p>
          <a:p>
            <a:pPr algn="l"/>
            <a:r>
              <a:rPr lang="sv-SE" b="0" i="0" dirty="0">
                <a:solidFill>
                  <a:srgbClr val="333333"/>
                </a:solidFill>
                <a:effectLst/>
                <a:latin typeface="dinot-regular"/>
              </a:rPr>
              <a:t>Uppdraget syftar till att minska lidandet för trafikskadat vilt genom att säkerställa vissa förutsättningar för att genomföra trafikeftersök på vilt som varit inblandat i en viltolycka, det vill säga en sammanstötning med motorfordon eller spårbundet fordon, som medför att djuret antingen dör på plats eller går vidare mer eller mindre skadat. Målet är att det vid varje enskilt eftersök av trafikskadat vilt ska finnas ett kompetent och lämpligast möjliga eftersöksekipage att tillgå för Polismyndigheten, inom rimlig tid, så att lidandet för trafikskadat vilt minimeras. I uppdraget ingår att Svenska Jägareförbundet ska minska lidandet för trafikskadat vilt genom att bemanna, organisera, koordinera och utveckla den frivilliga eftersöksorganisationen inom NVR nationellt, regionalt och lokalt.</a:t>
            </a:r>
          </a:p>
          <a:p>
            <a:pPr algn="l"/>
            <a:r>
              <a:rPr lang="sv-SE" b="1" i="0" dirty="0">
                <a:solidFill>
                  <a:srgbClr val="333333"/>
                </a:solidFill>
                <a:effectLst/>
                <a:latin typeface="dinot-bold" panose="020B0804020101020102" pitchFamily="34" charset="0"/>
              </a:rPr>
              <a:t>Viltövervakning genom insamling av jaktresultat samt viltobservationer</a:t>
            </a:r>
            <a:endParaRPr lang="sv-SE" b="0" i="0" dirty="0">
              <a:solidFill>
                <a:srgbClr val="333333"/>
              </a:solidFill>
              <a:effectLst/>
              <a:latin typeface="dinot-bold" panose="020B0804020101020102" pitchFamily="34" charset="0"/>
            </a:endParaRPr>
          </a:p>
          <a:p>
            <a:pPr algn="l"/>
            <a:r>
              <a:rPr lang="sv-SE" b="0" i="0" dirty="0">
                <a:solidFill>
                  <a:srgbClr val="333333"/>
                </a:solidFill>
                <a:effectLst/>
                <a:latin typeface="dinot-regular"/>
              </a:rPr>
              <a:t>Insamling av data som gör det möjligt att följa upp och övervaka viltstammarna är en viktig komponent inom viltövervakningen. Uppdraget syftar till att samla in data om jägarnas jaktresultat, det vill säga hur mycket vilt av ett antal olika arter som fälls, samt inventeringsdata som samlas in genom den så kallade ”Älgobsen” som genomförs under älgjakten genom att älgjägare rapporterar sina observationer av älg, kronvilt och stora rovdjur (björn, järv, lodjur och varg). I uppdraget ingår att Svenska Jägareförbundet ska informera jägare om värdet av att rapportera jaktresultat och viltobservationer, utbilda jägare i hur man gör detta, samla in rapporter om jaktresultat och viltobservationer samt kvalitetssäkra, sammanställa, tillgängliggöra, analysera och presentera data. Uppdraget ska också bidra till att vidareutveckla viltövervakningen som sker genom insamling och jaktresultat och jägarobservationer.</a:t>
            </a:r>
          </a:p>
          <a:p>
            <a:pPr algn="l"/>
            <a:r>
              <a:rPr lang="sv-SE" b="1" i="0" dirty="0">
                <a:solidFill>
                  <a:srgbClr val="333333"/>
                </a:solidFill>
                <a:effectLst/>
                <a:latin typeface="dinot-bold" panose="020B0804020101020102" pitchFamily="34" charset="0"/>
              </a:rPr>
              <a:t>Viltprovtagning</a:t>
            </a:r>
            <a:endParaRPr lang="sv-SE" b="0" i="0" dirty="0">
              <a:solidFill>
                <a:srgbClr val="333333"/>
              </a:solidFill>
              <a:effectLst/>
              <a:latin typeface="dinot-bold" panose="020B0804020101020102" pitchFamily="34" charset="0"/>
            </a:endParaRPr>
          </a:p>
          <a:p>
            <a:pPr algn="l"/>
            <a:r>
              <a:rPr lang="sv-SE" b="0" i="0" dirty="0">
                <a:solidFill>
                  <a:srgbClr val="333333"/>
                </a:solidFill>
                <a:effectLst/>
                <a:latin typeface="dinot-regular"/>
              </a:rPr>
              <a:t>En viktig komponent inom viltövervakningen är en fortlöpande uppföljning av viltets hälsa. Uppdraget syftar till att stimulera och underlätta för jägare att delta i viltsjukdomsövervakningen. Den enskilde jägarens deltagande sker främst genom att den skickar in dött vilt eller delar av dött vilt för analys. Det kan endera vara självdött vilt funnet i naturen eller fällt vilt av arter som enligt särskilda program ska </a:t>
            </a:r>
            <a:r>
              <a:rPr lang="sv-SE" b="0" i="0" dirty="0" err="1">
                <a:solidFill>
                  <a:srgbClr val="333333"/>
                </a:solidFill>
                <a:effectLst/>
                <a:latin typeface="dinot-regular"/>
              </a:rPr>
              <a:t>provtas</a:t>
            </a:r>
            <a:r>
              <a:rPr lang="sv-SE" b="0" i="0" dirty="0">
                <a:solidFill>
                  <a:srgbClr val="333333"/>
                </a:solidFill>
                <a:effectLst/>
                <a:latin typeface="dinot-regular"/>
              </a:rPr>
              <a:t>. I uppdraget ingår att Svenska Jägareförbundet ska verka för en rikstäckande insamling av dött vilt genom att informera jägare om behovet av att samla in prover från vilt och hur man praktiskt gör detta, samt ha utlämningsställen för material som används för att skicka in prover. Uppdraget ska genomföras i nära samarbete med Statens veterinärmedicinska anstalt och det ska bidra till att utveckla och förbättra den svenska viltsjukdomsövervakningen.</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aseline="0" dirty="0"/>
          </a:p>
          <a:p>
            <a:pPr eaLnBrk="1" hangingPunct="1">
              <a:spcBef>
                <a:spcPct val="0"/>
              </a:spcBef>
            </a:pPr>
            <a:endParaRPr lang="sv-SE" altLang="sv-SE" b="0" i="0" dirty="0">
              <a:solidFill>
                <a:srgbClr val="333333"/>
              </a:solidFill>
              <a:effectLst/>
              <a:latin typeface="dinot-regular"/>
            </a:endParaRPr>
          </a:p>
        </p:txBody>
      </p:sp>
      <p:sp>
        <p:nvSpPr>
          <p:cNvPr id="10244" name="Platshållare för bildnummer 3">
            <a:extLst>
              <a:ext uri="{FF2B5EF4-FFF2-40B4-BE49-F238E27FC236}">
                <a16:creationId xmlns:a16="http://schemas.microsoft.com/office/drawing/2014/main" id="{1B217B96-3320-0802-A5EC-7127D05B72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29B17CDA-9B98-45F3-8702-2E95A1FFA6C7}"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tshållare för bildobjekt 1">
            <a:extLst>
              <a:ext uri="{FF2B5EF4-FFF2-40B4-BE49-F238E27FC236}">
                <a16:creationId xmlns:a16="http://schemas.microsoft.com/office/drawing/2014/main" id="{D1E751AA-CCAA-54CB-6905-58DAF889DE6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Platshållare för anteckningar 2">
            <a:extLst>
              <a:ext uri="{FF2B5EF4-FFF2-40B4-BE49-F238E27FC236}">
                <a16:creationId xmlns:a16="http://schemas.microsoft.com/office/drawing/2014/main" id="{0ED217E5-9AEC-59AC-64DD-42622F3BE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sv-SE" altLang="sv-SE" dirty="0"/>
          </a:p>
        </p:txBody>
      </p:sp>
      <p:sp>
        <p:nvSpPr>
          <p:cNvPr id="5124" name="Platshållare för bildnummer 3">
            <a:extLst>
              <a:ext uri="{FF2B5EF4-FFF2-40B4-BE49-F238E27FC236}">
                <a16:creationId xmlns:a16="http://schemas.microsoft.com/office/drawing/2014/main" id="{7B5BDB47-596B-7F01-5117-2016A44E7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9E9D4CF9-CD97-478D-9623-4FB4B739F969}" type="slidenum">
              <a:rPr lang="sv-SE" altLang="sv-SE" sz="1200"/>
              <a:pPr/>
              <a:t>6</a:t>
            </a:fld>
            <a:endParaRPr lang="sv-SE" altLang="sv-SE" sz="1200"/>
          </a:p>
        </p:txBody>
      </p:sp>
    </p:spTree>
    <p:extLst>
      <p:ext uri="{BB962C8B-B14F-4D97-AF65-F5344CB8AC3E}">
        <p14:creationId xmlns:p14="http://schemas.microsoft.com/office/powerpoint/2010/main" val="87500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tshållare för bildobjekt 1">
            <a:extLst>
              <a:ext uri="{FF2B5EF4-FFF2-40B4-BE49-F238E27FC236}">
                <a16:creationId xmlns:a16="http://schemas.microsoft.com/office/drawing/2014/main" id="{D1E751AA-CCAA-54CB-6905-58DAF889DE6E}"/>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Platshållare för anteckningar 2">
            <a:extLst>
              <a:ext uri="{FF2B5EF4-FFF2-40B4-BE49-F238E27FC236}">
                <a16:creationId xmlns:a16="http://schemas.microsoft.com/office/drawing/2014/main" id="{0ED217E5-9AEC-59AC-64DD-42622F3BE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sv-SE" altLang="sv-SE" dirty="0"/>
          </a:p>
        </p:txBody>
      </p:sp>
      <p:sp>
        <p:nvSpPr>
          <p:cNvPr id="5124" name="Platshållare för bildnummer 3">
            <a:extLst>
              <a:ext uri="{FF2B5EF4-FFF2-40B4-BE49-F238E27FC236}">
                <a16:creationId xmlns:a16="http://schemas.microsoft.com/office/drawing/2014/main" id="{7B5BDB47-596B-7F01-5117-2016A44E7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9E9D4CF9-CD97-478D-9623-4FB4B739F969}" type="slidenum">
              <a:rPr lang="sv-SE" altLang="sv-SE" sz="1200"/>
              <a:pPr/>
              <a:t>7</a:t>
            </a:fld>
            <a:endParaRPr lang="sv-SE" altLang="sv-SE" sz="1200"/>
          </a:p>
        </p:txBody>
      </p:sp>
    </p:spTree>
    <p:extLst>
      <p:ext uri="{BB962C8B-B14F-4D97-AF65-F5344CB8AC3E}">
        <p14:creationId xmlns:p14="http://schemas.microsoft.com/office/powerpoint/2010/main" val="183418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A0900179-EFA9-66DD-2AED-587D5E63D19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tshållare för anteckningar 2">
            <a:extLst>
              <a:ext uri="{FF2B5EF4-FFF2-40B4-BE49-F238E27FC236}">
                <a16:creationId xmlns:a16="http://schemas.microsoft.com/office/drawing/2014/main" id="{9464F4A1-93EF-E5BA-DFE2-88EF16C7B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altLang="sv-SE" dirty="0"/>
              <a:t>Öppenhet - </a:t>
            </a:r>
            <a:r>
              <a:rPr lang="sv-SE" sz="1200" dirty="0">
                <a:cs typeface="Arial" pitchFamily="34" charset="0"/>
              </a:rPr>
              <a:t>Svenska Jägareförbundet är </a:t>
            </a:r>
            <a:r>
              <a:rPr lang="sv-SE" sz="1200" b="1" dirty="0">
                <a:cs typeface="Arial" pitchFamily="34" charset="0"/>
              </a:rPr>
              <a:t>öppet</a:t>
            </a:r>
            <a:r>
              <a:rPr lang="sv-SE" sz="1200" dirty="0">
                <a:cs typeface="Arial" pitchFamily="34" charset="0"/>
              </a:rPr>
              <a:t> för alla.</a:t>
            </a:r>
          </a:p>
          <a:p>
            <a:pPr>
              <a:defRPr/>
            </a:pPr>
            <a:r>
              <a:rPr lang="sv-SE" sz="1200" dirty="0">
                <a:cs typeface="Arial" pitchFamily="34" charset="0"/>
              </a:rPr>
              <a:t> </a:t>
            </a:r>
          </a:p>
          <a:p>
            <a:pPr marL="285750" indent="-285750">
              <a:buFont typeface="Arial" pitchFamily="34" charset="0"/>
              <a:buChar char="•"/>
              <a:defRPr/>
            </a:pPr>
            <a:r>
              <a:rPr lang="sv-SE" sz="1200" dirty="0">
                <a:cs typeface="Arial" pitchFamily="34" charset="0"/>
              </a:rPr>
              <a:t>Vi värdesätter nya idéer och konstruktiv kritik som en viktig del i demokratin och utvecklingen av förbundet.  </a:t>
            </a:r>
          </a:p>
          <a:p>
            <a:pPr marL="285750" indent="-285750">
              <a:buFont typeface="Arial" pitchFamily="34" charset="0"/>
              <a:buChar char="•"/>
              <a:defRPr/>
            </a:pPr>
            <a:r>
              <a:rPr lang="sv-SE" sz="1200" dirty="0">
                <a:cs typeface="Arial" pitchFamily="34" charset="0"/>
              </a:rPr>
              <a:t>Vi bjuder in till att fler ska få uppleva jakt och viltvård, på så sätt ökar vi omvärldens kunskap om samspelet mellan vilt, människa och samhälle.</a:t>
            </a:r>
          </a:p>
          <a:p>
            <a:pPr marL="285750" indent="-285750">
              <a:buFont typeface="Arial" pitchFamily="34" charset="0"/>
              <a:buChar char="•"/>
              <a:defRPr/>
            </a:pPr>
            <a:r>
              <a:rPr lang="sv-SE" sz="1200" dirty="0">
                <a:cs typeface="Arial" pitchFamily="34" charset="0"/>
              </a:rPr>
              <a:t>Vi är stolta över att företräda Jägareförbundet i allt det vi gör och står för.</a:t>
            </a:r>
          </a:p>
          <a:p>
            <a:pPr marL="0" indent="0">
              <a:buFont typeface="Arial" pitchFamily="34" charset="0"/>
              <a:buNone/>
              <a:defRPr/>
            </a:pPr>
            <a:endParaRPr lang="sv-SE" sz="1200" dirty="0">
              <a:cs typeface="Arial" pitchFamily="34" charset="0"/>
            </a:endParaRPr>
          </a:p>
          <a:p>
            <a:pPr>
              <a:defRPr/>
            </a:pPr>
            <a:r>
              <a:rPr lang="sv-SE" sz="1200" dirty="0">
                <a:cs typeface="Arial" pitchFamily="34" charset="0"/>
              </a:rPr>
              <a:t>Respekt - Vi har </a:t>
            </a:r>
            <a:r>
              <a:rPr lang="sv-SE" sz="1200" b="1" dirty="0">
                <a:cs typeface="Arial" pitchFamily="34" charset="0"/>
              </a:rPr>
              <a:t>respekt</a:t>
            </a:r>
            <a:r>
              <a:rPr lang="sv-SE" sz="1200" dirty="0">
                <a:cs typeface="Arial" pitchFamily="34" charset="0"/>
              </a:rPr>
              <a:t> för vilt, människa och natur samt har klara jaktetiska riktlinjer.</a:t>
            </a:r>
          </a:p>
          <a:p>
            <a:pPr>
              <a:defRPr/>
            </a:pPr>
            <a:r>
              <a:rPr lang="sv-SE" sz="1200" dirty="0">
                <a:cs typeface="Arial" pitchFamily="34" charset="0"/>
              </a:rPr>
              <a:t> </a:t>
            </a:r>
          </a:p>
          <a:p>
            <a:pPr marL="285750" indent="-285750">
              <a:buFont typeface="Arial" pitchFamily="34" charset="0"/>
              <a:buChar char="•"/>
              <a:defRPr/>
            </a:pPr>
            <a:r>
              <a:rPr lang="sv-SE" sz="1200" dirty="0">
                <a:cs typeface="Arial" pitchFamily="34" charset="0"/>
              </a:rPr>
              <a:t>Vi arbetar för att bevara och utveckla den svenska jakten och viltvården, nu och för kommande generationer. </a:t>
            </a:r>
          </a:p>
          <a:p>
            <a:pPr marL="285750" indent="-285750">
              <a:buFont typeface="Arial" pitchFamily="34" charset="0"/>
              <a:buChar char="•"/>
              <a:defRPr/>
            </a:pPr>
            <a:r>
              <a:rPr lang="sv-SE" sz="1200" dirty="0">
                <a:cs typeface="Arial" pitchFamily="34" charset="0"/>
              </a:rPr>
              <a:t>Genom kunskap, erfarenhet och tydlighet skapar vi förtroende i vår omgivning, vilket är avgörande för den svenska jaktens framtid. </a:t>
            </a:r>
          </a:p>
          <a:p>
            <a:pPr marL="285750" indent="-285750">
              <a:buFont typeface="Arial" pitchFamily="34" charset="0"/>
              <a:buChar char="•"/>
              <a:defRPr/>
            </a:pPr>
            <a:r>
              <a:rPr lang="sv-SE" sz="1200" dirty="0">
                <a:cs typeface="Arial" pitchFamily="34" charset="0"/>
              </a:rPr>
              <a:t>Vi respekterar och stödjer varandra för förbundets bästa.     </a:t>
            </a:r>
          </a:p>
          <a:p>
            <a:pPr marL="0" indent="0">
              <a:buFont typeface="Arial" pitchFamily="34" charset="0"/>
              <a:buNone/>
              <a:defRPr/>
            </a:pPr>
            <a:endParaRPr lang="sv-SE" sz="1200" dirty="0">
              <a:cs typeface="Arial" pitchFamily="34" charset="0"/>
            </a:endParaRPr>
          </a:p>
          <a:p>
            <a:pPr>
              <a:defRPr/>
            </a:pPr>
            <a:endParaRPr lang="sv-SE" sz="1200" dirty="0">
              <a:cs typeface="Arial" pitchFamily="34" charset="0"/>
            </a:endParaRPr>
          </a:p>
          <a:p>
            <a:pPr>
              <a:defRPr/>
            </a:pPr>
            <a:r>
              <a:rPr lang="sv-SE" sz="1200" dirty="0">
                <a:cs typeface="Arial" pitchFamily="34" charset="0"/>
              </a:rPr>
              <a:t>Ansvar - Vi tar </a:t>
            </a:r>
            <a:r>
              <a:rPr lang="sv-SE" sz="1200" b="1" dirty="0">
                <a:cs typeface="Arial" pitchFamily="34" charset="0"/>
              </a:rPr>
              <a:t>ansvar</a:t>
            </a:r>
            <a:r>
              <a:rPr lang="sv-SE" sz="1200" dirty="0">
                <a:cs typeface="Arial" pitchFamily="34" charset="0"/>
              </a:rPr>
              <a:t> för utvecklingen av Svenska Jägareförbundet.</a:t>
            </a:r>
          </a:p>
          <a:p>
            <a:pPr>
              <a:defRPr/>
            </a:pPr>
            <a:endParaRPr lang="sv-SE" sz="1200" dirty="0">
              <a:cs typeface="Arial" pitchFamily="34" charset="0"/>
            </a:endParaRPr>
          </a:p>
          <a:p>
            <a:pPr marL="285750" indent="-285750">
              <a:buFont typeface="Arial" pitchFamily="34" charset="0"/>
              <a:buChar char="•"/>
              <a:defRPr/>
            </a:pPr>
            <a:r>
              <a:rPr lang="sv-SE" sz="1200" dirty="0">
                <a:cs typeface="Arial" pitchFamily="34" charset="0"/>
              </a:rPr>
              <a:t>Vi tar ansvar för vår organisation genom att vara lyhörda och förankra våra beslut och vi tar samhällsansvar genom att sakligt framföra fakta. </a:t>
            </a:r>
          </a:p>
          <a:p>
            <a:pPr marL="285750" indent="-285750">
              <a:buFont typeface="Arial" pitchFamily="34" charset="0"/>
              <a:buChar char="•"/>
              <a:defRPr/>
            </a:pPr>
            <a:r>
              <a:rPr lang="sv-SE" sz="1200" dirty="0">
                <a:cs typeface="Arial" pitchFamily="34" charset="0"/>
              </a:rPr>
              <a:t>Vårt eget ansvar är grundläggande, men som individer tar vi också ansvar för helheten så att vision, mål och medel hänger ihop.</a:t>
            </a:r>
          </a:p>
          <a:p>
            <a:pPr marL="0" indent="0">
              <a:buFont typeface="Arial" pitchFamily="34" charset="0"/>
              <a:buNone/>
              <a:defRPr/>
            </a:pPr>
            <a:endParaRPr lang="sv-SE" sz="1200" dirty="0">
              <a:cs typeface="Arial" pitchFamily="34" charset="0"/>
            </a:endParaRPr>
          </a:p>
          <a:p>
            <a:pPr marL="0" indent="0">
              <a:buFont typeface="Arial" pitchFamily="34" charset="0"/>
              <a:buNone/>
              <a:defRPr/>
            </a:pPr>
            <a:endParaRPr lang="sv-SE" sz="1200" dirty="0">
              <a:cs typeface="Arial" pitchFamily="34" charset="0"/>
            </a:endParaRPr>
          </a:p>
          <a:p>
            <a:pPr marL="285750" indent="-285750">
              <a:buFont typeface="Arial" pitchFamily="34" charset="0"/>
              <a:buChar char="•"/>
              <a:defRPr/>
            </a:pPr>
            <a:endParaRPr lang="sv-SE" sz="1200" dirty="0">
              <a:cs typeface="Arial" pitchFamily="34" charset="0"/>
            </a:endParaRPr>
          </a:p>
          <a:p>
            <a:pPr marL="0" indent="0">
              <a:buFont typeface="Arial" pitchFamily="34" charset="0"/>
              <a:buNone/>
              <a:defRPr/>
            </a:pPr>
            <a:endParaRPr lang="sv-SE" sz="1200" dirty="0">
              <a:cs typeface="Arial" pitchFamily="34" charset="0"/>
            </a:endParaRPr>
          </a:p>
        </p:txBody>
      </p:sp>
      <p:sp>
        <p:nvSpPr>
          <p:cNvPr id="24580" name="Platshållare för bildnummer 3">
            <a:extLst>
              <a:ext uri="{FF2B5EF4-FFF2-40B4-BE49-F238E27FC236}">
                <a16:creationId xmlns:a16="http://schemas.microsoft.com/office/drawing/2014/main" id="{E462F43A-88AF-746C-F781-5D7EDFFB8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BE915A68-8080-4C1F-90D4-FC5AFAE5FC7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A0900179-EFA9-66DD-2AED-587D5E63D19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tshållare för anteckningar 2">
            <a:extLst>
              <a:ext uri="{FF2B5EF4-FFF2-40B4-BE49-F238E27FC236}">
                <a16:creationId xmlns:a16="http://schemas.microsoft.com/office/drawing/2014/main" id="{9464F4A1-93EF-E5BA-DFE2-88EF16C7B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defRPr/>
            </a:pPr>
            <a:r>
              <a:rPr lang="sv-SE" sz="1200" dirty="0">
                <a:cs typeface="Arial" pitchFamily="34" charset="0"/>
              </a:rPr>
              <a:t>Se mer info här:</a:t>
            </a:r>
          </a:p>
          <a:p>
            <a:pPr marL="0" indent="0">
              <a:buFont typeface="Arial" pitchFamily="34" charset="0"/>
              <a:buNone/>
              <a:defRPr/>
            </a:pPr>
            <a:endParaRPr lang="sv-SE" sz="1200" dirty="0">
              <a:cs typeface="Arial" pitchFamily="34" charset="0"/>
            </a:endParaRPr>
          </a:p>
          <a:p>
            <a:pPr marL="0" indent="0">
              <a:buFont typeface="Arial" pitchFamily="34" charset="0"/>
              <a:buNone/>
              <a:defRPr/>
            </a:pPr>
            <a:r>
              <a:rPr lang="sv-SE" sz="2800" dirty="0">
                <a:hlinkClick r:id="rId3"/>
              </a:rPr>
              <a:t>Projekt fjällgås (jagareforbundet.se)</a:t>
            </a:r>
            <a:endParaRPr lang="sv-SE" sz="1200" dirty="0">
              <a:cs typeface="Arial" pitchFamily="34" charset="0"/>
            </a:endParaRPr>
          </a:p>
          <a:p>
            <a:pPr marL="0" indent="0">
              <a:buFont typeface="Arial" pitchFamily="34" charset="0"/>
              <a:buNone/>
              <a:defRPr/>
            </a:pPr>
            <a:endParaRPr lang="sv-SE" sz="1200" dirty="0">
              <a:cs typeface="Arial" pitchFamily="34" charset="0"/>
            </a:endParaRPr>
          </a:p>
          <a:p>
            <a:pPr marL="0" indent="0">
              <a:buFont typeface="Arial" pitchFamily="34" charset="0"/>
              <a:buNone/>
              <a:defRPr/>
            </a:pPr>
            <a:r>
              <a:rPr lang="sv-SE" sz="1200" dirty="0">
                <a:cs typeface="Arial" pitchFamily="34" charset="0"/>
              </a:rPr>
              <a:t>Björnprojektet: </a:t>
            </a:r>
            <a:r>
              <a:rPr lang="sv-SE" sz="2800" dirty="0">
                <a:hlinkClick r:id="rId4"/>
              </a:rPr>
              <a:t>Skandinaviska björnprojektet - Svenska Jägareförbundet (jagareforbundet.se)</a:t>
            </a:r>
            <a:endParaRPr lang="sv-SE" sz="2800" dirty="0"/>
          </a:p>
          <a:p>
            <a:pPr marL="0" indent="0">
              <a:buFont typeface="Arial" pitchFamily="34" charset="0"/>
              <a:buNone/>
              <a:defRPr/>
            </a:pPr>
            <a:endParaRPr lang="sv-SE" sz="2800" dirty="0">
              <a:cs typeface="Arial" pitchFamily="34" charset="0"/>
            </a:endParaRPr>
          </a:p>
          <a:p>
            <a:pPr marL="0" indent="0">
              <a:buFont typeface="Arial" pitchFamily="34" charset="0"/>
              <a:buNone/>
              <a:defRPr/>
            </a:pPr>
            <a:r>
              <a:rPr lang="sv-SE" sz="2800" dirty="0">
                <a:cs typeface="Arial" pitchFamily="34" charset="0"/>
              </a:rPr>
              <a:t>Svensk Våtmarksfond: </a:t>
            </a:r>
            <a:r>
              <a:rPr lang="sv-SE" sz="2800" dirty="0">
                <a:hlinkClick r:id="rId5"/>
              </a:rPr>
              <a:t>Våtmarksfonden – Svensk våtmarksfond (vatmarksfonden.se)</a:t>
            </a:r>
            <a:endParaRPr lang="sv-SE" sz="2800" dirty="0"/>
          </a:p>
          <a:p>
            <a:pPr marL="0" indent="0">
              <a:buFont typeface="Arial" pitchFamily="34" charset="0"/>
              <a:buNone/>
              <a:defRPr/>
            </a:pPr>
            <a:endParaRPr lang="sv-SE" sz="2800" dirty="0">
              <a:cs typeface="Arial" pitchFamily="34" charset="0"/>
            </a:endParaRPr>
          </a:p>
          <a:p>
            <a:pPr marL="0" indent="0">
              <a:buFont typeface="Arial" pitchFamily="34" charset="0"/>
              <a:buNone/>
              <a:defRPr/>
            </a:pPr>
            <a:r>
              <a:rPr lang="sv-SE" sz="2800" dirty="0">
                <a:cs typeface="Arial" pitchFamily="34" charset="0"/>
              </a:rPr>
              <a:t>Läs om fler av SJF projekt här: </a:t>
            </a:r>
            <a:r>
              <a:rPr lang="sv-SE" sz="2800" dirty="0">
                <a:hlinkClick r:id="rId6"/>
              </a:rPr>
              <a:t>Medlem (jagareforbundet.se)</a:t>
            </a:r>
            <a:r>
              <a:rPr lang="sv-SE" sz="2800" dirty="0"/>
              <a:t> </a:t>
            </a:r>
            <a:endParaRPr lang="sv-SE" sz="1200" dirty="0">
              <a:cs typeface="Arial" pitchFamily="34" charset="0"/>
            </a:endParaRPr>
          </a:p>
        </p:txBody>
      </p:sp>
      <p:sp>
        <p:nvSpPr>
          <p:cNvPr id="24580" name="Platshållare för bildnummer 3">
            <a:extLst>
              <a:ext uri="{FF2B5EF4-FFF2-40B4-BE49-F238E27FC236}">
                <a16:creationId xmlns:a16="http://schemas.microsoft.com/office/drawing/2014/main" id="{E462F43A-88AF-746C-F781-5D7EDFFB8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BE915A68-8080-4C1F-90D4-FC5AFAE5FC7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622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BA8DD258-3C62-41DF-9DDD-4E5738B913F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9"/>
          </a:p>
        </p:txBody>
      </p:sp>
      <p:sp>
        <p:nvSpPr>
          <p:cNvPr id="2" name="Title 1"/>
          <p:cNvSpPr>
            <a:spLocks noGrp="1"/>
          </p:cNvSpPr>
          <p:nvPr>
            <p:ph type="ctrTitle" hasCustomPrompt="1"/>
          </p:nvPr>
        </p:nvSpPr>
        <p:spPr>
          <a:xfrm>
            <a:off x="685800" y="1064193"/>
            <a:ext cx="7772400" cy="1216273"/>
          </a:xfrm>
        </p:spPr>
        <p:txBody>
          <a:bodyPr anchor="b"/>
          <a:lstStyle>
            <a:lvl1pPr algn="ctr">
              <a:defRPr sz="3500">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658548" y="2357709"/>
            <a:ext cx="7820258" cy="1241822"/>
          </a:xfrm>
        </p:spPr>
        <p:txBody>
          <a:bodyPr/>
          <a:lstStyle>
            <a:lvl1pPr marL="0" indent="0" algn="ctr">
              <a:lnSpc>
                <a:spcPct val="100000"/>
              </a:lnSpc>
              <a:buNone/>
              <a:defRPr sz="228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a:t>Titel/namn på pres.</a:t>
            </a:r>
            <a:endParaRPr lang="en-US"/>
          </a:p>
        </p:txBody>
      </p:sp>
    </p:spTree>
    <p:extLst>
      <p:ext uri="{BB962C8B-B14F-4D97-AF65-F5344CB8AC3E}">
        <p14:creationId xmlns:p14="http://schemas.microsoft.com/office/powerpoint/2010/main" val="188083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Brödtext, bild Höger x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764571"/>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807370" y="1625298"/>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1555363"/>
          </a:xfrm>
        </p:spPr>
        <p:txBody>
          <a:bodyPr tIns="216000"/>
          <a:lstStyle>
            <a:lvl1pPr marL="0" indent="0" algn="ctr">
              <a:buNone/>
              <a:defRPr sz="12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4716594" y="2596246"/>
            <a:ext cx="1767704" cy="1555363"/>
          </a:xfrm>
        </p:spPr>
        <p:txBody>
          <a:bodyPr tIns="216000"/>
          <a:lstStyle>
            <a:lvl1pPr marL="0" indent="0" algn="ctr">
              <a:buNone/>
              <a:defRPr sz="12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6696637" y="2596246"/>
            <a:ext cx="1767704" cy="1555363"/>
          </a:xfrm>
        </p:spPr>
        <p:txBody>
          <a:bodyPr tIns="216000"/>
          <a:lstStyle>
            <a:lvl1pPr marL="0" indent="0" algn="ctr">
              <a:buNone/>
              <a:defRPr sz="1200"/>
            </a:lvl1pPr>
          </a:lstStyle>
          <a:p>
            <a:r>
              <a:rPr lang="sv-SE"/>
              <a:t>Klicka på ikonen för att lägga till en bild</a:t>
            </a:r>
          </a:p>
        </p:txBody>
      </p:sp>
    </p:spTree>
    <p:extLst>
      <p:ext uri="{BB962C8B-B14F-4D97-AF65-F5344CB8AC3E}">
        <p14:creationId xmlns:p14="http://schemas.microsoft.com/office/powerpoint/2010/main" val="101002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Brödtext, bild Höger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764571"/>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807370" y="1625298"/>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1555363"/>
          </a:xfrm>
        </p:spPr>
        <p:txBody>
          <a:bodyPr tIns="180000"/>
          <a:lstStyle>
            <a:lvl1pPr marL="0" indent="0" algn="ctr">
              <a:buNone/>
              <a:defRPr sz="12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4716593" y="2596246"/>
            <a:ext cx="3747207" cy="1555363"/>
          </a:xfrm>
        </p:spPr>
        <p:txBody>
          <a:bodyPr tIns="180000"/>
          <a:lstStyle>
            <a:lvl1pPr marL="0" indent="0" algn="ctr">
              <a:buNone/>
              <a:defRPr sz="1200"/>
            </a:lvl1pPr>
          </a:lstStyle>
          <a:p>
            <a:r>
              <a:rPr lang="sv-SE"/>
              <a:t>Klicka på ikonen för att lägga till en bild</a:t>
            </a:r>
          </a:p>
        </p:txBody>
      </p:sp>
    </p:spTree>
    <p:extLst>
      <p:ext uri="{BB962C8B-B14F-4D97-AF65-F5344CB8AC3E}">
        <p14:creationId xmlns:p14="http://schemas.microsoft.com/office/powerpoint/2010/main" val="58347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rödtext, bild Vänster x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1850" y="894334"/>
            <a:ext cx="3747207" cy="1555363"/>
          </a:xfrm>
        </p:spPr>
        <p:txBody>
          <a:bodyPr tIns="144000"/>
          <a:lstStyle>
            <a:lvl1pPr marL="0" indent="0" algn="ctr">
              <a:buNone/>
              <a:defRPr sz="12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831851" y="2596246"/>
            <a:ext cx="1767704" cy="1555363"/>
          </a:xfrm>
        </p:spPr>
        <p:txBody>
          <a:bodyPr tIns="144000"/>
          <a:lstStyle>
            <a:lvl1pPr marL="0" indent="0" algn="ctr">
              <a:buNone/>
              <a:defRPr sz="12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2811894" y="2596246"/>
            <a:ext cx="1767704" cy="1555363"/>
          </a:xfrm>
        </p:spPr>
        <p:txBody>
          <a:bodyPr tIns="144000"/>
          <a:lstStyle>
            <a:lvl1pPr marL="0" indent="0" algn="ctr">
              <a:buNone/>
              <a:defRPr sz="1200"/>
            </a:lvl1pPr>
          </a:lstStyle>
          <a:p>
            <a:r>
              <a:rPr lang="sv-SE"/>
              <a:t>Klicka på ikonen för att lägga till en bild</a:t>
            </a:r>
          </a:p>
        </p:txBody>
      </p:sp>
      <p:sp>
        <p:nvSpPr>
          <p:cNvPr id="12" name="Title 1">
            <a:extLst>
              <a:ext uri="{FF2B5EF4-FFF2-40B4-BE49-F238E27FC236}">
                <a16:creationId xmlns:a16="http://schemas.microsoft.com/office/drawing/2014/main" id="{B0B32479-46E7-4F45-8666-543022F19F2D}"/>
              </a:ext>
            </a:extLst>
          </p:cNvPr>
          <p:cNvSpPr>
            <a:spLocks noGrp="1"/>
          </p:cNvSpPr>
          <p:nvPr>
            <p:ph type="title" hasCustomPrompt="1"/>
          </p:nvPr>
        </p:nvSpPr>
        <p:spPr>
          <a:xfrm>
            <a:off x="5059635" y="758091"/>
            <a:ext cx="3730010" cy="761469"/>
          </a:xfrm>
        </p:spPr>
        <p:txBody>
          <a:bodyPr/>
          <a:lstStyle>
            <a:lvl1pPr>
              <a:defRPr/>
            </a:lvl1pPr>
          </a:lstStyle>
          <a:p>
            <a:r>
              <a:rPr lang="sv-SE"/>
              <a:t>rubrik</a:t>
            </a:r>
            <a:endParaRPr lang="en-US"/>
          </a:p>
        </p:txBody>
      </p:sp>
      <p:sp>
        <p:nvSpPr>
          <p:cNvPr id="13" name="Platshållare för text 4">
            <a:extLst>
              <a:ext uri="{FF2B5EF4-FFF2-40B4-BE49-F238E27FC236}">
                <a16:creationId xmlns:a16="http://schemas.microsoft.com/office/drawing/2014/main" id="{9009A3A1-F2BA-41B4-932F-D5D0B97D1090}"/>
              </a:ext>
            </a:extLst>
          </p:cNvPr>
          <p:cNvSpPr>
            <a:spLocks noGrp="1"/>
          </p:cNvSpPr>
          <p:nvPr>
            <p:ph type="body" sz="quarter" idx="17"/>
          </p:nvPr>
        </p:nvSpPr>
        <p:spPr>
          <a:xfrm>
            <a:off x="5058729" y="1620170"/>
            <a:ext cx="3730915" cy="2520985"/>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381720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rödtext, bild Vänster x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4693" y="894334"/>
            <a:ext cx="3747207" cy="1555363"/>
          </a:xfrm>
        </p:spPr>
        <p:txBody>
          <a:bodyPr tIns="180000"/>
          <a:lstStyle>
            <a:lvl1pPr marL="0" indent="0" algn="ctr">
              <a:buNone/>
              <a:defRPr sz="12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834693" y="2596246"/>
            <a:ext cx="3747207" cy="1555363"/>
          </a:xfrm>
        </p:spPr>
        <p:txBody>
          <a:bodyPr tIns="180000"/>
          <a:lstStyle>
            <a:lvl1pPr marL="0" indent="0" algn="ctr">
              <a:buNone/>
              <a:defRPr sz="1200"/>
            </a:lvl1pPr>
          </a:lstStyle>
          <a:p>
            <a:r>
              <a:rPr lang="sv-SE"/>
              <a:t>Klicka på ikonen för att lägga till en bild</a:t>
            </a:r>
          </a:p>
        </p:txBody>
      </p:sp>
      <p:sp>
        <p:nvSpPr>
          <p:cNvPr id="10" name="Title 1">
            <a:extLst>
              <a:ext uri="{FF2B5EF4-FFF2-40B4-BE49-F238E27FC236}">
                <a16:creationId xmlns:a16="http://schemas.microsoft.com/office/drawing/2014/main" id="{D44EA449-845A-4A25-8F37-BEE6D7DC6223}"/>
              </a:ext>
            </a:extLst>
          </p:cNvPr>
          <p:cNvSpPr>
            <a:spLocks noGrp="1"/>
          </p:cNvSpPr>
          <p:nvPr>
            <p:ph type="title" hasCustomPrompt="1"/>
          </p:nvPr>
        </p:nvSpPr>
        <p:spPr>
          <a:xfrm>
            <a:off x="5059635" y="758091"/>
            <a:ext cx="3730010" cy="761469"/>
          </a:xfrm>
        </p:spPr>
        <p:txBody>
          <a:bodyPr/>
          <a:lstStyle>
            <a:lvl1pPr>
              <a:defRPr/>
            </a:lvl1pPr>
          </a:lstStyle>
          <a:p>
            <a:r>
              <a:rPr lang="sv-SE"/>
              <a:t>rubrik</a:t>
            </a:r>
            <a:endParaRPr lang="en-US"/>
          </a:p>
        </p:txBody>
      </p:sp>
      <p:sp>
        <p:nvSpPr>
          <p:cNvPr id="11" name="Platshållare för text 4">
            <a:extLst>
              <a:ext uri="{FF2B5EF4-FFF2-40B4-BE49-F238E27FC236}">
                <a16:creationId xmlns:a16="http://schemas.microsoft.com/office/drawing/2014/main" id="{FCED5F11-D027-4AB6-ADE2-739AD053CF17}"/>
              </a:ext>
            </a:extLst>
          </p:cNvPr>
          <p:cNvSpPr>
            <a:spLocks noGrp="1"/>
          </p:cNvSpPr>
          <p:nvPr>
            <p:ph type="body" sz="quarter" idx="15"/>
          </p:nvPr>
        </p:nvSpPr>
        <p:spPr>
          <a:xfrm>
            <a:off x="5058729" y="1620170"/>
            <a:ext cx="3730915" cy="2520985"/>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3031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499012"/>
            <a:ext cx="7481384" cy="534645"/>
          </a:xfrm>
        </p:spPr>
        <p:txBody>
          <a:bodyPr/>
          <a:lstStyle>
            <a:lvl1pPr>
              <a:defRPr sz="3080"/>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diagram 8">
            <a:extLst>
              <a:ext uri="{FF2B5EF4-FFF2-40B4-BE49-F238E27FC236}">
                <a16:creationId xmlns:a16="http://schemas.microsoft.com/office/drawing/2014/main" id="{C31FA28D-E276-4F08-A92C-0CEF1EB41598}"/>
              </a:ext>
            </a:extLst>
          </p:cNvPr>
          <p:cNvSpPr>
            <a:spLocks noGrp="1"/>
          </p:cNvSpPr>
          <p:nvPr>
            <p:ph type="chart" sz="quarter" idx="14"/>
          </p:nvPr>
        </p:nvSpPr>
        <p:spPr>
          <a:xfrm>
            <a:off x="790172" y="1101716"/>
            <a:ext cx="7518852" cy="3382915"/>
          </a:xfrm>
        </p:spPr>
        <p:txBody>
          <a:bodyPr tIns="936000"/>
          <a:lstStyle>
            <a:lvl1pPr marL="0" indent="0" algn="ctr">
              <a:buFontTx/>
              <a:buNone/>
              <a:defRPr sz="2000"/>
            </a:lvl1pPr>
          </a:lstStyle>
          <a:p>
            <a:r>
              <a:rPr lang="sv-SE"/>
              <a:t>Klicka på ikonen för att lägga till ett diagram</a:t>
            </a:r>
          </a:p>
        </p:txBody>
      </p:sp>
    </p:spTree>
    <p:extLst>
      <p:ext uri="{BB962C8B-B14F-4D97-AF65-F5344CB8AC3E}">
        <p14:creationId xmlns:p14="http://schemas.microsoft.com/office/powerpoint/2010/main" val="258849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499012"/>
            <a:ext cx="7481384" cy="534645"/>
          </a:xfrm>
        </p:spPr>
        <p:txBody>
          <a:bodyPr/>
          <a:lstStyle>
            <a:lvl1pPr>
              <a:defRPr sz="3080"/>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10" name="Platshållare för tabell 3">
            <a:extLst>
              <a:ext uri="{FF2B5EF4-FFF2-40B4-BE49-F238E27FC236}">
                <a16:creationId xmlns:a16="http://schemas.microsoft.com/office/drawing/2014/main" id="{E234D266-271A-40DE-BCD6-F5A343DF343F}"/>
              </a:ext>
            </a:extLst>
          </p:cNvPr>
          <p:cNvSpPr>
            <a:spLocks noGrp="1"/>
          </p:cNvSpPr>
          <p:nvPr>
            <p:ph type="tbl" sz="quarter" idx="15"/>
          </p:nvPr>
        </p:nvSpPr>
        <p:spPr>
          <a:xfrm>
            <a:off x="799677" y="1107117"/>
            <a:ext cx="7512063" cy="2806612"/>
          </a:xfrm>
        </p:spPr>
        <p:txBody>
          <a:bodyPr/>
          <a:lstStyle>
            <a:lvl1pPr marL="0" indent="0" algn="ctr">
              <a:buFontTx/>
              <a:buNone/>
              <a:defRPr sz="2400"/>
            </a:lvl1pPr>
          </a:lstStyle>
          <a:p>
            <a:r>
              <a:rPr lang="sv-SE"/>
              <a:t>Klicka på ikonen för att lägga till en tabell</a:t>
            </a:r>
          </a:p>
        </p:txBody>
      </p:sp>
      <p:sp>
        <p:nvSpPr>
          <p:cNvPr id="7" name="Platshållare för text 6">
            <a:extLst>
              <a:ext uri="{FF2B5EF4-FFF2-40B4-BE49-F238E27FC236}">
                <a16:creationId xmlns:a16="http://schemas.microsoft.com/office/drawing/2014/main" id="{68AA33A9-3C9B-4080-8B48-FEB7FDC3E008}"/>
              </a:ext>
            </a:extLst>
          </p:cNvPr>
          <p:cNvSpPr>
            <a:spLocks noGrp="1"/>
          </p:cNvSpPr>
          <p:nvPr>
            <p:ph type="body" sz="quarter" idx="16" hasCustomPrompt="1"/>
          </p:nvPr>
        </p:nvSpPr>
        <p:spPr>
          <a:xfrm>
            <a:off x="791531" y="3957134"/>
            <a:ext cx="4155869" cy="339558"/>
          </a:xfrm>
        </p:spPr>
        <p:txBody>
          <a:bodyPr/>
          <a:lstStyle>
            <a:lvl1pPr marL="0" indent="0">
              <a:lnSpc>
                <a:spcPct val="100000"/>
              </a:lnSpc>
              <a:buFontTx/>
              <a:buNone/>
              <a:defRPr sz="1100"/>
            </a:lvl1pPr>
          </a:lstStyle>
          <a:p>
            <a:pPr lvl="0"/>
            <a:r>
              <a:rPr lang="sv-SE"/>
              <a:t>Plats för eventuell bildtext</a:t>
            </a:r>
          </a:p>
        </p:txBody>
      </p:sp>
    </p:spTree>
    <p:extLst>
      <p:ext uri="{BB962C8B-B14F-4D97-AF65-F5344CB8AC3E}">
        <p14:creationId xmlns:p14="http://schemas.microsoft.com/office/powerpoint/2010/main" val="37988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499012"/>
            <a:ext cx="7481384" cy="534645"/>
          </a:xfrm>
        </p:spPr>
        <p:txBody>
          <a:bodyPr/>
          <a:lstStyle>
            <a:lvl1pPr>
              <a:defRPr sz="3080"/>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Tree>
    <p:extLst>
      <p:ext uri="{BB962C8B-B14F-4D97-AF65-F5344CB8AC3E}">
        <p14:creationId xmlns:p14="http://schemas.microsoft.com/office/powerpoint/2010/main" val="94383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pPr>
              <a:defRPr/>
            </a:pPr>
            <a:fld id="{CC7510A4-53F3-47BE-8414-1C2D5A569151}"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8325CAD-B6D8-4370-9A08-68DF04CCD859}" type="slidenum">
              <a:rPr lang="sv-SE" altLang="sv-SE" smtClean="0"/>
              <a:pPr>
                <a:defRPr/>
              </a:pPr>
              <a:t>‹#›</a:t>
            </a:fld>
            <a:endParaRPr lang="sv-SE" altLang="sv-SE"/>
          </a:p>
        </p:txBody>
      </p:sp>
    </p:spTree>
    <p:extLst>
      <p:ext uri="{BB962C8B-B14F-4D97-AF65-F5344CB8AC3E}">
        <p14:creationId xmlns:p14="http://schemas.microsoft.com/office/powerpoint/2010/main" val="1434417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pPr>
              <a:defRPr/>
            </a:pPr>
            <a:fld id="{3F27F6E6-681C-4EEB-87EB-395E0A83C117}"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DB1E33EB-B1C5-4986-9542-7B50A90F421F}" type="slidenum">
              <a:rPr lang="sv-SE" altLang="sv-SE" smtClean="0"/>
              <a:pPr>
                <a:defRPr/>
              </a:pPr>
              <a:t>‹#›</a:t>
            </a:fld>
            <a:endParaRPr lang="sv-SE" altLang="sv-SE"/>
          </a:p>
        </p:txBody>
      </p:sp>
    </p:spTree>
    <p:extLst>
      <p:ext uri="{BB962C8B-B14F-4D97-AF65-F5344CB8AC3E}">
        <p14:creationId xmlns:p14="http://schemas.microsoft.com/office/powerpoint/2010/main" val="296486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pPr>
              <a:defRPr/>
            </a:pPr>
            <a:fld id="{3F27F6E6-681C-4EEB-87EB-395E0A83C117}"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DB1E33EB-B1C5-4986-9542-7B50A90F421F}" type="slidenum">
              <a:rPr lang="sv-SE" altLang="sv-SE" smtClean="0"/>
              <a:pPr>
                <a:defRPr/>
              </a:pPr>
              <a:t>‹#›</a:t>
            </a:fld>
            <a:endParaRPr lang="sv-SE" altLang="sv-SE"/>
          </a:p>
        </p:txBody>
      </p:sp>
    </p:spTree>
    <p:extLst>
      <p:ext uri="{BB962C8B-B14F-4D97-AF65-F5344CB8AC3E}">
        <p14:creationId xmlns:p14="http://schemas.microsoft.com/office/powerpoint/2010/main" val="94092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9144000" cy="5143500"/>
          </a:xfrm>
          <a:solidFill>
            <a:schemeClr val="bg1">
              <a:lumMod val="75000"/>
            </a:schemeClr>
          </a:solidFill>
          <a:ln>
            <a:noFill/>
          </a:ln>
        </p:spPr>
        <p:txBody>
          <a:bodyPr tIns="2700000"/>
          <a:lstStyle>
            <a:lvl1pPr marL="0" indent="0" algn="ctr">
              <a:buNone/>
              <a:defRPr sz="2000">
                <a:solidFill>
                  <a:schemeClr val="bg1"/>
                </a:solidFill>
              </a:defRPr>
            </a:lvl1pPr>
          </a:lstStyle>
          <a:p>
            <a:r>
              <a:rPr lang="sv-SE"/>
              <a:t>Klicka på ikonen för att lägga till en bild</a:t>
            </a:r>
          </a:p>
        </p:txBody>
      </p:sp>
      <p:sp>
        <p:nvSpPr>
          <p:cNvPr id="2" name="Title 1"/>
          <p:cNvSpPr>
            <a:spLocks noGrp="1"/>
          </p:cNvSpPr>
          <p:nvPr>
            <p:ph type="ctrTitle" hasCustomPrompt="1"/>
          </p:nvPr>
        </p:nvSpPr>
        <p:spPr>
          <a:xfrm>
            <a:off x="685800" y="110171"/>
            <a:ext cx="7772400" cy="906562"/>
          </a:xfrm>
        </p:spPr>
        <p:txBody>
          <a:bodyPr anchor="b"/>
          <a:lstStyle>
            <a:lvl1pPr algn="ctr">
              <a:defRPr sz="3500">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658548" y="1093977"/>
            <a:ext cx="7820258" cy="545636"/>
          </a:xfrm>
        </p:spPr>
        <p:txBody>
          <a:bodyPr/>
          <a:lstStyle>
            <a:lvl1pPr marL="0" indent="0" algn="ctr">
              <a:lnSpc>
                <a:spcPct val="100000"/>
              </a:lnSpc>
              <a:buNone/>
              <a:defRPr sz="228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a:t>Titel/namn på pres.</a:t>
            </a:r>
            <a:endParaRPr lang="en-US"/>
          </a:p>
        </p:txBody>
      </p:sp>
      <p:sp>
        <p:nvSpPr>
          <p:cNvPr id="61" name="Platshållare för text 59">
            <a:extLst>
              <a:ext uri="{FF2B5EF4-FFF2-40B4-BE49-F238E27FC236}">
                <a16:creationId xmlns:a16="http://schemas.microsoft.com/office/drawing/2014/main" id="{9958A76F-8930-4A69-8625-057894DCA142}"/>
              </a:ext>
            </a:extLst>
          </p:cNvPr>
          <p:cNvSpPr>
            <a:spLocks noGrp="1"/>
          </p:cNvSpPr>
          <p:nvPr>
            <p:ph type="body" sz="quarter" idx="10" hasCustomPrompt="1"/>
          </p:nvPr>
        </p:nvSpPr>
        <p:spPr>
          <a:xfrm>
            <a:off x="2773590" y="4482912"/>
            <a:ext cx="3654585" cy="543765"/>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00">
                <a:solidFill>
                  <a:schemeClr val="accent2"/>
                </a:solidFill>
              </a:defRPr>
            </a:lvl1pPr>
          </a:lstStyle>
          <a:p>
            <a:pPr lvl="0"/>
            <a:r>
              <a:rPr lang="sv-SE"/>
              <a:t>.</a:t>
            </a:r>
          </a:p>
        </p:txBody>
      </p:sp>
    </p:spTree>
    <p:extLst>
      <p:ext uri="{BB962C8B-B14F-4D97-AF65-F5344CB8AC3E}">
        <p14:creationId xmlns:p14="http://schemas.microsoft.com/office/powerpoint/2010/main" val="770981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pPr>
              <a:defRPr/>
            </a:pPr>
            <a:fld id="{CC7510A4-53F3-47BE-8414-1C2D5A569151}"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8325CAD-B6D8-4370-9A08-68DF04CCD859}" type="slidenum">
              <a:rPr lang="sv-SE" altLang="sv-SE" smtClean="0"/>
              <a:pPr>
                <a:defRPr/>
              </a:pPr>
              <a:t>‹#›</a:t>
            </a:fld>
            <a:endParaRPr lang="sv-SE" altLang="sv-SE"/>
          </a:p>
        </p:txBody>
      </p:sp>
    </p:spTree>
    <p:extLst>
      <p:ext uri="{BB962C8B-B14F-4D97-AF65-F5344CB8AC3E}">
        <p14:creationId xmlns:p14="http://schemas.microsoft.com/office/powerpoint/2010/main" val="972905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defRPr/>
            </a:pPr>
            <a:fld id="{D017F7AE-DA77-4C74-B140-157DB8E4774C}"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F3FA00B-72B3-4394-A8BB-E8331B933B54}" type="slidenum">
              <a:rPr lang="sv-SE" altLang="sv-SE" smtClean="0"/>
              <a:pPr>
                <a:defRPr/>
              </a:pPr>
              <a:t>‹#›</a:t>
            </a:fld>
            <a:endParaRPr lang="sv-SE" altLang="sv-SE"/>
          </a:p>
        </p:txBody>
      </p:sp>
    </p:spTree>
    <p:extLst>
      <p:ext uri="{BB962C8B-B14F-4D97-AF65-F5344CB8AC3E}">
        <p14:creationId xmlns:p14="http://schemas.microsoft.com/office/powerpoint/2010/main" val="970025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pPr>
              <a:defRPr/>
            </a:pPr>
            <a:fld id="{1E34DF44-5F85-40B6-A669-41EFFB774C9C}" type="datetimeFigureOut">
              <a:rPr lang="sv-SE" altLang="sv-SE" smtClean="0"/>
              <a:pPr>
                <a:defRPr/>
              </a:pPr>
              <a:t>2024-10-22</a:t>
            </a:fld>
            <a:endParaRPr lang="sv-SE" altLang="sv-SE"/>
          </a:p>
        </p:txBody>
      </p:sp>
      <p:sp>
        <p:nvSpPr>
          <p:cNvPr id="6" name="Footer Placeholder 5"/>
          <p:cNvSpPr>
            <a:spLocks noGrp="1"/>
          </p:cNvSpPr>
          <p:nvPr>
            <p:ph type="ftr" sz="quarter" idx="11"/>
          </p:nvPr>
        </p:nvSpPr>
        <p:spPr/>
        <p:txBody>
          <a:bodyPr/>
          <a:lstStyle/>
          <a:p>
            <a:pPr>
              <a:defRPr/>
            </a:pPr>
            <a:endParaRPr lang="sv-SE" altLang="sv-SE"/>
          </a:p>
        </p:txBody>
      </p:sp>
      <p:sp>
        <p:nvSpPr>
          <p:cNvPr id="7" name="Slide Number Placeholder 6"/>
          <p:cNvSpPr>
            <a:spLocks noGrp="1"/>
          </p:cNvSpPr>
          <p:nvPr>
            <p:ph type="sldNum" sz="quarter" idx="12"/>
          </p:nvPr>
        </p:nvSpPr>
        <p:spPr/>
        <p:txBody>
          <a:bodyPr/>
          <a:lstStyle/>
          <a:p>
            <a:pPr>
              <a:defRPr/>
            </a:pPr>
            <a:fld id="{6EDB9465-4384-492A-A24D-E3EFC7CBFF7A}" type="slidenum">
              <a:rPr lang="sv-SE" altLang="sv-SE" smtClean="0"/>
              <a:pPr>
                <a:defRPr/>
              </a:pPr>
              <a:t>‹#›</a:t>
            </a:fld>
            <a:endParaRPr lang="sv-SE" altLang="sv-SE"/>
          </a:p>
        </p:txBody>
      </p:sp>
    </p:spTree>
    <p:extLst>
      <p:ext uri="{BB962C8B-B14F-4D97-AF65-F5344CB8AC3E}">
        <p14:creationId xmlns:p14="http://schemas.microsoft.com/office/powerpoint/2010/main" val="70609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pPr>
              <a:defRPr/>
            </a:pPr>
            <a:fld id="{FA4FF1EF-1CD1-4436-A039-C17079CF10FB}" type="datetimeFigureOut">
              <a:rPr lang="sv-SE" altLang="sv-SE" smtClean="0"/>
              <a:pPr>
                <a:defRPr/>
              </a:pPr>
              <a:t>2024-10-22</a:t>
            </a:fld>
            <a:endParaRPr lang="sv-SE" altLang="sv-SE"/>
          </a:p>
        </p:txBody>
      </p:sp>
      <p:sp>
        <p:nvSpPr>
          <p:cNvPr id="8" name="Footer Placeholder 7"/>
          <p:cNvSpPr>
            <a:spLocks noGrp="1"/>
          </p:cNvSpPr>
          <p:nvPr>
            <p:ph type="ftr" sz="quarter" idx="11"/>
          </p:nvPr>
        </p:nvSpPr>
        <p:spPr/>
        <p:txBody>
          <a:bodyPr/>
          <a:lstStyle/>
          <a:p>
            <a:pPr>
              <a:defRPr/>
            </a:pPr>
            <a:endParaRPr lang="sv-SE" altLang="sv-SE"/>
          </a:p>
        </p:txBody>
      </p:sp>
      <p:sp>
        <p:nvSpPr>
          <p:cNvPr id="9" name="Slide Number Placeholder 8"/>
          <p:cNvSpPr>
            <a:spLocks noGrp="1"/>
          </p:cNvSpPr>
          <p:nvPr>
            <p:ph type="sldNum" sz="quarter" idx="12"/>
          </p:nvPr>
        </p:nvSpPr>
        <p:spPr/>
        <p:txBody>
          <a:bodyPr/>
          <a:lstStyle/>
          <a:p>
            <a:pPr>
              <a:defRPr/>
            </a:pPr>
            <a:fld id="{FB0AD0AC-B8CC-495F-A13F-853DF74056D5}" type="slidenum">
              <a:rPr lang="sv-SE" altLang="sv-SE" smtClean="0"/>
              <a:pPr>
                <a:defRPr/>
              </a:pPr>
              <a:t>‹#›</a:t>
            </a:fld>
            <a:endParaRPr lang="sv-SE" altLang="sv-SE"/>
          </a:p>
        </p:txBody>
      </p:sp>
    </p:spTree>
    <p:extLst>
      <p:ext uri="{BB962C8B-B14F-4D97-AF65-F5344CB8AC3E}">
        <p14:creationId xmlns:p14="http://schemas.microsoft.com/office/powerpoint/2010/main" val="4007550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pPr>
              <a:defRPr/>
            </a:pPr>
            <a:fld id="{0523BBF7-C96D-4413-AD4A-3A9539186614}" type="datetimeFigureOut">
              <a:rPr lang="sv-SE" altLang="sv-SE" smtClean="0"/>
              <a:pPr>
                <a:defRPr/>
              </a:pPr>
              <a:t>2024-10-22</a:t>
            </a:fld>
            <a:endParaRPr lang="sv-SE" altLang="sv-SE"/>
          </a:p>
        </p:txBody>
      </p:sp>
      <p:sp>
        <p:nvSpPr>
          <p:cNvPr id="4" name="Footer Placeholder 3"/>
          <p:cNvSpPr>
            <a:spLocks noGrp="1"/>
          </p:cNvSpPr>
          <p:nvPr>
            <p:ph type="ftr" sz="quarter" idx="11"/>
          </p:nvPr>
        </p:nvSpPr>
        <p:spPr/>
        <p:txBody>
          <a:bodyPr/>
          <a:lstStyle/>
          <a:p>
            <a:pPr>
              <a:defRPr/>
            </a:pPr>
            <a:endParaRPr lang="sv-SE" altLang="sv-SE"/>
          </a:p>
        </p:txBody>
      </p:sp>
      <p:sp>
        <p:nvSpPr>
          <p:cNvPr id="5" name="Slide Number Placeholder 4"/>
          <p:cNvSpPr>
            <a:spLocks noGrp="1"/>
          </p:cNvSpPr>
          <p:nvPr>
            <p:ph type="sldNum" sz="quarter" idx="12"/>
          </p:nvPr>
        </p:nvSpPr>
        <p:spPr/>
        <p:txBody>
          <a:bodyPr/>
          <a:lstStyle/>
          <a:p>
            <a:pPr>
              <a:defRPr/>
            </a:pPr>
            <a:fld id="{E780CD6C-D589-48B4-AA16-F8B48CD7B3E8}" type="slidenum">
              <a:rPr lang="sv-SE" altLang="sv-SE" smtClean="0"/>
              <a:pPr>
                <a:defRPr/>
              </a:pPr>
              <a:t>‹#›</a:t>
            </a:fld>
            <a:endParaRPr lang="sv-SE" altLang="sv-SE"/>
          </a:p>
        </p:txBody>
      </p:sp>
    </p:spTree>
    <p:extLst>
      <p:ext uri="{BB962C8B-B14F-4D97-AF65-F5344CB8AC3E}">
        <p14:creationId xmlns:p14="http://schemas.microsoft.com/office/powerpoint/2010/main" val="2240967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C728F1-6A94-40F1-A542-4F4417949A4E}" type="datetimeFigureOut">
              <a:rPr lang="sv-SE" altLang="sv-SE" smtClean="0"/>
              <a:pPr>
                <a:defRPr/>
              </a:pPr>
              <a:t>2024-10-22</a:t>
            </a:fld>
            <a:endParaRPr lang="sv-SE" altLang="sv-SE"/>
          </a:p>
        </p:txBody>
      </p:sp>
      <p:sp>
        <p:nvSpPr>
          <p:cNvPr id="3" name="Footer Placeholder 2"/>
          <p:cNvSpPr>
            <a:spLocks noGrp="1"/>
          </p:cNvSpPr>
          <p:nvPr>
            <p:ph type="ftr" sz="quarter" idx="11"/>
          </p:nvPr>
        </p:nvSpPr>
        <p:spPr/>
        <p:txBody>
          <a:bodyPr/>
          <a:lstStyle/>
          <a:p>
            <a:pPr>
              <a:defRPr/>
            </a:pPr>
            <a:endParaRPr lang="sv-SE" altLang="sv-SE"/>
          </a:p>
        </p:txBody>
      </p:sp>
      <p:sp>
        <p:nvSpPr>
          <p:cNvPr id="4" name="Slide Number Placeholder 3"/>
          <p:cNvSpPr>
            <a:spLocks noGrp="1"/>
          </p:cNvSpPr>
          <p:nvPr>
            <p:ph type="sldNum" sz="quarter" idx="12"/>
          </p:nvPr>
        </p:nvSpPr>
        <p:spPr/>
        <p:txBody>
          <a:bodyPr/>
          <a:lstStyle/>
          <a:p>
            <a:pPr>
              <a:defRPr/>
            </a:pPr>
            <a:fld id="{95C440BC-560E-49AA-AF21-211F6DD1D87A}" type="slidenum">
              <a:rPr lang="sv-SE" altLang="sv-SE" smtClean="0"/>
              <a:pPr>
                <a:defRPr/>
              </a:pPr>
              <a:t>‹#›</a:t>
            </a:fld>
            <a:endParaRPr lang="sv-SE" altLang="sv-SE"/>
          </a:p>
        </p:txBody>
      </p:sp>
    </p:spTree>
    <p:extLst>
      <p:ext uri="{BB962C8B-B14F-4D97-AF65-F5344CB8AC3E}">
        <p14:creationId xmlns:p14="http://schemas.microsoft.com/office/powerpoint/2010/main" val="1197891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defRPr/>
            </a:pPr>
            <a:fld id="{1E34DF44-5F85-40B6-A669-41EFFB774C9C}" type="datetimeFigureOut">
              <a:rPr lang="sv-SE" altLang="sv-SE" smtClean="0"/>
              <a:pPr>
                <a:defRPr/>
              </a:pPr>
              <a:t>2024-10-22</a:t>
            </a:fld>
            <a:endParaRPr lang="sv-SE" altLang="sv-SE"/>
          </a:p>
        </p:txBody>
      </p:sp>
      <p:sp>
        <p:nvSpPr>
          <p:cNvPr id="6" name="Footer Placeholder 5"/>
          <p:cNvSpPr>
            <a:spLocks noGrp="1"/>
          </p:cNvSpPr>
          <p:nvPr>
            <p:ph type="ftr" sz="quarter" idx="11"/>
          </p:nvPr>
        </p:nvSpPr>
        <p:spPr/>
        <p:txBody>
          <a:bodyPr/>
          <a:lstStyle/>
          <a:p>
            <a:pPr>
              <a:defRPr/>
            </a:pPr>
            <a:endParaRPr lang="sv-SE" altLang="sv-SE"/>
          </a:p>
        </p:txBody>
      </p:sp>
      <p:sp>
        <p:nvSpPr>
          <p:cNvPr id="7" name="Slide Number Placeholder 6"/>
          <p:cNvSpPr>
            <a:spLocks noGrp="1"/>
          </p:cNvSpPr>
          <p:nvPr>
            <p:ph type="sldNum" sz="quarter" idx="12"/>
          </p:nvPr>
        </p:nvSpPr>
        <p:spPr/>
        <p:txBody>
          <a:bodyPr/>
          <a:lstStyle/>
          <a:p>
            <a:pPr>
              <a:defRPr/>
            </a:pPr>
            <a:fld id="{6EDB9465-4384-492A-A24D-E3EFC7CBFF7A}" type="slidenum">
              <a:rPr lang="sv-SE" altLang="sv-SE" smtClean="0"/>
              <a:pPr>
                <a:defRPr/>
              </a:pPr>
              <a:t>‹#›</a:t>
            </a:fld>
            <a:endParaRPr lang="sv-SE" altLang="sv-SE"/>
          </a:p>
        </p:txBody>
      </p:sp>
    </p:spTree>
    <p:extLst>
      <p:ext uri="{BB962C8B-B14F-4D97-AF65-F5344CB8AC3E}">
        <p14:creationId xmlns:p14="http://schemas.microsoft.com/office/powerpoint/2010/main" val="1644073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defRPr/>
            </a:pPr>
            <a:fld id="{11B01CAD-0AEA-46F0-B4EA-167DE5E206F4}" type="datetimeFigureOut">
              <a:rPr lang="sv-SE" altLang="sv-SE" smtClean="0"/>
              <a:pPr>
                <a:defRPr/>
              </a:pPr>
              <a:t>2024-10-22</a:t>
            </a:fld>
            <a:endParaRPr lang="sv-SE" altLang="sv-SE"/>
          </a:p>
        </p:txBody>
      </p:sp>
      <p:sp>
        <p:nvSpPr>
          <p:cNvPr id="6" name="Footer Placeholder 5"/>
          <p:cNvSpPr>
            <a:spLocks noGrp="1"/>
          </p:cNvSpPr>
          <p:nvPr>
            <p:ph type="ftr" sz="quarter" idx="11"/>
          </p:nvPr>
        </p:nvSpPr>
        <p:spPr/>
        <p:txBody>
          <a:bodyPr/>
          <a:lstStyle/>
          <a:p>
            <a:pPr>
              <a:defRPr/>
            </a:pPr>
            <a:endParaRPr lang="sv-SE" altLang="sv-SE"/>
          </a:p>
        </p:txBody>
      </p:sp>
      <p:sp>
        <p:nvSpPr>
          <p:cNvPr id="7" name="Slide Number Placeholder 6"/>
          <p:cNvSpPr>
            <a:spLocks noGrp="1"/>
          </p:cNvSpPr>
          <p:nvPr>
            <p:ph type="sldNum" sz="quarter" idx="12"/>
          </p:nvPr>
        </p:nvSpPr>
        <p:spPr/>
        <p:txBody>
          <a:bodyPr/>
          <a:lstStyle/>
          <a:p>
            <a:pPr>
              <a:defRPr/>
            </a:pPr>
            <a:fld id="{0135D797-F713-4FBE-BBF2-1178B83921EE}" type="slidenum">
              <a:rPr lang="sv-SE" altLang="sv-SE" smtClean="0"/>
              <a:pPr>
                <a:defRPr/>
              </a:pPr>
              <a:t>‹#›</a:t>
            </a:fld>
            <a:endParaRPr lang="sv-SE" altLang="sv-SE"/>
          </a:p>
        </p:txBody>
      </p:sp>
    </p:spTree>
    <p:extLst>
      <p:ext uri="{BB962C8B-B14F-4D97-AF65-F5344CB8AC3E}">
        <p14:creationId xmlns:p14="http://schemas.microsoft.com/office/powerpoint/2010/main" val="308557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pPr>
              <a:defRPr/>
            </a:pPr>
            <a:fld id="{189D9268-3BCD-43F0-BCC6-B66E2FFA490B}"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70F6FD2B-6DFF-40C0-AFED-124C479DFCDC}" type="slidenum">
              <a:rPr lang="sv-SE" altLang="sv-SE" smtClean="0"/>
              <a:pPr>
                <a:defRPr/>
              </a:pPr>
              <a:t>‹#›</a:t>
            </a:fld>
            <a:endParaRPr lang="sv-SE" altLang="sv-SE"/>
          </a:p>
        </p:txBody>
      </p:sp>
    </p:spTree>
    <p:extLst>
      <p:ext uri="{BB962C8B-B14F-4D97-AF65-F5344CB8AC3E}">
        <p14:creationId xmlns:p14="http://schemas.microsoft.com/office/powerpoint/2010/main" val="1218987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pPr>
              <a:defRPr/>
            </a:pPr>
            <a:fld id="{C8658F82-1B3C-448D-917D-C1155B6A3F88}" type="datetimeFigureOut">
              <a:rPr lang="sv-SE" altLang="sv-SE" smtClean="0"/>
              <a:pPr>
                <a:defRPr/>
              </a:pPr>
              <a:t>2024-10-22</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63FF8A24-E5D5-43AC-9ABC-7DB970BBAD68}" type="slidenum">
              <a:rPr lang="sv-SE" altLang="sv-SE" smtClean="0"/>
              <a:pPr>
                <a:defRPr/>
              </a:pPr>
              <a:t>‹#›</a:t>
            </a:fld>
            <a:endParaRPr lang="sv-SE" altLang="sv-SE"/>
          </a:p>
        </p:txBody>
      </p:sp>
    </p:spTree>
    <p:extLst>
      <p:ext uri="{BB962C8B-B14F-4D97-AF65-F5344CB8AC3E}">
        <p14:creationId xmlns:p14="http://schemas.microsoft.com/office/powerpoint/2010/main" val="413883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bild 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9144000" cy="5143500"/>
          </a:xfrm>
          <a:solidFill>
            <a:schemeClr val="bg1">
              <a:lumMod val="75000"/>
            </a:schemeClr>
          </a:solidFill>
          <a:ln>
            <a:noFill/>
          </a:ln>
        </p:spPr>
        <p:txBody>
          <a:bodyPr tIns="2700000"/>
          <a:lstStyle>
            <a:lvl1pPr marL="0" indent="0" algn="ctr">
              <a:buNone/>
              <a:defRPr sz="2000">
                <a:solidFill>
                  <a:schemeClr val="bg1"/>
                </a:solidFill>
              </a:defRPr>
            </a:lvl1pPr>
          </a:lstStyle>
          <a:p>
            <a:r>
              <a:rPr lang="sv-SE"/>
              <a:t>Klicka på ikonen för att lägga till en bild</a:t>
            </a:r>
          </a:p>
        </p:txBody>
      </p:sp>
      <p:sp>
        <p:nvSpPr>
          <p:cNvPr id="56" name="Platshållare för text 59">
            <a:extLst>
              <a:ext uri="{FF2B5EF4-FFF2-40B4-BE49-F238E27FC236}">
                <a16:creationId xmlns:a16="http://schemas.microsoft.com/office/drawing/2014/main" id="{4DA0F876-5CFB-4A9B-AF4A-C3DEF07D3CE6}"/>
              </a:ext>
            </a:extLst>
          </p:cNvPr>
          <p:cNvSpPr>
            <a:spLocks noGrp="1" noChangeAspect="1"/>
          </p:cNvSpPr>
          <p:nvPr>
            <p:ph type="body" sz="quarter" idx="10" hasCustomPrompt="1"/>
          </p:nvPr>
        </p:nvSpPr>
        <p:spPr>
          <a:xfrm>
            <a:off x="6864318" y="4752223"/>
            <a:ext cx="1893141" cy="281680"/>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00">
                <a:solidFill>
                  <a:schemeClr val="accent2"/>
                </a:solidFill>
              </a:defRPr>
            </a:lvl1pPr>
          </a:lstStyle>
          <a:p>
            <a:pPr lvl="0"/>
            <a:r>
              <a:rPr lang="sv-SE"/>
              <a:t>.</a:t>
            </a:r>
          </a:p>
        </p:txBody>
      </p:sp>
    </p:spTree>
    <p:extLst>
      <p:ext uri="{BB962C8B-B14F-4D97-AF65-F5344CB8AC3E}">
        <p14:creationId xmlns:p14="http://schemas.microsoft.com/office/powerpoint/2010/main" val="2584559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ubrik + tre punktlistor">
    <p:spTree>
      <p:nvGrpSpPr>
        <p:cNvPr id="1" name=""/>
        <p:cNvGrpSpPr/>
        <p:nvPr/>
      </p:nvGrpSpPr>
      <p:grpSpPr>
        <a:xfrm>
          <a:off x="0" y="0"/>
          <a:ext cx="0" cy="0"/>
          <a:chOff x="0" y="0"/>
          <a:chExt cx="0" cy="0"/>
        </a:xfrm>
      </p:grpSpPr>
      <p:sp>
        <p:nvSpPr>
          <p:cNvPr id="6" name="Platshållare för bild 6">
            <a:extLst>
              <a:ext uri="{FF2B5EF4-FFF2-40B4-BE49-F238E27FC236}">
                <a16:creationId xmlns:a16="http://schemas.microsoft.com/office/drawing/2014/main" id="{57D6069E-1027-EDF7-C44D-4A7411EB4A55}"/>
              </a:ext>
            </a:extLst>
          </p:cNvPr>
          <p:cNvSpPr>
            <a:spLocks noGrp="1"/>
          </p:cNvSpPr>
          <p:nvPr>
            <p:ph type="pic" sz="quarter" idx="12"/>
          </p:nvPr>
        </p:nvSpPr>
        <p:spPr>
          <a:xfrm>
            <a:off x="0" y="0"/>
            <a:ext cx="9144000" cy="5143500"/>
          </a:xfrm>
          <a:solidFill>
            <a:schemeClr val="bg1">
              <a:lumMod val="75000"/>
            </a:schemeClr>
          </a:solidFill>
          <a:ln>
            <a:noFill/>
          </a:ln>
        </p:spPr>
        <p:txBody>
          <a:bodyPr tIns="2700000"/>
          <a:lstStyle>
            <a:lvl1pPr marL="0" indent="0" algn="ctr">
              <a:buNone/>
              <a:defRPr sz="2000">
                <a:solidFill>
                  <a:schemeClr val="tx1"/>
                </a:solidFill>
              </a:defRPr>
            </a:lvl1pPr>
          </a:lstStyle>
          <a:p>
            <a:endParaRPr lang="sv-SE"/>
          </a:p>
          <a:p>
            <a:endParaRPr lang="sv-SE"/>
          </a:p>
          <a:p>
            <a:endParaRPr lang="sv-SE"/>
          </a:p>
          <a:p>
            <a:endParaRPr lang="sv-SE"/>
          </a:p>
          <a:p>
            <a:br>
              <a:rPr lang="sv-SE"/>
            </a:br>
            <a:r>
              <a:rPr lang="sv-SE"/>
              <a:t>Klicka på ikonen för att lägga till en bild</a:t>
            </a:r>
          </a:p>
        </p:txBody>
      </p:sp>
      <p:sp>
        <p:nvSpPr>
          <p:cNvPr id="2" name="Title 1"/>
          <p:cNvSpPr>
            <a:spLocks noGrp="1"/>
          </p:cNvSpPr>
          <p:nvPr>
            <p:ph type="title"/>
          </p:nvPr>
        </p:nvSpPr>
        <p:spPr/>
        <p:txBody>
          <a:bodyPr/>
          <a:lstStyle>
            <a:lvl1pPr algn="ctr">
              <a:lnSpc>
                <a:spcPts val="4400"/>
              </a:lnSpc>
              <a:defRPr sz="4000" b="1" i="0">
                <a:solidFill>
                  <a:schemeClr val="bg1"/>
                </a:solidFill>
                <a:latin typeface="+mj-lt"/>
              </a:defRPr>
            </a:lvl1pPr>
          </a:lstStyle>
          <a:p>
            <a:r>
              <a:rPr lang="sv-SE"/>
              <a:t>Klicka här för att ändra mall för rubrikformat</a:t>
            </a:r>
            <a:endParaRPr lang="en-US"/>
          </a:p>
        </p:txBody>
      </p:sp>
      <p:sp>
        <p:nvSpPr>
          <p:cNvPr id="3" name="Content Placeholder 2"/>
          <p:cNvSpPr>
            <a:spLocks noGrp="1"/>
          </p:cNvSpPr>
          <p:nvPr>
            <p:ph idx="1"/>
          </p:nvPr>
        </p:nvSpPr>
        <p:spPr>
          <a:xfrm>
            <a:off x="1061349" y="2078238"/>
            <a:ext cx="2112294" cy="2330249"/>
          </a:xfrm>
        </p:spPr>
        <p:txBody>
          <a:bodyPr/>
          <a:lstStyle>
            <a:lvl1pPr marL="182563" indent="-182563" algn="l">
              <a:lnSpc>
                <a:spcPts val="1660"/>
              </a:lnSpc>
              <a:buFont typeface="Arial" panose="020B0604020202020204" pitchFamily="34" charset="0"/>
              <a:buChar char="•"/>
              <a:tabLst/>
              <a:defRPr sz="14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
        <p:nvSpPr>
          <p:cNvPr id="4" name="Content Placeholder 2">
            <a:extLst>
              <a:ext uri="{FF2B5EF4-FFF2-40B4-BE49-F238E27FC236}">
                <a16:creationId xmlns:a16="http://schemas.microsoft.com/office/drawing/2014/main" id="{84811988-3BCA-DB8B-7AF4-A213242A274B}"/>
              </a:ext>
            </a:extLst>
          </p:cNvPr>
          <p:cNvSpPr>
            <a:spLocks noGrp="1"/>
          </p:cNvSpPr>
          <p:nvPr>
            <p:ph idx="10"/>
          </p:nvPr>
        </p:nvSpPr>
        <p:spPr>
          <a:xfrm>
            <a:off x="3515853" y="2078238"/>
            <a:ext cx="2112294" cy="2330249"/>
          </a:xfrm>
        </p:spPr>
        <p:txBody>
          <a:bodyPr/>
          <a:lstStyle>
            <a:lvl1pPr marL="182563" indent="-182563" algn="l">
              <a:lnSpc>
                <a:spcPts val="1660"/>
              </a:lnSpc>
              <a:buFont typeface="Arial" panose="020B0604020202020204" pitchFamily="34" charset="0"/>
              <a:buChar char="•"/>
              <a:tabLst/>
              <a:defRPr sz="14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
        <p:nvSpPr>
          <p:cNvPr id="5" name="Content Placeholder 2">
            <a:extLst>
              <a:ext uri="{FF2B5EF4-FFF2-40B4-BE49-F238E27FC236}">
                <a16:creationId xmlns:a16="http://schemas.microsoft.com/office/drawing/2014/main" id="{945207BE-F211-2552-E438-467060921AF4}"/>
              </a:ext>
            </a:extLst>
          </p:cNvPr>
          <p:cNvSpPr>
            <a:spLocks noGrp="1"/>
          </p:cNvSpPr>
          <p:nvPr>
            <p:ph idx="11"/>
          </p:nvPr>
        </p:nvSpPr>
        <p:spPr>
          <a:xfrm>
            <a:off x="5970357" y="2078238"/>
            <a:ext cx="2112294" cy="2330249"/>
          </a:xfrm>
        </p:spPr>
        <p:txBody>
          <a:bodyPr/>
          <a:lstStyle>
            <a:lvl1pPr marL="182563" indent="-182563" algn="l">
              <a:lnSpc>
                <a:spcPts val="1660"/>
              </a:lnSpc>
              <a:buFont typeface="Arial" panose="020B0604020202020204" pitchFamily="34" charset="0"/>
              <a:buChar char="•"/>
              <a:tabLst/>
              <a:defRPr sz="14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Tree>
    <p:extLst>
      <p:ext uri="{BB962C8B-B14F-4D97-AF65-F5344CB8AC3E}">
        <p14:creationId xmlns:p14="http://schemas.microsoft.com/office/powerpoint/2010/main" val="23010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Startbild 1">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BA8DD258-3C62-41DF-9DDD-4E5738B913F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9"/>
          </a:p>
        </p:txBody>
      </p:sp>
      <p:sp>
        <p:nvSpPr>
          <p:cNvPr id="2" name="Title 1"/>
          <p:cNvSpPr>
            <a:spLocks noGrp="1"/>
          </p:cNvSpPr>
          <p:nvPr>
            <p:ph type="ctrTitle" hasCustomPrompt="1"/>
          </p:nvPr>
        </p:nvSpPr>
        <p:spPr>
          <a:xfrm>
            <a:off x="685800" y="1064193"/>
            <a:ext cx="7772400" cy="1216273"/>
          </a:xfrm>
        </p:spPr>
        <p:txBody>
          <a:bodyPr anchor="b"/>
          <a:lstStyle>
            <a:lvl1pPr algn="ctr">
              <a:defRPr sz="3500">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658548" y="2357709"/>
            <a:ext cx="7820258" cy="1241822"/>
          </a:xfrm>
        </p:spPr>
        <p:txBody>
          <a:bodyPr/>
          <a:lstStyle>
            <a:lvl1pPr marL="0" indent="0" algn="ctr">
              <a:lnSpc>
                <a:spcPct val="100000"/>
              </a:lnSpc>
              <a:buNone/>
              <a:defRPr sz="228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a:t>Titel/namn på pres.</a:t>
            </a:r>
            <a:endParaRPr lang="en-US"/>
          </a:p>
        </p:txBody>
      </p:sp>
    </p:spTree>
    <p:extLst>
      <p:ext uri="{BB962C8B-B14F-4D97-AF65-F5344CB8AC3E}">
        <p14:creationId xmlns:p14="http://schemas.microsoft.com/office/powerpoint/2010/main" val="362774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Tree>
    <p:extLst>
      <p:ext uri="{BB962C8B-B14F-4D97-AF65-F5344CB8AC3E}">
        <p14:creationId xmlns:p14="http://schemas.microsoft.com/office/powerpoint/2010/main" val="94963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Tree>
    <p:extLst>
      <p:ext uri="{BB962C8B-B14F-4D97-AF65-F5344CB8AC3E}">
        <p14:creationId xmlns:p14="http://schemas.microsoft.com/office/powerpoint/2010/main" val="418897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641587"/>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807370" y="1625298"/>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3253302"/>
          </a:xfrm>
        </p:spPr>
        <p:txBody>
          <a:bodyPr tIns="1152000"/>
          <a:lstStyle>
            <a:lvl1pPr marL="0" indent="0" algn="ctr">
              <a:buNone/>
              <a:defRPr sz="1800"/>
            </a:lvl1pPr>
          </a:lstStyle>
          <a:p>
            <a:r>
              <a:rPr lang="sv-SE"/>
              <a:t>Klicka på ikonen för att lägga till en bild</a:t>
            </a:r>
          </a:p>
        </p:txBody>
      </p:sp>
    </p:spTree>
    <p:extLst>
      <p:ext uri="{BB962C8B-B14F-4D97-AF65-F5344CB8AC3E}">
        <p14:creationId xmlns:p14="http://schemas.microsoft.com/office/powerpoint/2010/main" val="19730339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rödtext,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635" y="635106"/>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5059635" y="1618817"/>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0902" y="894334"/>
            <a:ext cx="3747207" cy="3253302"/>
          </a:xfrm>
        </p:spPr>
        <p:txBody>
          <a:bodyPr tIns="1152000"/>
          <a:lstStyle>
            <a:lvl1pPr marL="0" indent="0" algn="ctr">
              <a:buNone/>
              <a:defRPr sz="1800"/>
            </a:lvl1pPr>
          </a:lstStyle>
          <a:p>
            <a:r>
              <a:rPr lang="sv-SE"/>
              <a:t>Klicka på ikonen för att lägga till en bild</a:t>
            </a:r>
          </a:p>
        </p:txBody>
      </p:sp>
    </p:spTree>
    <p:extLst>
      <p:ext uri="{BB962C8B-B14F-4D97-AF65-F5344CB8AC3E}">
        <p14:creationId xmlns:p14="http://schemas.microsoft.com/office/powerpoint/2010/main" val="152199142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1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764570"/>
            <a:ext cx="3730010" cy="761469"/>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3253302"/>
          </a:xfrm>
        </p:spPr>
        <p:txBody>
          <a:bodyPr tIns="1152000"/>
          <a:lstStyle>
            <a:lvl1pPr marL="0" indent="0" algn="ctr">
              <a:buNone/>
              <a:defRPr sz="18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04B7C6B1-0B80-47A8-95B5-7B9FA7BA1241}"/>
              </a:ext>
            </a:extLst>
          </p:cNvPr>
          <p:cNvSpPr>
            <a:spLocks noGrp="1"/>
          </p:cNvSpPr>
          <p:nvPr>
            <p:ph type="body" sz="quarter" idx="15"/>
          </p:nvPr>
        </p:nvSpPr>
        <p:spPr>
          <a:xfrm>
            <a:off x="806464" y="1620170"/>
            <a:ext cx="3730915" cy="25209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439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Punktlista,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635" y="635106"/>
            <a:ext cx="3730010" cy="761469"/>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0902" y="894334"/>
            <a:ext cx="3747207" cy="3253302"/>
          </a:xfrm>
        </p:spPr>
        <p:txBody>
          <a:bodyPr tIns="1152000"/>
          <a:lstStyle>
            <a:lvl1pPr marL="0" indent="0" algn="ctr">
              <a:buNone/>
              <a:defRPr sz="18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EEC93DBA-97FC-47AF-A08B-76A417B69D63}"/>
              </a:ext>
            </a:extLst>
          </p:cNvPr>
          <p:cNvSpPr>
            <a:spLocks noGrp="1"/>
          </p:cNvSpPr>
          <p:nvPr>
            <p:ph type="body" sz="quarter" idx="15"/>
          </p:nvPr>
        </p:nvSpPr>
        <p:spPr>
          <a:xfrm>
            <a:off x="5058729" y="1620170"/>
            <a:ext cx="3730915" cy="25209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754098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1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513" y="861825"/>
            <a:ext cx="7481384" cy="994172"/>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3" name="Text Placeholder 2"/>
          <p:cNvSpPr>
            <a:spLocks noGrp="1"/>
          </p:cNvSpPr>
          <p:nvPr>
            <p:ph type="body" idx="1"/>
          </p:nvPr>
        </p:nvSpPr>
        <p:spPr>
          <a:xfrm>
            <a:off x="629513" y="2078239"/>
            <a:ext cx="7481384" cy="222371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4"/>
          </p:nvPr>
        </p:nvSpPr>
        <p:spPr>
          <a:xfrm>
            <a:off x="6785317" y="195219"/>
            <a:ext cx="2057400" cy="166494"/>
          </a:xfrm>
          <a:prstGeom prst="rect">
            <a:avLst/>
          </a:prstGeom>
        </p:spPr>
        <p:txBody>
          <a:bodyPr vert="horz" lIns="91440" tIns="45720" rIns="91440" bIns="45720" rtlCol="0" anchor="ctr"/>
          <a:lstStyle>
            <a:lvl1pPr algn="r">
              <a:defRPr sz="1100">
                <a:solidFill>
                  <a:schemeClr val="tx1"/>
                </a:solidFill>
              </a:defRPr>
            </a:lvl1pPr>
          </a:lstStyle>
          <a:p>
            <a:fld id="{75FAEC25-BFF8-4F51-8147-11A35D178CA1}" type="slidenum">
              <a:rPr lang="sv-SE" smtClean="0"/>
              <a:pPr/>
              <a:t>‹#›</a:t>
            </a:fld>
            <a:endParaRPr lang="sv-SE"/>
          </a:p>
        </p:txBody>
      </p:sp>
      <p:cxnSp>
        <p:nvCxnSpPr>
          <p:cNvPr id="10" name="Rak koppling 9">
            <a:extLst>
              <a:ext uri="{FF2B5EF4-FFF2-40B4-BE49-F238E27FC236}">
                <a16:creationId xmlns:a16="http://schemas.microsoft.com/office/drawing/2014/main" id="{CD25EE4A-05F0-477B-A8DC-36B3D9E4B1FA}"/>
              </a:ext>
            </a:extLst>
          </p:cNvPr>
          <p:cNvCxnSpPr/>
          <p:nvPr userDrawn="1"/>
        </p:nvCxnSpPr>
        <p:spPr>
          <a:xfrm>
            <a:off x="345547" y="376180"/>
            <a:ext cx="84113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D2CB7B5-21CF-4FCB-A251-B79F5B61BCD7}"/>
              </a:ext>
            </a:extLst>
          </p:cNvPr>
          <p:cNvCxnSpPr/>
          <p:nvPr userDrawn="1"/>
        </p:nvCxnSpPr>
        <p:spPr>
          <a:xfrm>
            <a:off x="345547" y="4528612"/>
            <a:ext cx="8411324"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Bildobjekt 6" descr="En bild som visar text&#10;&#10;Automatiskt genererad beskrivning">
            <a:extLst>
              <a:ext uri="{FF2B5EF4-FFF2-40B4-BE49-F238E27FC236}">
                <a16:creationId xmlns:a16="http://schemas.microsoft.com/office/drawing/2014/main" id="{B816567B-1683-463B-58E9-17AA9099D44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6887131" y="4685618"/>
            <a:ext cx="1868941" cy="347623"/>
          </a:xfrm>
          <a:prstGeom prst="rect">
            <a:avLst/>
          </a:prstGeom>
        </p:spPr>
      </p:pic>
    </p:spTree>
    <p:extLst>
      <p:ext uri="{BB962C8B-B14F-4D97-AF65-F5344CB8AC3E}">
        <p14:creationId xmlns:p14="http://schemas.microsoft.com/office/powerpoint/2010/main" val="262375162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1007943" rtl="0" eaLnBrk="1" latinLnBrk="0" hangingPunct="1">
        <a:lnSpc>
          <a:spcPct val="100000"/>
        </a:lnSpc>
        <a:spcBef>
          <a:spcPct val="0"/>
        </a:spcBef>
        <a:buNone/>
        <a:defRPr sz="3500" b="1" i="0" kern="1200" cap="all" baseline="0">
          <a:solidFill>
            <a:schemeClr val="tx1"/>
          </a:solidFill>
          <a:latin typeface="+mj-lt"/>
          <a:ea typeface="+mj-ea"/>
          <a:cs typeface="Arial Black" panose="020B0604020202020204" pitchFamily="34" charset="0"/>
        </a:defRPr>
      </a:lvl1pPr>
    </p:titleStyle>
    <p:bodyStyle>
      <a:lvl1pPr marL="319088" indent="-319088" algn="l" defTabSz="1007943" rtl="0" eaLnBrk="1" latinLnBrk="0" hangingPunct="1">
        <a:lnSpc>
          <a:spcPts val="3200"/>
        </a:lnSpc>
        <a:spcBef>
          <a:spcPts val="0"/>
        </a:spcBef>
        <a:buSzPct val="84000"/>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55957" indent="-251986" algn="l" defTabSz="1007943"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259929" indent="-251986" algn="l" defTabSz="1007943"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763900" indent="-251986" algn="l" defTabSz="1007943"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267872" indent="-251986" algn="l" defTabSz="1007943"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8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10/22/2024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5FAEC25-BFF8-4F51-8147-11A35D178CA1}" type="slidenum">
              <a:rPr lang="sv-SE" smtClean="0"/>
              <a:pPr/>
              <a:t>‹#›</a:t>
            </a:fld>
            <a:endParaRPr lang="sv-SE"/>
          </a:p>
        </p:txBody>
      </p:sp>
    </p:spTree>
    <p:extLst>
      <p:ext uri="{BB962C8B-B14F-4D97-AF65-F5344CB8AC3E}">
        <p14:creationId xmlns:p14="http://schemas.microsoft.com/office/powerpoint/2010/main" val="41947104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7" r:id="rId13"/>
  </p:sldLayoutIdLst>
  <p:hf hdr="0" ftr="0" dt="0"/>
  <p:txStyles>
    <p:titleStyle>
      <a:lvl1pPr algn="l" defTabSz="685800" rtl="0" eaLnBrk="1" latinLnBrk="0" hangingPunct="1">
        <a:lnSpc>
          <a:spcPct val="100000"/>
        </a:lnSpc>
        <a:spcBef>
          <a:spcPct val="0"/>
        </a:spcBef>
        <a:buNone/>
        <a:defRPr sz="3300" b="1" i="0" kern="1200">
          <a:solidFill>
            <a:schemeClr val="tx1"/>
          </a:solidFill>
          <a:latin typeface="DINOT-Black" panose="02010604030101020104" pitchFamily="2" charset="77"/>
          <a:ea typeface="+mj-ea"/>
          <a:cs typeface="Arial Black"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DINOT-Bold" panose="020B0504020101020102" pitchFamily="34" charset="77"/>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DINOT-Bold" panose="020B0504020101020102" pitchFamily="34" charset="77"/>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DINOT-Bold" panose="020B0504020101020102" pitchFamily="34" charset="77"/>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DINOT-Bold" panose="020B0504020101020102" pitchFamily="34" charset="77"/>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DINOT-Bold" panose="020B0504020101020102" pitchFamily="34"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0D659C33-FDCD-630E-B10B-33E33F274A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642"/>
          <a:stretch/>
        </p:blipFill>
        <p:spPr>
          <a:xfrm>
            <a:off x="2778710" y="2019579"/>
            <a:ext cx="4935389" cy="1104341"/>
          </a:xfrm>
          <a:prstGeom prst="rect">
            <a:avLst/>
          </a:prstGeom>
        </p:spPr>
      </p:pic>
      <p:pic>
        <p:nvPicPr>
          <p:cNvPr id="3" name="Bildobjekt 2" descr="En bild som visar text&#10;&#10;Automatiskt genererad beskrivning">
            <a:extLst>
              <a:ext uri="{FF2B5EF4-FFF2-40B4-BE49-F238E27FC236}">
                <a16:creationId xmlns:a16="http://schemas.microsoft.com/office/drawing/2014/main" id="{7081F8E0-4DF7-2785-5C0D-C66465A803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03339" y="2019579"/>
            <a:ext cx="1053707" cy="1116527"/>
          </a:xfrm>
          <a:prstGeom prst="rect">
            <a:avLst/>
          </a:prstGeom>
        </p:spPr>
      </p:pic>
    </p:spTree>
    <p:extLst>
      <p:ext uri="{BB962C8B-B14F-4D97-AF65-F5344CB8AC3E}">
        <p14:creationId xmlns:p14="http://schemas.microsoft.com/office/powerpoint/2010/main" val="97721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gräs, himmel, skogsmark&#10;&#10;Automatiskt genererad beskrivning">
            <a:extLst>
              <a:ext uri="{FF2B5EF4-FFF2-40B4-BE49-F238E27FC236}">
                <a16:creationId xmlns:a16="http://schemas.microsoft.com/office/drawing/2014/main" id="{1F99E822-CAF9-668D-0945-E1D7474BB4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1994" cy="5143500"/>
          </a:xfrm>
          <a:prstGeom prst="rect">
            <a:avLst/>
          </a:prstGeom>
        </p:spPr>
      </p:pic>
      <p:sp>
        <p:nvSpPr>
          <p:cNvPr id="5" name="Rektangel 4">
            <a:extLst>
              <a:ext uri="{FF2B5EF4-FFF2-40B4-BE49-F238E27FC236}">
                <a16:creationId xmlns:a16="http://schemas.microsoft.com/office/drawing/2014/main" id="{E7BDA311-C5EE-44A5-09F6-EC935894C566}"/>
              </a:ext>
            </a:extLst>
          </p:cNvPr>
          <p:cNvSpPr/>
          <p:nvPr/>
        </p:nvSpPr>
        <p:spPr>
          <a:xfrm>
            <a:off x="35168" y="0"/>
            <a:ext cx="9141995" cy="5162679"/>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6150" name="textruta 2">
            <a:extLst>
              <a:ext uri="{FF2B5EF4-FFF2-40B4-BE49-F238E27FC236}">
                <a16:creationId xmlns:a16="http://schemas.microsoft.com/office/drawing/2014/main" id="{E1C804A2-6B1E-7982-1EF0-77980AE8E148}"/>
              </a:ext>
            </a:extLst>
          </p:cNvPr>
          <p:cNvGraphicFramePr/>
          <p:nvPr>
            <p:extLst>
              <p:ext uri="{D42A27DB-BD31-4B8C-83A1-F6EECF244321}">
                <p14:modId xmlns:p14="http://schemas.microsoft.com/office/powerpoint/2010/main" val="1777959419"/>
              </p:ext>
            </p:extLst>
          </p:nvPr>
        </p:nvGraphicFramePr>
        <p:xfrm>
          <a:off x="881224" y="1803428"/>
          <a:ext cx="7381552" cy="3249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ubrik 23">
            <a:extLst>
              <a:ext uri="{FF2B5EF4-FFF2-40B4-BE49-F238E27FC236}">
                <a16:creationId xmlns:a16="http://schemas.microsoft.com/office/drawing/2014/main" id="{E3FCF46E-230A-B8F2-F1BB-636AA86DE94C}"/>
              </a:ext>
            </a:extLst>
          </p:cNvPr>
          <p:cNvSpPr>
            <a:spLocks noGrp="1"/>
          </p:cNvSpPr>
          <p:nvPr>
            <p:ph type="title"/>
          </p:nvPr>
        </p:nvSpPr>
        <p:spPr>
          <a:xfrm>
            <a:off x="558547" y="1014343"/>
            <a:ext cx="7886700" cy="994172"/>
          </a:xfrm>
        </p:spPr>
        <p:txBody>
          <a:bodyPr>
            <a:noAutofit/>
          </a:bodyPr>
          <a:lstStyle/>
          <a:p>
            <a:pPr algn="ctr">
              <a:lnSpc>
                <a:spcPts val="4400"/>
              </a:lnSpc>
            </a:pPr>
            <a:r>
              <a:rPr lang="sv-SE" sz="4000" dirty="0">
                <a:solidFill>
                  <a:schemeClr val="bg1"/>
                </a:solidFill>
              </a:rPr>
              <a:t>JÄGAREN OCH</a:t>
            </a:r>
            <a:br>
              <a:rPr lang="sv-SE" sz="4000" dirty="0">
                <a:solidFill>
                  <a:schemeClr val="bg1"/>
                </a:solidFill>
              </a:rPr>
            </a:br>
            <a:r>
              <a:rPr lang="sv-SE" sz="4000" dirty="0">
                <a:solidFill>
                  <a:schemeClr val="bg1"/>
                </a:solidFill>
              </a:rPr>
              <a:t>JAKTEN I SVERIGE</a:t>
            </a:r>
          </a:p>
        </p:txBody>
      </p:sp>
      <p:grpSp>
        <p:nvGrpSpPr>
          <p:cNvPr id="30" name="Grupp 29">
            <a:extLst>
              <a:ext uri="{FF2B5EF4-FFF2-40B4-BE49-F238E27FC236}">
                <a16:creationId xmlns:a16="http://schemas.microsoft.com/office/drawing/2014/main" id="{C96D122F-B497-917E-42BA-774F77599561}"/>
              </a:ext>
            </a:extLst>
          </p:cNvPr>
          <p:cNvGrpSpPr>
            <a:grpSpLocks/>
          </p:cNvGrpSpPr>
          <p:nvPr/>
        </p:nvGrpSpPr>
        <p:grpSpPr bwMode="auto">
          <a:xfrm>
            <a:off x="8445247" y="4428767"/>
            <a:ext cx="430642" cy="491897"/>
            <a:chOff x="1782763" y="60325"/>
            <a:chExt cx="6840537" cy="7810500"/>
          </a:xfrm>
        </p:grpSpPr>
        <p:sp>
          <p:nvSpPr>
            <p:cNvPr id="56" name="Freeform 1">
              <a:extLst>
                <a:ext uri="{FF2B5EF4-FFF2-40B4-BE49-F238E27FC236}">
                  <a16:creationId xmlns:a16="http://schemas.microsoft.com/office/drawing/2014/main" id="{90A4A578-15E4-4F90-8C32-04A21D663663}"/>
                </a:ext>
              </a:extLst>
            </p:cNvPr>
            <p:cNvSpPr>
              <a:spLocks noChangeArrowheads="1"/>
            </p:cNvSpPr>
            <p:nvPr/>
          </p:nvSpPr>
          <p:spPr bwMode="auto">
            <a:xfrm>
              <a:off x="1782763" y="60325"/>
              <a:ext cx="6840537" cy="7810500"/>
            </a:xfrm>
            <a:custGeom>
              <a:avLst/>
              <a:gdLst>
                <a:gd name="T0" fmla="*/ 4590360 w 19000"/>
                <a:gd name="T1" fmla="*/ 7334540 h 21694"/>
                <a:gd name="T2" fmla="*/ 2526678 w 19000"/>
                <a:gd name="T3" fmla="*/ 7040035 h 21694"/>
                <a:gd name="T4" fmla="*/ 3125765 w 19000"/>
                <a:gd name="T5" fmla="*/ 7067037 h 21694"/>
                <a:gd name="T6" fmla="*/ 2526678 w 19000"/>
                <a:gd name="T7" fmla="*/ 6701966 h 21694"/>
                <a:gd name="T8" fmla="*/ 3523597 w 19000"/>
                <a:gd name="T9" fmla="*/ 6684325 h 21694"/>
                <a:gd name="T10" fmla="*/ 4564798 w 19000"/>
                <a:gd name="T11" fmla="*/ 6997551 h 21694"/>
                <a:gd name="T12" fmla="*/ 4633564 w 19000"/>
                <a:gd name="T13" fmla="*/ 7275135 h 21694"/>
                <a:gd name="T14" fmla="*/ 2994715 w 19000"/>
                <a:gd name="T15" fmla="*/ 4482739 h 21694"/>
                <a:gd name="T16" fmla="*/ 2474474 w 19000"/>
                <a:gd name="T17" fmla="*/ 4465457 h 21694"/>
                <a:gd name="T18" fmla="*/ 1737136 w 19000"/>
                <a:gd name="T19" fmla="*/ 6364618 h 21694"/>
                <a:gd name="T20" fmla="*/ 2041720 w 19000"/>
                <a:gd name="T21" fmla="*/ 6303053 h 21694"/>
                <a:gd name="T22" fmla="*/ 2283299 w 19000"/>
                <a:gd name="T23" fmla="*/ 5348972 h 21694"/>
                <a:gd name="T24" fmla="*/ 1946313 w 19000"/>
                <a:gd name="T25" fmla="*/ 5714763 h 21694"/>
                <a:gd name="T26" fmla="*/ 2492476 w 19000"/>
                <a:gd name="T27" fmla="*/ 5939062 h 21694"/>
                <a:gd name="T28" fmla="*/ 2291940 w 19000"/>
                <a:gd name="T29" fmla="*/ 5062748 h 21694"/>
                <a:gd name="T30" fmla="*/ 2370426 w 19000"/>
                <a:gd name="T31" fmla="*/ 4942138 h 21694"/>
                <a:gd name="T32" fmla="*/ 2440272 w 19000"/>
                <a:gd name="T33" fmla="*/ 4412893 h 21694"/>
                <a:gd name="T34" fmla="*/ 2666009 w 19000"/>
                <a:gd name="T35" fmla="*/ 3737476 h 21694"/>
                <a:gd name="T36" fmla="*/ 2734775 w 19000"/>
                <a:gd name="T37" fmla="*/ 3373125 h 21694"/>
                <a:gd name="T38" fmla="*/ 2804260 w 19000"/>
                <a:gd name="T39" fmla="*/ 3815962 h 21694"/>
                <a:gd name="T40" fmla="*/ 2943951 w 19000"/>
                <a:gd name="T41" fmla="*/ 3251435 h 21694"/>
                <a:gd name="T42" fmla="*/ 3654287 w 19000"/>
                <a:gd name="T43" fmla="*/ 1959646 h 21694"/>
                <a:gd name="T44" fmla="*/ 3697130 w 19000"/>
                <a:gd name="T45" fmla="*/ 1665141 h 21694"/>
                <a:gd name="T46" fmla="*/ 4061119 w 19000"/>
                <a:gd name="T47" fmla="*/ 1976567 h 21694"/>
                <a:gd name="T48" fmla="*/ 4087041 w 19000"/>
                <a:gd name="T49" fmla="*/ 2088897 h 21694"/>
                <a:gd name="T50" fmla="*/ 3644566 w 19000"/>
                <a:gd name="T51" fmla="*/ 2357839 h 21694"/>
                <a:gd name="T52" fmla="*/ 3627285 w 19000"/>
                <a:gd name="T53" fmla="*/ 2514452 h 21694"/>
                <a:gd name="T54" fmla="*/ 3375985 w 19000"/>
                <a:gd name="T55" fmla="*/ 2393482 h 21694"/>
                <a:gd name="T56" fmla="*/ 4035557 w 19000"/>
                <a:gd name="T57" fmla="*/ 3295358 h 21694"/>
                <a:gd name="T58" fmla="*/ 3176889 w 19000"/>
                <a:gd name="T59" fmla="*/ 3528658 h 21694"/>
                <a:gd name="T60" fmla="*/ 4114043 w 19000"/>
                <a:gd name="T61" fmla="*/ 3520017 h 21694"/>
                <a:gd name="T62" fmla="*/ 3705771 w 19000"/>
                <a:gd name="T63" fmla="*/ 3936573 h 21694"/>
                <a:gd name="T64" fmla="*/ 3523597 w 19000"/>
                <a:gd name="T65" fmla="*/ 4179593 h 21694"/>
                <a:gd name="T66" fmla="*/ 3394706 w 19000"/>
                <a:gd name="T67" fmla="*/ 6580636 h 21694"/>
                <a:gd name="T68" fmla="*/ 3316220 w 19000"/>
                <a:gd name="T69" fmla="*/ 6485588 h 21694"/>
                <a:gd name="T70" fmla="*/ 3375985 w 19000"/>
                <a:gd name="T71" fmla="*/ 5375974 h 21694"/>
                <a:gd name="T72" fmla="*/ 3212892 w 19000"/>
                <a:gd name="T73" fmla="*/ 4491380 h 21694"/>
                <a:gd name="T74" fmla="*/ 3203892 w 19000"/>
                <a:gd name="T75" fmla="*/ 5098391 h 21694"/>
                <a:gd name="T76" fmla="*/ 3159968 w 19000"/>
                <a:gd name="T77" fmla="*/ 5575071 h 21694"/>
                <a:gd name="T78" fmla="*/ 3394706 w 19000"/>
                <a:gd name="T79" fmla="*/ 3780319 h 21694"/>
                <a:gd name="T80" fmla="*/ 3818460 w 19000"/>
                <a:gd name="T81" fmla="*/ 2662065 h 21694"/>
                <a:gd name="T82" fmla="*/ 3375985 w 19000"/>
                <a:gd name="T83" fmla="*/ 2757473 h 21694"/>
                <a:gd name="T84" fmla="*/ 3316220 w 19000"/>
                <a:gd name="T85" fmla="*/ 2974211 h 21694"/>
                <a:gd name="T86" fmla="*/ 3072841 w 19000"/>
                <a:gd name="T87" fmla="*/ 3494455 h 21694"/>
                <a:gd name="T88" fmla="*/ 2986434 w 19000"/>
                <a:gd name="T89" fmla="*/ 3676631 h 21694"/>
                <a:gd name="T90" fmla="*/ 2405709 w 19000"/>
                <a:gd name="T91" fmla="*/ 3944853 h 21694"/>
                <a:gd name="T92" fmla="*/ 2726134 w 19000"/>
                <a:gd name="T93" fmla="*/ 4187874 h 21694"/>
                <a:gd name="T94" fmla="*/ 2925230 w 19000"/>
                <a:gd name="T95" fmla="*/ 4065824 h 21694"/>
                <a:gd name="T96" fmla="*/ 2960512 w 19000"/>
                <a:gd name="T97" fmla="*/ 5496584 h 21694"/>
                <a:gd name="T98" fmla="*/ 2969153 w 19000"/>
                <a:gd name="T99" fmla="*/ 5731324 h 21694"/>
                <a:gd name="T100" fmla="*/ 3081842 w 19000"/>
                <a:gd name="T101" fmla="*/ 6451385 h 21694"/>
                <a:gd name="T102" fmla="*/ 2683291 w 19000"/>
                <a:gd name="T103" fmla="*/ 6519431 h 21694"/>
                <a:gd name="T104" fmla="*/ 4813578 w 19000"/>
                <a:gd name="T105" fmla="*/ 6997551 h 21694"/>
                <a:gd name="T106" fmla="*/ 4362822 w 19000"/>
                <a:gd name="T107" fmla="*/ 6614839 h 21694"/>
                <a:gd name="T108" fmla="*/ 3438270 w 19000"/>
                <a:gd name="T109" fmla="*/ 6371098 h 21694"/>
                <a:gd name="T110" fmla="*/ 3913867 w 19000"/>
                <a:gd name="T111" fmla="*/ 4848170 h 21694"/>
                <a:gd name="T112" fmla="*/ 4518715 w 19000"/>
                <a:gd name="T113" fmla="*/ 2231109 h 21694"/>
                <a:gd name="T114" fmla="*/ 3204612 w 19000"/>
                <a:gd name="T115" fmla="*/ 2541455 h 21694"/>
                <a:gd name="T116" fmla="*/ 1646049 w 19000"/>
                <a:gd name="T117" fmla="*/ 6724648 h 21694"/>
                <a:gd name="T118" fmla="*/ 2908668 w 19000"/>
                <a:gd name="T119" fmla="*/ 6267410 h 21694"/>
                <a:gd name="T120" fmla="*/ 3420269 w 19000"/>
                <a:gd name="T121" fmla="*/ 191896 h 21694"/>
                <a:gd name="T122" fmla="*/ 1899149 w 19000"/>
                <a:gd name="T123" fmla="*/ 6346256 h 21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00" h="21694">
                  <a:moveTo>
                    <a:pt x="9500" y="0"/>
                  </a:moveTo>
                  <a:lnTo>
                    <a:pt x="9500" y="0"/>
                  </a:lnTo>
                  <a:cubicBezTo>
                    <a:pt x="4262" y="0"/>
                    <a:pt x="0" y="4865"/>
                    <a:pt x="0" y="10846"/>
                  </a:cubicBezTo>
                  <a:cubicBezTo>
                    <a:pt x="0" y="16827"/>
                    <a:pt x="4262" y="21693"/>
                    <a:pt x="9500" y="21693"/>
                  </a:cubicBezTo>
                  <a:cubicBezTo>
                    <a:pt x="14738" y="21693"/>
                    <a:pt x="18999" y="16827"/>
                    <a:pt x="18999" y="10846"/>
                  </a:cubicBezTo>
                  <a:cubicBezTo>
                    <a:pt x="18999" y="4865"/>
                    <a:pt x="14738" y="0"/>
                    <a:pt x="9500" y="0"/>
                  </a:cubicBezTo>
                  <a:close/>
                  <a:moveTo>
                    <a:pt x="12920" y="20278"/>
                  </a:moveTo>
                  <a:lnTo>
                    <a:pt x="12920" y="20278"/>
                  </a:lnTo>
                  <a:cubicBezTo>
                    <a:pt x="12750" y="20372"/>
                    <a:pt x="12750" y="20372"/>
                    <a:pt x="12750" y="20372"/>
                  </a:cubicBezTo>
                  <a:cubicBezTo>
                    <a:pt x="12755" y="20390"/>
                    <a:pt x="12767" y="20416"/>
                    <a:pt x="12781" y="20444"/>
                  </a:cubicBezTo>
                  <a:cubicBezTo>
                    <a:pt x="11764" y="20906"/>
                    <a:pt x="10658" y="21158"/>
                    <a:pt x="9500" y="21158"/>
                  </a:cubicBezTo>
                  <a:cubicBezTo>
                    <a:pt x="7757" y="21158"/>
                    <a:pt x="6128" y="20583"/>
                    <a:pt x="4749" y="19588"/>
                  </a:cubicBezTo>
                  <a:cubicBezTo>
                    <a:pt x="4767" y="19577"/>
                    <a:pt x="4784" y="19564"/>
                    <a:pt x="4803" y="19554"/>
                  </a:cubicBezTo>
                  <a:cubicBezTo>
                    <a:pt x="5145" y="19362"/>
                    <a:pt x="5481" y="19152"/>
                    <a:pt x="5837" y="19001"/>
                  </a:cubicBezTo>
                  <a:cubicBezTo>
                    <a:pt x="6114" y="19049"/>
                    <a:pt x="6351" y="19195"/>
                    <a:pt x="6608" y="19289"/>
                  </a:cubicBezTo>
                  <a:cubicBezTo>
                    <a:pt x="6682" y="19369"/>
                    <a:pt x="6682" y="19452"/>
                    <a:pt x="6608" y="19531"/>
                  </a:cubicBezTo>
                  <a:cubicBezTo>
                    <a:pt x="6501" y="19610"/>
                    <a:pt x="6374" y="19634"/>
                    <a:pt x="6271" y="19725"/>
                  </a:cubicBezTo>
                  <a:cubicBezTo>
                    <a:pt x="6537" y="19931"/>
                    <a:pt x="6790" y="19665"/>
                    <a:pt x="7018" y="19554"/>
                  </a:cubicBezTo>
                  <a:cubicBezTo>
                    <a:pt x="7331" y="19514"/>
                    <a:pt x="7687" y="19504"/>
                    <a:pt x="7912" y="19749"/>
                  </a:cubicBezTo>
                  <a:cubicBezTo>
                    <a:pt x="8101" y="19953"/>
                    <a:pt x="8204" y="20246"/>
                    <a:pt x="8512" y="20278"/>
                  </a:cubicBezTo>
                  <a:cubicBezTo>
                    <a:pt x="8353" y="20416"/>
                    <a:pt x="8579" y="20514"/>
                    <a:pt x="8682" y="20543"/>
                  </a:cubicBezTo>
                  <a:cubicBezTo>
                    <a:pt x="8848" y="20531"/>
                    <a:pt x="9006" y="20483"/>
                    <a:pt x="9137" y="20372"/>
                  </a:cubicBezTo>
                  <a:cubicBezTo>
                    <a:pt x="9188" y="20207"/>
                    <a:pt x="9188" y="20207"/>
                    <a:pt x="9188" y="20207"/>
                  </a:cubicBezTo>
                  <a:cubicBezTo>
                    <a:pt x="9377" y="20136"/>
                    <a:pt x="9582" y="20668"/>
                    <a:pt x="9645" y="20278"/>
                  </a:cubicBezTo>
                  <a:cubicBezTo>
                    <a:pt x="9433" y="19931"/>
                    <a:pt x="8970" y="19969"/>
                    <a:pt x="8583" y="19941"/>
                  </a:cubicBezTo>
                  <a:cubicBezTo>
                    <a:pt x="8740" y="19831"/>
                    <a:pt x="8950" y="19866"/>
                    <a:pt x="9088" y="19725"/>
                  </a:cubicBezTo>
                  <a:cubicBezTo>
                    <a:pt x="9017" y="19585"/>
                    <a:pt x="8821" y="19585"/>
                    <a:pt x="8682" y="19629"/>
                  </a:cubicBezTo>
                  <a:cubicBezTo>
                    <a:pt x="8393" y="19885"/>
                    <a:pt x="8165" y="19440"/>
                    <a:pt x="7888" y="19388"/>
                  </a:cubicBezTo>
                  <a:cubicBezTo>
                    <a:pt x="7682" y="19262"/>
                    <a:pt x="7354" y="19210"/>
                    <a:pt x="7141" y="19337"/>
                  </a:cubicBezTo>
                  <a:cubicBezTo>
                    <a:pt x="6834" y="19266"/>
                    <a:pt x="6674" y="18994"/>
                    <a:pt x="6366" y="18931"/>
                  </a:cubicBezTo>
                  <a:cubicBezTo>
                    <a:pt x="6248" y="18875"/>
                    <a:pt x="6006" y="18958"/>
                    <a:pt x="6006" y="18760"/>
                  </a:cubicBezTo>
                  <a:cubicBezTo>
                    <a:pt x="5987" y="18701"/>
                    <a:pt x="6063" y="18654"/>
                    <a:pt x="6102" y="18642"/>
                  </a:cubicBezTo>
                  <a:cubicBezTo>
                    <a:pt x="6141" y="18681"/>
                    <a:pt x="6212" y="18642"/>
                    <a:pt x="6248" y="18689"/>
                  </a:cubicBezTo>
                  <a:cubicBezTo>
                    <a:pt x="6303" y="18472"/>
                    <a:pt x="6406" y="18235"/>
                    <a:pt x="6635" y="18136"/>
                  </a:cubicBezTo>
                  <a:cubicBezTo>
                    <a:pt x="6834" y="18069"/>
                    <a:pt x="7043" y="18014"/>
                    <a:pt x="7283" y="18037"/>
                  </a:cubicBezTo>
                  <a:cubicBezTo>
                    <a:pt x="7248" y="18255"/>
                    <a:pt x="6915" y="18321"/>
                    <a:pt x="7018" y="18615"/>
                  </a:cubicBezTo>
                  <a:cubicBezTo>
                    <a:pt x="7089" y="18689"/>
                    <a:pt x="7089" y="18689"/>
                    <a:pt x="7089" y="18689"/>
                  </a:cubicBezTo>
                  <a:cubicBezTo>
                    <a:pt x="7187" y="18630"/>
                    <a:pt x="7152" y="18448"/>
                    <a:pt x="7307" y="18472"/>
                  </a:cubicBezTo>
                  <a:cubicBezTo>
                    <a:pt x="7366" y="18598"/>
                    <a:pt x="7532" y="18539"/>
                    <a:pt x="7619" y="18519"/>
                  </a:cubicBezTo>
                  <a:cubicBezTo>
                    <a:pt x="7939" y="18250"/>
                    <a:pt x="8453" y="18311"/>
                    <a:pt x="8801" y="18472"/>
                  </a:cubicBezTo>
                  <a:cubicBezTo>
                    <a:pt x="9049" y="18657"/>
                    <a:pt x="8892" y="19033"/>
                    <a:pt x="9211" y="19171"/>
                  </a:cubicBezTo>
                  <a:cubicBezTo>
                    <a:pt x="9353" y="19140"/>
                    <a:pt x="9464" y="19198"/>
                    <a:pt x="9546" y="19313"/>
                  </a:cubicBezTo>
                  <a:cubicBezTo>
                    <a:pt x="9555" y="19362"/>
                    <a:pt x="9531" y="19423"/>
                    <a:pt x="9570" y="19460"/>
                  </a:cubicBezTo>
                  <a:cubicBezTo>
                    <a:pt x="9624" y="19392"/>
                    <a:pt x="9616" y="19242"/>
                    <a:pt x="9716" y="19171"/>
                  </a:cubicBezTo>
                  <a:cubicBezTo>
                    <a:pt x="9846" y="18953"/>
                    <a:pt x="9546" y="18717"/>
                    <a:pt x="9787" y="18566"/>
                  </a:cubicBezTo>
                  <a:cubicBezTo>
                    <a:pt x="10087" y="18527"/>
                    <a:pt x="10293" y="18780"/>
                    <a:pt x="10582" y="18689"/>
                  </a:cubicBezTo>
                  <a:cubicBezTo>
                    <a:pt x="10661" y="18772"/>
                    <a:pt x="10626" y="18894"/>
                    <a:pt x="10704" y="18978"/>
                  </a:cubicBezTo>
                  <a:cubicBezTo>
                    <a:pt x="10822" y="18911"/>
                    <a:pt x="10937" y="18772"/>
                    <a:pt x="10871" y="18642"/>
                  </a:cubicBezTo>
                  <a:cubicBezTo>
                    <a:pt x="10822" y="18551"/>
                    <a:pt x="10704" y="18483"/>
                    <a:pt x="10751" y="18349"/>
                  </a:cubicBezTo>
                  <a:cubicBezTo>
                    <a:pt x="11162" y="18278"/>
                    <a:pt x="11383" y="18657"/>
                    <a:pt x="11786" y="18591"/>
                  </a:cubicBezTo>
                  <a:cubicBezTo>
                    <a:pt x="11893" y="18678"/>
                    <a:pt x="11984" y="18706"/>
                    <a:pt x="12052" y="18833"/>
                  </a:cubicBezTo>
                  <a:cubicBezTo>
                    <a:pt x="12020" y="18894"/>
                    <a:pt x="11893" y="18808"/>
                    <a:pt x="11858" y="18907"/>
                  </a:cubicBezTo>
                  <a:cubicBezTo>
                    <a:pt x="11948" y="19061"/>
                    <a:pt x="12155" y="19096"/>
                    <a:pt x="12293" y="19147"/>
                  </a:cubicBezTo>
                  <a:cubicBezTo>
                    <a:pt x="12363" y="19274"/>
                    <a:pt x="12557" y="19326"/>
                    <a:pt x="12679" y="19436"/>
                  </a:cubicBezTo>
                  <a:cubicBezTo>
                    <a:pt x="12730" y="19531"/>
                    <a:pt x="12841" y="19602"/>
                    <a:pt x="12846" y="19725"/>
                  </a:cubicBezTo>
                  <a:cubicBezTo>
                    <a:pt x="12809" y="19815"/>
                    <a:pt x="12719" y="19756"/>
                    <a:pt x="12655" y="19771"/>
                  </a:cubicBezTo>
                  <a:cubicBezTo>
                    <a:pt x="12667" y="19737"/>
                    <a:pt x="12625" y="19725"/>
                    <a:pt x="12605" y="19701"/>
                  </a:cubicBezTo>
                  <a:cubicBezTo>
                    <a:pt x="12449" y="19768"/>
                    <a:pt x="12177" y="19739"/>
                    <a:pt x="12173" y="19965"/>
                  </a:cubicBezTo>
                  <a:cubicBezTo>
                    <a:pt x="12214" y="20036"/>
                    <a:pt x="12289" y="20044"/>
                    <a:pt x="12363" y="20036"/>
                  </a:cubicBezTo>
                  <a:cubicBezTo>
                    <a:pt x="12418" y="19969"/>
                    <a:pt x="12502" y="19906"/>
                    <a:pt x="12580" y="19965"/>
                  </a:cubicBezTo>
                  <a:cubicBezTo>
                    <a:pt x="12628" y="20115"/>
                    <a:pt x="12774" y="19982"/>
                    <a:pt x="12870" y="19989"/>
                  </a:cubicBezTo>
                  <a:cubicBezTo>
                    <a:pt x="12991" y="20009"/>
                    <a:pt x="13106" y="20044"/>
                    <a:pt x="13208" y="20107"/>
                  </a:cubicBezTo>
                  <a:cubicBezTo>
                    <a:pt x="13086" y="20115"/>
                    <a:pt x="12948" y="20096"/>
                    <a:pt x="12870" y="20207"/>
                  </a:cubicBezTo>
                  <a:lnTo>
                    <a:pt x="12920" y="20278"/>
                  </a:lnTo>
                  <a:close/>
                  <a:moveTo>
                    <a:pt x="7718" y="12786"/>
                  </a:moveTo>
                  <a:lnTo>
                    <a:pt x="7718" y="12786"/>
                  </a:lnTo>
                  <a:cubicBezTo>
                    <a:pt x="7789" y="12786"/>
                    <a:pt x="7789" y="12786"/>
                    <a:pt x="7789" y="12786"/>
                  </a:cubicBezTo>
                  <a:cubicBezTo>
                    <a:pt x="7789" y="12842"/>
                    <a:pt x="7777" y="12902"/>
                    <a:pt x="7837" y="12933"/>
                  </a:cubicBezTo>
                  <a:cubicBezTo>
                    <a:pt x="7974" y="12866"/>
                    <a:pt x="8086" y="12752"/>
                    <a:pt x="8177" y="12645"/>
                  </a:cubicBezTo>
                  <a:cubicBezTo>
                    <a:pt x="8077" y="12533"/>
                    <a:pt x="7951" y="12645"/>
                    <a:pt x="7837" y="12645"/>
                  </a:cubicBezTo>
                  <a:cubicBezTo>
                    <a:pt x="7800" y="12494"/>
                    <a:pt x="7974" y="12462"/>
                    <a:pt x="8054" y="12379"/>
                  </a:cubicBezTo>
                  <a:cubicBezTo>
                    <a:pt x="8177" y="12325"/>
                    <a:pt x="8211" y="12475"/>
                    <a:pt x="8318" y="12451"/>
                  </a:cubicBezTo>
                  <a:cubicBezTo>
                    <a:pt x="8464" y="12301"/>
                    <a:pt x="8603" y="12095"/>
                    <a:pt x="8801" y="12040"/>
                  </a:cubicBezTo>
                  <a:cubicBezTo>
                    <a:pt x="8824" y="12115"/>
                    <a:pt x="8824" y="12115"/>
                    <a:pt x="8824" y="12115"/>
                  </a:cubicBezTo>
                  <a:cubicBezTo>
                    <a:pt x="8647" y="12467"/>
                    <a:pt x="8397" y="12810"/>
                    <a:pt x="8054" y="13075"/>
                  </a:cubicBezTo>
                  <a:cubicBezTo>
                    <a:pt x="7986" y="13103"/>
                    <a:pt x="7947" y="13173"/>
                    <a:pt x="7860" y="13151"/>
                  </a:cubicBezTo>
                  <a:cubicBezTo>
                    <a:pt x="7789" y="12933"/>
                    <a:pt x="7789" y="12933"/>
                    <a:pt x="7789" y="12933"/>
                  </a:cubicBezTo>
                  <a:cubicBezTo>
                    <a:pt x="7670" y="12957"/>
                    <a:pt x="7670" y="12957"/>
                    <a:pt x="7670" y="12957"/>
                  </a:cubicBezTo>
                  <a:cubicBezTo>
                    <a:pt x="7687" y="12902"/>
                    <a:pt x="7627" y="12795"/>
                    <a:pt x="7718" y="12786"/>
                  </a:cubicBezTo>
                  <a:close/>
                  <a:moveTo>
                    <a:pt x="6873" y="12403"/>
                  </a:moveTo>
                  <a:lnTo>
                    <a:pt x="6873" y="12403"/>
                  </a:lnTo>
                  <a:cubicBezTo>
                    <a:pt x="6923" y="12293"/>
                    <a:pt x="6947" y="12139"/>
                    <a:pt x="7089" y="12115"/>
                  </a:cubicBezTo>
                  <a:cubicBezTo>
                    <a:pt x="7200" y="12139"/>
                    <a:pt x="7283" y="12048"/>
                    <a:pt x="7378" y="12115"/>
                  </a:cubicBezTo>
                  <a:cubicBezTo>
                    <a:pt x="7395" y="12293"/>
                    <a:pt x="7152" y="12462"/>
                    <a:pt x="7307" y="12621"/>
                  </a:cubicBezTo>
                  <a:cubicBezTo>
                    <a:pt x="7398" y="12592"/>
                    <a:pt x="7500" y="12649"/>
                    <a:pt x="7500" y="12739"/>
                  </a:cubicBezTo>
                  <a:cubicBezTo>
                    <a:pt x="7489" y="12862"/>
                    <a:pt x="7354" y="12886"/>
                    <a:pt x="7283" y="12957"/>
                  </a:cubicBezTo>
                  <a:cubicBezTo>
                    <a:pt x="7141" y="12957"/>
                    <a:pt x="7141" y="12957"/>
                    <a:pt x="7141" y="12957"/>
                  </a:cubicBezTo>
                  <a:cubicBezTo>
                    <a:pt x="7125" y="12855"/>
                    <a:pt x="7152" y="12763"/>
                    <a:pt x="7211" y="12692"/>
                  </a:cubicBezTo>
                  <a:cubicBezTo>
                    <a:pt x="7089" y="12621"/>
                    <a:pt x="6915" y="12558"/>
                    <a:pt x="6873" y="12403"/>
                  </a:cubicBezTo>
                  <a:close/>
                  <a:moveTo>
                    <a:pt x="4825" y="17678"/>
                  </a:moveTo>
                  <a:lnTo>
                    <a:pt x="4825" y="17678"/>
                  </a:lnTo>
                  <a:cubicBezTo>
                    <a:pt x="4855" y="17494"/>
                    <a:pt x="5019" y="17251"/>
                    <a:pt x="5188" y="17098"/>
                  </a:cubicBezTo>
                  <a:cubicBezTo>
                    <a:pt x="5154" y="17208"/>
                    <a:pt x="5075" y="17338"/>
                    <a:pt x="5142" y="17461"/>
                  </a:cubicBezTo>
                  <a:cubicBezTo>
                    <a:pt x="5296" y="17338"/>
                    <a:pt x="5296" y="17148"/>
                    <a:pt x="5454" y="17025"/>
                  </a:cubicBezTo>
                  <a:cubicBezTo>
                    <a:pt x="5470" y="17124"/>
                    <a:pt x="5411" y="17251"/>
                    <a:pt x="5501" y="17314"/>
                  </a:cubicBezTo>
                  <a:cubicBezTo>
                    <a:pt x="5659" y="17211"/>
                    <a:pt x="5659" y="16943"/>
                    <a:pt x="5861" y="16907"/>
                  </a:cubicBezTo>
                  <a:cubicBezTo>
                    <a:pt x="5912" y="16978"/>
                    <a:pt x="5912" y="16978"/>
                    <a:pt x="5912" y="16978"/>
                  </a:cubicBezTo>
                  <a:cubicBezTo>
                    <a:pt x="5837" y="17148"/>
                    <a:pt x="5695" y="17291"/>
                    <a:pt x="5619" y="17461"/>
                  </a:cubicBezTo>
                  <a:cubicBezTo>
                    <a:pt x="5671" y="17507"/>
                    <a:pt x="5671" y="17507"/>
                    <a:pt x="5671" y="17507"/>
                  </a:cubicBezTo>
                  <a:cubicBezTo>
                    <a:pt x="5904" y="17358"/>
                    <a:pt x="5900" y="17037"/>
                    <a:pt x="6126" y="16883"/>
                  </a:cubicBezTo>
                  <a:cubicBezTo>
                    <a:pt x="6271" y="16978"/>
                    <a:pt x="6271" y="16978"/>
                    <a:pt x="6271" y="16978"/>
                  </a:cubicBezTo>
                  <a:cubicBezTo>
                    <a:pt x="6406" y="16875"/>
                    <a:pt x="6442" y="16647"/>
                    <a:pt x="6635" y="16591"/>
                  </a:cubicBezTo>
                  <a:cubicBezTo>
                    <a:pt x="6591" y="16924"/>
                    <a:pt x="6319" y="17263"/>
                    <a:pt x="6055" y="17483"/>
                  </a:cubicBezTo>
                  <a:cubicBezTo>
                    <a:pt x="5960" y="17414"/>
                    <a:pt x="5960" y="17414"/>
                    <a:pt x="5960" y="17414"/>
                  </a:cubicBezTo>
                  <a:cubicBezTo>
                    <a:pt x="5873" y="17515"/>
                    <a:pt x="5798" y="17620"/>
                    <a:pt x="5789" y="17749"/>
                  </a:cubicBezTo>
                  <a:cubicBezTo>
                    <a:pt x="5548" y="17808"/>
                    <a:pt x="5344" y="18089"/>
                    <a:pt x="5188" y="18085"/>
                  </a:cubicBezTo>
                  <a:cubicBezTo>
                    <a:pt x="5035" y="18079"/>
                    <a:pt x="4797" y="17861"/>
                    <a:pt x="4825" y="17678"/>
                  </a:cubicBezTo>
                  <a:close/>
                  <a:moveTo>
                    <a:pt x="6342" y="14857"/>
                  </a:moveTo>
                  <a:lnTo>
                    <a:pt x="6342" y="14857"/>
                  </a:lnTo>
                  <a:cubicBezTo>
                    <a:pt x="6283" y="14900"/>
                    <a:pt x="6217" y="14960"/>
                    <a:pt x="6200" y="15051"/>
                  </a:cubicBezTo>
                  <a:cubicBezTo>
                    <a:pt x="6200" y="15125"/>
                    <a:pt x="6200" y="15125"/>
                    <a:pt x="6200" y="15125"/>
                  </a:cubicBezTo>
                  <a:cubicBezTo>
                    <a:pt x="6006" y="15414"/>
                    <a:pt x="5663" y="15643"/>
                    <a:pt x="5548" y="15967"/>
                  </a:cubicBezTo>
                  <a:cubicBezTo>
                    <a:pt x="5572" y="15991"/>
                    <a:pt x="5572" y="15991"/>
                    <a:pt x="5572" y="15991"/>
                  </a:cubicBezTo>
                  <a:cubicBezTo>
                    <a:pt x="6102" y="15391"/>
                    <a:pt x="6102" y="15391"/>
                    <a:pt x="6102" y="15391"/>
                  </a:cubicBezTo>
                  <a:cubicBezTo>
                    <a:pt x="6158" y="15402"/>
                    <a:pt x="6228" y="15454"/>
                    <a:pt x="6177" y="15509"/>
                  </a:cubicBezTo>
                  <a:cubicBezTo>
                    <a:pt x="5940" y="15714"/>
                    <a:pt x="5861" y="15983"/>
                    <a:pt x="5596" y="16109"/>
                  </a:cubicBezTo>
                  <a:cubicBezTo>
                    <a:pt x="5596" y="15932"/>
                    <a:pt x="5280" y="16082"/>
                    <a:pt x="5406" y="15873"/>
                  </a:cubicBezTo>
                  <a:cubicBezTo>
                    <a:pt x="5774" y="15505"/>
                    <a:pt x="6006" y="14979"/>
                    <a:pt x="6394" y="14668"/>
                  </a:cubicBezTo>
                  <a:cubicBezTo>
                    <a:pt x="6430" y="14695"/>
                    <a:pt x="6342" y="14782"/>
                    <a:pt x="6319" y="14832"/>
                  </a:cubicBezTo>
                  <a:lnTo>
                    <a:pt x="6342" y="14857"/>
                  </a:lnTo>
                  <a:close/>
                  <a:moveTo>
                    <a:pt x="6549" y="14489"/>
                  </a:moveTo>
                  <a:lnTo>
                    <a:pt x="6549" y="14489"/>
                  </a:lnTo>
                  <a:cubicBezTo>
                    <a:pt x="6596" y="14435"/>
                    <a:pt x="6604" y="14132"/>
                    <a:pt x="6825" y="14161"/>
                  </a:cubicBezTo>
                  <a:cubicBezTo>
                    <a:pt x="6873" y="14281"/>
                    <a:pt x="6742" y="14315"/>
                    <a:pt x="6731" y="14403"/>
                  </a:cubicBezTo>
                  <a:cubicBezTo>
                    <a:pt x="6664" y="14417"/>
                    <a:pt x="6605" y="14455"/>
                    <a:pt x="6549" y="14489"/>
                  </a:cubicBezTo>
                  <a:close/>
                  <a:moveTo>
                    <a:pt x="6923" y="16496"/>
                  </a:moveTo>
                  <a:lnTo>
                    <a:pt x="6923" y="16496"/>
                  </a:lnTo>
                  <a:cubicBezTo>
                    <a:pt x="6900" y="16634"/>
                    <a:pt x="6892" y="16808"/>
                    <a:pt x="6753" y="16883"/>
                  </a:cubicBezTo>
                  <a:cubicBezTo>
                    <a:pt x="6707" y="16883"/>
                    <a:pt x="6707" y="16883"/>
                    <a:pt x="6707" y="16883"/>
                  </a:cubicBezTo>
                  <a:cubicBezTo>
                    <a:pt x="6604" y="16714"/>
                    <a:pt x="6873" y="16634"/>
                    <a:pt x="6923" y="16496"/>
                  </a:cubicBezTo>
                  <a:close/>
                  <a:moveTo>
                    <a:pt x="5742" y="15244"/>
                  </a:moveTo>
                  <a:lnTo>
                    <a:pt x="5742" y="15244"/>
                  </a:lnTo>
                  <a:cubicBezTo>
                    <a:pt x="5628" y="15367"/>
                    <a:pt x="5596" y="15579"/>
                    <a:pt x="5406" y="15603"/>
                  </a:cubicBezTo>
                  <a:cubicBezTo>
                    <a:pt x="5344" y="15352"/>
                    <a:pt x="5585" y="15201"/>
                    <a:pt x="5719" y="15051"/>
                  </a:cubicBezTo>
                  <a:cubicBezTo>
                    <a:pt x="5912" y="14715"/>
                    <a:pt x="6177" y="14403"/>
                    <a:pt x="6366" y="14062"/>
                  </a:cubicBezTo>
                  <a:cubicBezTo>
                    <a:pt x="6319" y="14015"/>
                    <a:pt x="6319" y="14015"/>
                    <a:pt x="6319" y="14015"/>
                  </a:cubicBezTo>
                  <a:cubicBezTo>
                    <a:pt x="5861" y="14418"/>
                    <a:pt x="5616" y="14979"/>
                    <a:pt x="5283" y="15437"/>
                  </a:cubicBezTo>
                  <a:cubicBezTo>
                    <a:pt x="5229" y="15197"/>
                    <a:pt x="5328" y="14960"/>
                    <a:pt x="5501" y="14786"/>
                  </a:cubicBezTo>
                  <a:cubicBezTo>
                    <a:pt x="5470" y="14508"/>
                    <a:pt x="5545" y="14276"/>
                    <a:pt x="5619" y="14038"/>
                  </a:cubicBezTo>
                  <a:cubicBezTo>
                    <a:pt x="5857" y="13948"/>
                    <a:pt x="5845" y="13631"/>
                    <a:pt x="5984" y="13438"/>
                  </a:cubicBezTo>
                  <a:cubicBezTo>
                    <a:pt x="6026" y="13415"/>
                    <a:pt x="6042" y="13340"/>
                    <a:pt x="6102" y="13369"/>
                  </a:cubicBezTo>
                  <a:cubicBezTo>
                    <a:pt x="6189" y="13599"/>
                    <a:pt x="5952" y="13793"/>
                    <a:pt x="5960" y="13991"/>
                  </a:cubicBezTo>
                  <a:cubicBezTo>
                    <a:pt x="6170" y="13909"/>
                    <a:pt x="6189" y="13481"/>
                    <a:pt x="6489" y="13631"/>
                  </a:cubicBezTo>
                  <a:cubicBezTo>
                    <a:pt x="6584" y="13727"/>
                    <a:pt x="6584" y="13727"/>
                    <a:pt x="6584" y="13727"/>
                  </a:cubicBezTo>
                  <a:cubicBezTo>
                    <a:pt x="6742" y="13624"/>
                    <a:pt x="6734" y="13356"/>
                    <a:pt x="6971" y="13391"/>
                  </a:cubicBezTo>
                  <a:cubicBezTo>
                    <a:pt x="6892" y="14119"/>
                    <a:pt x="6133" y="14621"/>
                    <a:pt x="5742" y="15244"/>
                  </a:cubicBezTo>
                  <a:close/>
                  <a:moveTo>
                    <a:pt x="6513" y="11875"/>
                  </a:moveTo>
                  <a:lnTo>
                    <a:pt x="6513" y="11875"/>
                  </a:lnTo>
                  <a:cubicBezTo>
                    <a:pt x="6342" y="11752"/>
                    <a:pt x="6342" y="11752"/>
                    <a:pt x="6342" y="11752"/>
                  </a:cubicBezTo>
                  <a:cubicBezTo>
                    <a:pt x="6342" y="11625"/>
                    <a:pt x="6501" y="11609"/>
                    <a:pt x="6584" y="11656"/>
                  </a:cubicBezTo>
                  <a:cubicBezTo>
                    <a:pt x="6442" y="11842"/>
                    <a:pt x="6873" y="11783"/>
                    <a:pt x="6658" y="11969"/>
                  </a:cubicBezTo>
                  <a:cubicBezTo>
                    <a:pt x="6699" y="12024"/>
                    <a:pt x="6785" y="11961"/>
                    <a:pt x="6825" y="12016"/>
                  </a:cubicBezTo>
                  <a:cubicBezTo>
                    <a:pt x="6880" y="12095"/>
                    <a:pt x="6797" y="12178"/>
                    <a:pt x="6778" y="12257"/>
                  </a:cubicBezTo>
                  <a:cubicBezTo>
                    <a:pt x="6753" y="12301"/>
                    <a:pt x="6699" y="12276"/>
                    <a:pt x="6658" y="12282"/>
                  </a:cubicBezTo>
                  <a:cubicBezTo>
                    <a:pt x="6557" y="12222"/>
                    <a:pt x="6773" y="11969"/>
                    <a:pt x="6560" y="12016"/>
                  </a:cubicBezTo>
                  <a:cubicBezTo>
                    <a:pt x="6422" y="12131"/>
                    <a:pt x="6544" y="12372"/>
                    <a:pt x="6366" y="12451"/>
                  </a:cubicBezTo>
                  <a:cubicBezTo>
                    <a:pt x="6271" y="12369"/>
                    <a:pt x="6239" y="12213"/>
                    <a:pt x="6319" y="12115"/>
                  </a:cubicBezTo>
                  <a:cubicBezTo>
                    <a:pt x="6374" y="12004"/>
                    <a:pt x="6537" y="12012"/>
                    <a:pt x="6513" y="11875"/>
                  </a:cubicBezTo>
                  <a:close/>
                  <a:moveTo>
                    <a:pt x="6900" y="10306"/>
                  </a:moveTo>
                  <a:lnTo>
                    <a:pt x="6900" y="10306"/>
                  </a:lnTo>
                  <a:cubicBezTo>
                    <a:pt x="7054" y="10156"/>
                    <a:pt x="7251" y="10109"/>
                    <a:pt x="7453" y="10065"/>
                  </a:cubicBezTo>
                  <a:cubicBezTo>
                    <a:pt x="7500" y="10168"/>
                    <a:pt x="7239" y="10267"/>
                    <a:pt x="7405" y="10381"/>
                  </a:cubicBezTo>
                  <a:cubicBezTo>
                    <a:pt x="7457" y="10319"/>
                    <a:pt x="7489" y="10224"/>
                    <a:pt x="7548" y="10188"/>
                  </a:cubicBezTo>
                  <a:cubicBezTo>
                    <a:pt x="7670" y="10259"/>
                    <a:pt x="7670" y="10259"/>
                    <a:pt x="7670" y="10259"/>
                  </a:cubicBezTo>
                  <a:cubicBezTo>
                    <a:pt x="7757" y="10192"/>
                    <a:pt x="7698" y="10065"/>
                    <a:pt x="7718" y="9971"/>
                  </a:cubicBezTo>
                  <a:cubicBezTo>
                    <a:pt x="7658" y="9935"/>
                    <a:pt x="7548" y="9935"/>
                    <a:pt x="7500" y="9994"/>
                  </a:cubicBezTo>
                  <a:cubicBezTo>
                    <a:pt x="7524" y="9971"/>
                    <a:pt x="7524" y="9971"/>
                    <a:pt x="7524" y="9971"/>
                  </a:cubicBezTo>
                  <a:cubicBezTo>
                    <a:pt x="7464" y="9840"/>
                    <a:pt x="7315" y="9923"/>
                    <a:pt x="7211" y="9900"/>
                  </a:cubicBezTo>
                  <a:cubicBezTo>
                    <a:pt x="7211" y="9785"/>
                    <a:pt x="7292" y="9658"/>
                    <a:pt x="7405" y="9635"/>
                  </a:cubicBezTo>
                  <a:cubicBezTo>
                    <a:pt x="7505" y="9646"/>
                    <a:pt x="7658" y="9697"/>
                    <a:pt x="7741" y="9611"/>
                  </a:cubicBezTo>
                  <a:cubicBezTo>
                    <a:pt x="7718" y="9520"/>
                    <a:pt x="7694" y="9386"/>
                    <a:pt x="7596" y="9369"/>
                  </a:cubicBezTo>
                  <a:cubicBezTo>
                    <a:pt x="7532" y="9418"/>
                    <a:pt x="7489" y="9513"/>
                    <a:pt x="7405" y="9513"/>
                  </a:cubicBezTo>
                  <a:cubicBezTo>
                    <a:pt x="7417" y="9284"/>
                    <a:pt x="7631" y="9177"/>
                    <a:pt x="7813" y="9104"/>
                  </a:cubicBezTo>
                  <a:cubicBezTo>
                    <a:pt x="7939" y="9074"/>
                    <a:pt x="8177" y="9038"/>
                    <a:pt x="8199" y="9224"/>
                  </a:cubicBezTo>
                  <a:cubicBezTo>
                    <a:pt x="8192" y="9351"/>
                    <a:pt x="8137" y="9489"/>
                    <a:pt x="7983" y="9465"/>
                  </a:cubicBezTo>
                  <a:cubicBezTo>
                    <a:pt x="7939" y="9445"/>
                    <a:pt x="7915" y="9489"/>
                    <a:pt x="7888" y="9513"/>
                  </a:cubicBezTo>
                  <a:cubicBezTo>
                    <a:pt x="7934" y="9587"/>
                    <a:pt x="8088" y="9658"/>
                    <a:pt x="8077" y="9777"/>
                  </a:cubicBezTo>
                  <a:cubicBezTo>
                    <a:pt x="8006" y="9840"/>
                    <a:pt x="7868" y="9888"/>
                    <a:pt x="7983" y="9994"/>
                  </a:cubicBezTo>
                  <a:cubicBezTo>
                    <a:pt x="7959" y="10104"/>
                    <a:pt x="7777" y="10129"/>
                    <a:pt x="7765" y="10259"/>
                  </a:cubicBezTo>
                  <a:cubicBezTo>
                    <a:pt x="7773" y="10373"/>
                    <a:pt x="7855" y="10484"/>
                    <a:pt x="7789" y="10599"/>
                  </a:cubicBezTo>
                  <a:cubicBezTo>
                    <a:pt x="7658" y="10772"/>
                    <a:pt x="7319" y="10543"/>
                    <a:pt x="7260" y="10788"/>
                  </a:cubicBezTo>
                  <a:cubicBezTo>
                    <a:pt x="7038" y="10832"/>
                    <a:pt x="7113" y="10511"/>
                    <a:pt x="6923" y="10452"/>
                  </a:cubicBezTo>
                  <a:cubicBezTo>
                    <a:pt x="6880" y="10418"/>
                    <a:pt x="6905" y="10358"/>
                    <a:pt x="6900" y="10306"/>
                  </a:cubicBezTo>
                  <a:close/>
                  <a:moveTo>
                    <a:pt x="8366" y="8261"/>
                  </a:moveTo>
                  <a:lnTo>
                    <a:pt x="8366" y="8261"/>
                  </a:lnTo>
                  <a:cubicBezTo>
                    <a:pt x="8445" y="8303"/>
                    <a:pt x="8583" y="8256"/>
                    <a:pt x="8608" y="8382"/>
                  </a:cubicBezTo>
                  <a:cubicBezTo>
                    <a:pt x="8647" y="8536"/>
                    <a:pt x="8331" y="8556"/>
                    <a:pt x="8464" y="8695"/>
                  </a:cubicBezTo>
                  <a:cubicBezTo>
                    <a:pt x="8535" y="8682"/>
                    <a:pt x="8591" y="8714"/>
                    <a:pt x="8630" y="8765"/>
                  </a:cubicBezTo>
                  <a:cubicBezTo>
                    <a:pt x="8560" y="8950"/>
                    <a:pt x="8338" y="8972"/>
                    <a:pt x="8177" y="9031"/>
                  </a:cubicBezTo>
                  <a:cubicBezTo>
                    <a:pt x="8211" y="8851"/>
                    <a:pt x="7694" y="8810"/>
                    <a:pt x="8054" y="8648"/>
                  </a:cubicBezTo>
                  <a:cubicBezTo>
                    <a:pt x="8132" y="8663"/>
                    <a:pt x="8204" y="8616"/>
                    <a:pt x="8223" y="8548"/>
                  </a:cubicBezTo>
                  <a:cubicBezTo>
                    <a:pt x="8211" y="8430"/>
                    <a:pt x="8228" y="8280"/>
                    <a:pt x="8366" y="8261"/>
                  </a:cubicBezTo>
                  <a:close/>
                  <a:moveTo>
                    <a:pt x="9377" y="6648"/>
                  </a:moveTo>
                  <a:lnTo>
                    <a:pt x="9377" y="6648"/>
                  </a:lnTo>
                  <a:cubicBezTo>
                    <a:pt x="9823" y="6423"/>
                    <a:pt x="9152" y="5430"/>
                    <a:pt x="9957" y="5659"/>
                  </a:cubicBezTo>
                  <a:cubicBezTo>
                    <a:pt x="10060" y="5695"/>
                    <a:pt x="9984" y="5810"/>
                    <a:pt x="10075" y="5855"/>
                  </a:cubicBezTo>
                  <a:cubicBezTo>
                    <a:pt x="10293" y="5612"/>
                    <a:pt x="10293" y="5612"/>
                    <a:pt x="10293" y="5612"/>
                  </a:cubicBezTo>
                  <a:cubicBezTo>
                    <a:pt x="10277" y="5534"/>
                    <a:pt x="10099" y="5576"/>
                    <a:pt x="10150" y="5443"/>
                  </a:cubicBezTo>
                  <a:cubicBezTo>
                    <a:pt x="10221" y="5384"/>
                    <a:pt x="10384" y="5285"/>
                    <a:pt x="10388" y="5154"/>
                  </a:cubicBezTo>
                  <a:cubicBezTo>
                    <a:pt x="10249" y="5051"/>
                    <a:pt x="10009" y="5118"/>
                    <a:pt x="9859" y="5201"/>
                  </a:cubicBezTo>
                  <a:cubicBezTo>
                    <a:pt x="9834" y="5225"/>
                    <a:pt x="9834" y="5225"/>
                    <a:pt x="9834" y="5225"/>
                  </a:cubicBezTo>
                  <a:cubicBezTo>
                    <a:pt x="9910" y="5304"/>
                    <a:pt x="10028" y="5269"/>
                    <a:pt x="10099" y="5348"/>
                  </a:cubicBezTo>
                  <a:cubicBezTo>
                    <a:pt x="9984" y="5521"/>
                    <a:pt x="9744" y="5546"/>
                    <a:pt x="9546" y="5490"/>
                  </a:cubicBezTo>
                  <a:cubicBezTo>
                    <a:pt x="9397" y="5285"/>
                    <a:pt x="9867" y="5191"/>
                    <a:pt x="9645" y="4985"/>
                  </a:cubicBezTo>
                  <a:cubicBezTo>
                    <a:pt x="9708" y="4878"/>
                    <a:pt x="9823" y="4799"/>
                    <a:pt x="9957" y="4791"/>
                  </a:cubicBezTo>
                  <a:cubicBezTo>
                    <a:pt x="9972" y="4929"/>
                    <a:pt x="10084" y="4818"/>
                    <a:pt x="10150" y="4814"/>
                  </a:cubicBezTo>
                  <a:cubicBezTo>
                    <a:pt x="10178" y="4750"/>
                    <a:pt x="10175" y="4640"/>
                    <a:pt x="10269" y="4625"/>
                  </a:cubicBezTo>
                  <a:cubicBezTo>
                    <a:pt x="10352" y="4637"/>
                    <a:pt x="10454" y="4593"/>
                    <a:pt x="10510" y="4672"/>
                  </a:cubicBezTo>
                  <a:cubicBezTo>
                    <a:pt x="10557" y="4766"/>
                    <a:pt x="10557" y="4766"/>
                    <a:pt x="10557" y="4766"/>
                  </a:cubicBezTo>
                  <a:cubicBezTo>
                    <a:pt x="10680" y="4652"/>
                    <a:pt x="10866" y="4617"/>
                    <a:pt x="11016" y="4649"/>
                  </a:cubicBezTo>
                  <a:cubicBezTo>
                    <a:pt x="11234" y="4791"/>
                    <a:pt x="11234" y="4791"/>
                    <a:pt x="11234" y="4791"/>
                  </a:cubicBezTo>
                  <a:cubicBezTo>
                    <a:pt x="11336" y="4740"/>
                    <a:pt x="11454" y="4787"/>
                    <a:pt x="11545" y="4843"/>
                  </a:cubicBezTo>
                  <a:cubicBezTo>
                    <a:pt x="11554" y="4902"/>
                    <a:pt x="11545" y="4980"/>
                    <a:pt x="11474" y="4985"/>
                  </a:cubicBezTo>
                  <a:cubicBezTo>
                    <a:pt x="11190" y="4956"/>
                    <a:pt x="10732" y="4755"/>
                    <a:pt x="10533" y="5107"/>
                  </a:cubicBezTo>
                  <a:cubicBezTo>
                    <a:pt x="10513" y="5147"/>
                    <a:pt x="10467" y="5178"/>
                    <a:pt x="10462" y="5225"/>
                  </a:cubicBezTo>
                  <a:cubicBezTo>
                    <a:pt x="10716" y="5213"/>
                    <a:pt x="11131" y="5210"/>
                    <a:pt x="11280" y="5490"/>
                  </a:cubicBezTo>
                  <a:cubicBezTo>
                    <a:pt x="11503" y="5485"/>
                    <a:pt x="11593" y="5274"/>
                    <a:pt x="11739" y="5130"/>
                  </a:cubicBezTo>
                  <a:cubicBezTo>
                    <a:pt x="11744" y="5083"/>
                    <a:pt x="11719" y="5020"/>
                    <a:pt x="11763" y="4985"/>
                  </a:cubicBezTo>
                  <a:cubicBezTo>
                    <a:pt x="11912" y="4995"/>
                    <a:pt x="11945" y="5142"/>
                    <a:pt x="12075" y="5201"/>
                  </a:cubicBezTo>
                  <a:cubicBezTo>
                    <a:pt x="12027" y="5419"/>
                    <a:pt x="12027" y="5419"/>
                    <a:pt x="12027" y="5419"/>
                  </a:cubicBezTo>
                  <a:cubicBezTo>
                    <a:pt x="12075" y="5478"/>
                    <a:pt x="12186" y="5395"/>
                    <a:pt x="12221" y="5490"/>
                  </a:cubicBezTo>
                  <a:cubicBezTo>
                    <a:pt x="12311" y="5399"/>
                    <a:pt x="12415" y="5269"/>
                    <a:pt x="12534" y="5321"/>
                  </a:cubicBezTo>
                  <a:cubicBezTo>
                    <a:pt x="12616" y="5372"/>
                    <a:pt x="12651" y="5406"/>
                    <a:pt x="12703" y="5490"/>
                  </a:cubicBezTo>
                  <a:cubicBezTo>
                    <a:pt x="12755" y="5617"/>
                    <a:pt x="12703" y="5755"/>
                    <a:pt x="12679" y="5878"/>
                  </a:cubicBezTo>
                  <a:cubicBezTo>
                    <a:pt x="12300" y="5490"/>
                    <a:pt x="11795" y="5901"/>
                    <a:pt x="11352" y="5802"/>
                  </a:cubicBezTo>
                  <a:cubicBezTo>
                    <a:pt x="11256" y="5901"/>
                    <a:pt x="11099" y="5948"/>
                    <a:pt x="11064" y="6095"/>
                  </a:cubicBezTo>
                  <a:cubicBezTo>
                    <a:pt x="11155" y="6135"/>
                    <a:pt x="11096" y="6237"/>
                    <a:pt x="11111" y="6308"/>
                  </a:cubicBezTo>
                  <a:cubicBezTo>
                    <a:pt x="10969" y="6455"/>
                    <a:pt x="10969" y="6455"/>
                    <a:pt x="10969" y="6455"/>
                  </a:cubicBezTo>
                  <a:cubicBezTo>
                    <a:pt x="10636" y="6455"/>
                    <a:pt x="10913" y="6075"/>
                    <a:pt x="10727" y="5948"/>
                  </a:cubicBezTo>
                  <a:cubicBezTo>
                    <a:pt x="10577" y="6118"/>
                    <a:pt x="10123" y="5984"/>
                    <a:pt x="10221" y="6308"/>
                  </a:cubicBezTo>
                  <a:cubicBezTo>
                    <a:pt x="10339" y="6466"/>
                    <a:pt x="10403" y="6201"/>
                    <a:pt x="10510" y="6189"/>
                  </a:cubicBezTo>
                  <a:cubicBezTo>
                    <a:pt x="10648" y="6434"/>
                    <a:pt x="10352" y="6501"/>
                    <a:pt x="10293" y="6696"/>
                  </a:cubicBezTo>
                  <a:cubicBezTo>
                    <a:pt x="10238" y="6739"/>
                    <a:pt x="10163" y="6715"/>
                    <a:pt x="10099" y="6742"/>
                  </a:cubicBezTo>
                  <a:cubicBezTo>
                    <a:pt x="10035" y="6675"/>
                    <a:pt x="10119" y="6617"/>
                    <a:pt x="10123" y="6549"/>
                  </a:cubicBezTo>
                  <a:cubicBezTo>
                    <a:pt x="10064" y="6514"/>
                    <a:pt x="9957" y="6514"/>
                    <a:pt x="9910" y="6573"/>
                  </a:cubicBezTo>
                  <a:cubicBezTo>
                    <a:pt x="9834" y="6617"/>
                    <a:pt x="9867" y="6798"/>
                    <a:pt x="9739" y="6696"/>
                  </a:cubicBezTo>
                  <a:cubicBezTo>
                    <a:pt x="9756" y="6652"/>
                    <a:pt x="9716" y="6629"/>
                    <a:pt x="9693" y="6600"/>
                  </a:cubicBezTo>
                  <a:cubicBezTo>
                    <a:pt x="9641" y="6659"/>
                    <a:pt x="9469" y="6675"/>
                    <a:pt x="9570" y="6790"/>
                  </a:cubicBezTo>
                  <a:cubicBezTo>
                    <a:pt x="9629" y="6913"/>
                    <a:pt x="9752" y="6984"/>
                    <a:pt x="9881" y="6984"/>
                  </a:cubicBezTo>
                  <a:cubicBezTo>
                    <a:pt x="9894" y="6972"/>
                    <a:pt x="9913" y="6960"/>
                    <a:pt x="9910" y="6936"/>
                  </a:cubicBezTo>
                  <a:cubicBezTo>
                    <a:pt x="9957" y="6936"/>
                    <a:pt x="9957" y="6936"/>
                    <a:pt x="9957" y="6936"/>
                  </a:cubicBezTo>
                  <a:cubicBezTo>
                    <a:pt x="9957" y="6980"/>
                    <a:pt x="10004" y="7004"/>
                    <a:pt x="10028" y="7031"/>
                  </a:cubicBezTo>
                  <a:cubicBezTo>
                    <a:pt x="10064" y="7026"/>
                    <a:pt x="10035" y="6967"/>
                    <a:pt x="10075" y="6984"/>
                  </a:cubicBezTo>
                  <a:cubicBezTo>
                    <a:pt x="10221" y="7004"/>
                    <a:pt x="10190" y="7237"/>
                    <a:pt x="10339" y="7296"/>
                  </a:cubicBezTo>
                  <a:cubicBezTo>
                    <a:pt x="10372" y="7362"/>
                    <a:pt x="10301" y="7347"/>
                    <a:pt x="10269" y="7371"/>
                  </a:cubicBezTo>
                  <a:cubicBezTo>
                    <a:pt x="10123" y="7257"/>
                    <a:pt x="9972" y="7592"/>
                    <a:pt x="9881" y="7320"/>
                  </a:cubicBezTo>
                  <a:cubicBezTo>
                    <a:pt x="9957" y="7107"/>
                    <a:pt x="9957" y="7107"/>
                    <a:pt x="9957" y="7107"/>
                  </a:cubicBezTo>
                  <a:cubicBezTo>
                    <a:pt x="9894" y="7066"/>
                    <a:pt x="9819" y="7130"/>
                    <a:pt x="9764" y="7178"/>
                  </a:cubicBezTo>
                  <a:cubicBezTo>
                    <a:pt x="9739" y="7221"/>
                    <a:pt x="9669" y="7237"/>
                    <a:pt x="9693" y="7296"/>
                  </a:cubicBezTo>
                  <a:cubicBezTo>
                    <a:pt x="9807" y="7352"/>
                    <a:pt x="9727" y="7421"/>
                    <a:pt x="9693" y="7489"/>
                  </a:cubicBezTo>
                  <a:cubicBezTo>
                    <a:pt x="9592" y="7501"/>
                    <a:pt x="9503" y="7375"/>
                    <a:pt x="9377" y="7394"/>
                  </a:cubicBezTo>
                  <a:cubicBezTo>
                    <a:pt x="9307" y="7208"/>
                    <a:pt x="9417" y="6913"/>
                    <a:pt x="9377" y="6648"/>
                  </a:cubicBezTo>
                  <a:close/>
                  <a:moveTo>
                    <a:pt x="11249" y="5214"/>
                  </a:moveTo>
                  <a:lnTo>
                    <a:pt x="11249" y="5214"/>
                  </a:lnTo>
                  <a:cubicBezTo>
                    <a:pt x="11267" y="5284"/>
                    <a:pt x="11400" y="5323"/>
                    <a:pt x="11427" y="5274"/>
                  </a:cubicBezTo>
                  <a:cubicBezTo>
                    <a:pt x="11439" y="5308"/>
                    <a:pt x="11400" y="5342"/>
                    <a:pt x="11375" y="5348"/>
                  </a:cubicBezTo>
                  <a:cubicBezTo>
                    <a:pt x="11300" y="5363"/>
                    <a:pt x="11156" y="5313"/>
                    <a:pt x="11191" y="5201"/>
                  </a:cubicBezTo>
                  <a:cubicBezTo>
                    <a:pt x="11199" y="5173"/>
                    <a:pt x="11241" y="5116"/>
                    <a:pt x="11280" y="5107"/>
                  </a:cubicBezTo>
                  <a:cubicBezTo>
                    <a:pt x="11284" y="5105"/>
                    <a:pt x="11232" y="5144"/>
                    <a:pt x="11249" y="5214"/>
                  </a:cubicBezTo>
                  <a:close/>
                  <a:moveTo>
                    <a:pt x="11209" y="9153"/>
                  </a:moveTo>
                  <a:lnTo>
                    <a:pt x="11209" y="9153"/>
                  </a:lnTo>
                  <a:cubicBezTo>
                    <a:pt x="11185" y="9177"/>
                    <a:pt x="11185" y="9177"/>
                    <a:pt x="11185" y="9177"/>
                  </a:cubicBezTo>
                  <a:cubicBezTo>
                    <a:pt x="11083" y="8991"/>
                    <a:pt x="10817" y="9026"/>
                    <a:pt x="10628" y="9053"/>
                  </a:cubicBezTo>
                  <a:cubicBezTo>
                    <a:pt x="10348" y="9018"/>
                    <a:pt x="10478" y="9452"/>
                    <a:pt x="10175" y="9295"/>
                  </a:cubicBezTo>
                  <a:cubicBezTo>
                    <a:pt x="10143" y="9359"/>
                    <a:pt x="10084" y="9346"/>
                    <a:pt x="10028" y="9346"/>
                  </a:cubicBezTo>
                  <a:cubicBezTo>
                    <a:pt x="9962" y="9268"/>
                    <a:pt x="9972" y="9093"/>
                    <a:pt x="9834" y="9104"/>
                  </a:cubicBezTo>
                  <a:cubicBezTo>
                    <a:pt x="9685" y="9243"/>
                    <a:pt x="9867" y="9670"/>
                    <a:pt x="9523" y="9584"/>
                  </a:cubicBezTo>
                  <a:cubicBezTo>
                    <a:pt x="9499" y="9536"/>
                    <a:pt x="9480" y="9476"/>
                    <a:pt x="9429" y="9440"/>
                  </a:cubicBezTo>
                  <a:cubicBezTo>
                    <a:pt x="9338" y="9543"/>
                    <a:pt x="9429" y="9788"/>
                    <a:pt x="9211" y="9777"/>
                  </a:cubicBezTo>
                  <a:cubicBezTo>
                    <a:pt x="9062" y="9773"/>
                    <a:pt x="8958" y="9714"/>
                    <a:pt x="8824" y="9801"/>
                  </a:cubicBezTo>
                  <a:cubicBezTo>
                    <a:pt x="8745" y="9903"/>
                    <a:pt x="8892" y="10074"/>
                    <a:pt x="8706" y="10065"/>
                  </a:cubicBezTo>
                  <a:cubicBezTo>
                    <a:pt x="8630" y="10065"/>
                    <a:pt x="8630" y="10065"/>
                    <a:pt x="8630" y="10065"/>
                  </a:cubicBezTo>
                  <a:cubicBezTo>
                    <a:pt x="8571" y="9812"/>
                    <a:pt x="8883" y="9726"/>
                    <a:pt x="8947" y="9489"/>
                  </a:cubicBezTo>
                  <a:cubicBezTo>
                    <a:pt x="9240" y="9548"/>
                    <a:pt x="9176" y="9204"/>
                    <a:pt x="9331" y="9077"/>
                  </a:cubicBezTo>
                  <a:cubicBezTo>
                    <a:pt x="9744" y="8675"/>
                    <a:pt x="10301" y="8445"/>
                    <a:pt x="10898" y="8624"/>
                  </a:cubicBezTo>
                  <a:cubicBezTo>
                    <a:pt x="11167" y="8651"/>
                    <a:pt x="11407" y="8820"/>
                    <a:pt x="11569" y="9053"/>
                  </a:cubicBezTo>
                  <a:cubicBezTo>
                    <a:pt x="11679" y="9259"/>
                    <a:pt x="11569" y="9489"/>
                    <a:pt x="11569" y="9706"/>
                  </a:cubicBezTo>
                  <a:cubicBezTo>
                    <a:pt x="11462" y="9753"/>
                    <a:pt x="11454" y="9951"/>
                    <a:pt x="11329" y="9876"/>
                  </a:cubicBezTo>
                  <a:cubicBezTo>
                    <a:pt x="11427" y="9777"/>
                    <a:pt x="11427" y="9777"/>
                    <a:pt x="11427" y="9777"/>
                  </a:cubicBezTo>
                  <a:cubicBezTo>
                    <a:pt x="11008" y="9773"/>
                    <a:pt x="11451" y="9319"/>
                    <a:pt x="11209" y="9153"/>
                  </a:cubicBezTo>
                  <a:close/>
                  <a:moveTo>
                    <a:pt x="10198" y="10306"/>
                  </a:moveTo>
                  <a:lnTo>
                    <a:pt x="10198" y="10306"/>
                  </a:lnTo>
                  <a:cubicBezTo>
                    <a:pt x="10064" y="10351"/>
                    <a:pt x="9984" y="10248"/>
                    <a:pt x="9981" y="10141"/>
                  </a:cubicBezTo>
                  <a:cubicBezTo>
                    <a:pt x="10004" y="9951"/>
                    <a:pt x="10009" y="9729"/>
                    <a:pt x="10150" y="9611"/>
                  </a:cubicBezTo>
                  <a:cubicBezTo>
                    <a:pt x="10261" y="9651"/>
                    <a:pt x="10202" y="9888"/>
                    <a:pt x="10388" y="9900"/>
                  </a:cubicBezTo>
                  <a:cubicBezTo>
                    <a:pt x="10352" y="10042"/>
                    <a:pt x="10288" y="10180"/>
                    <a:pt x="10198" y="10306"/>
                  </a:cubicBezTo>
                  <a:close/>
                  <a:moveTo>
                    <a:pt x="10293" y="10934"/>
                  </a:moveTo>
                  <a:lnTo>
                    <a:pt x="10293" y="10934"/>
                  </a:lnTo>
                  <a:cubicBezTo>
                    <a:pt x="10238" y="11064"/>
                    <a:pt x="10095" y="11083"/>
                    <a:pt x="10004" y="11174"/>
                  </a:cubicBezTo>
                  <a:cubicBezTo>
                    <a:pt x="9910" y="10961"/>
                    <a:pt x="10052" y="10736"/>
                    <a:pt x="10150" y="10548"/>
                  </a:cubicBezTo>
                  <a:cubicBezTo>
                    <a:pt x="10376" y="10520"/>
                    <a:pt x="10317" y="10807"/>
                    <a:pt x="10293" y="10934"/>
                  </a:cubicBezTo>
                  <a:close/>
                  <a:moveTo>
                    <a:pt x="10656" y="10141"/>
                  </a:moveTo>
                  <a:lnTo>
                    <a:pt x="10656" y="10141"/>
                  </a:lnTo>
                  <a:cubicBezTo>
                    <a:pt x="10744" y="10133"/>
                    <a:pt x="10846" y="10133"/>
                    <a:pt x="10871" y="10236"/>
                  </a:cubicBezTo>
                  <a:cubicBezTo>
                    <a:pt x="10854" y="10409"/>
                    <a:pt x="10565" y="10484"/>
                    <a:pt x="10388" y="10548"/>
                  </a:cubicBezTo>
                  <a:cubicBezTo>
                    <a:pt x="10317" y="10327"/>
                    <a:pt x="10490" y="10204"/>
                    <a:pt x="10656" y="10141"/>
                  </a:cubicBezTo>
                  <a:close/>
                  <a:moveTo>
                    <a:pt x="9787" y="11609"/>
                  </a:moveTo>
                  <a:lnTo>
                    <a:pt x="9787" y="11609"/>
                  </a:lnTo>
                  <a:cubicBezTo>
                    <a:pt x="9669" y="11819"/>
                    <a:pt x="9433" y="11463"/>
                    <a:pt x="9353" y="11752"/>
                  </a:cubicBezTo>
                  <a:cubicBezTo>
                    <a:pt x="9251" y="11752"/>
                    <a:pt x="9088" y="11774"/>
                    <a:pt x="9088" y="11632"/>
                  </a:cubicBezTo>
                  <a:cubicBezTo>
                    <a:pt x="9240" y="11656"/>
                    <a:pt x="9227" y="11483"/>
                    <a:pt x="9259" y="11392"/>
                  </a:cubicBezTo>
                  <a:cubicBezTo>
                    <a:pt x="9444" y="11428"/>
                    <a:pt x="9720" y="11293"/>
                    <a:pt x="9811" y="11510"/>
                  </a:cubicBezTo>
                  <a:cubicBezTo>
                    <a:pt x="9819" y="11546"/>
                    <a:pt x="9768" y="11566"/>
                    <a:pt x="9787" y="11609"/>
                  </a:cubicBezTo>
                  <a:close/>
                  <a:moveTo>
                    <a:pt x="9499" y="18326"/>
                  </a:moveTo>
                  <a:lnTo>
                    <a:pt x="9499" y="18326"/>
                  </a:lnTo>
                  <a:cubicBezTo>
                    <a:pt x="9429" y="18278"/>
                    <a:pt x="9429" y="18278"/>
                    <a:pt x="9429" y="18278"/>
                  </a:cubicBezTo>
                  <a:cubicBezTo>
                    <a:pt x="9693" y="18208"/>
                    <a:pt x="10084" y="18208"/>
                    <a:pt x="10364" y="18278"/>
                  </a:cubicBezTo>
                  <a:cubicBezTo>
                    <a:pt x="10226" y="18737"/>
                    <a:pt x="9787" y="18311"/>
                    <a:pt x="9499" y="18326"/>
                  </a:cubicBezTo>
                  <a:close/>
                  <a:moveTo>
                    <a:pt x="9570" y="18953"/>
                  </a:moveTo>
                  <a:lnTo>
                    <a:pt x="9570" y="18953"/>
                  </a:lnTo>
                  <a:cubicBezTo>
                    <a:pt x="9557" y="18989"/>
                    <a:pt x="9542" y="19025"/>
                    <a:pt x="9546" y="19073"/>
                  </a:cubicBezTo>
                  <a:cubicBezTo>
                    <a:pt x="9377" y="19001"/>
                    <a:pt x="9377" y="19001"/>
                    <a:pt x="9377" y="19001"/>
                  </a:cubicBezTo>
                  <a:lnTo>
                    <a:pt x="9570" y="18953"/>
                  </a:lnTo>
                  <a:close/>
                  <a:moveTo>
                    <a:pt x="9211" y="18014"/>
                  </a:moveTo>
                  <a:lnTo>
                    <a:pt x="9211" y="18014"/>
                  </a:lnTo>
                  <a:cubicBezTo>
                    <a:pt x="9054" y="17784"/>
                    <a:pt x="9132" y="17453"/>
                    <a:pt x="9113" y="17172"/>
                  </a:cubicBezTo>
                  <a:cubicBezTo>
                    <a:pt x="9164" y="17124"/>
                    <a:pt x="9164" y="17124"/>
                    <a:pt x="9164" y="17124"/>
                  </a:cubicBezTo>
                  <a:cubicBezTo>
                    <a:pt x="9331" y="17390"/>
                    <a:pt x="9101" y="17844"/>
                    <a:pt x="9453" y="18014"/>
                  </a:cubicBezTo>
                  <a:cubicBezTo>
                    <a:pt x="10246" y="18014"/>
                    <a:pt x="10246" y="18014"/>
                    <a:pt x="10246" y="18014"/>
                  </a:cubicBezTo>
                  <a:cubicBezTo>
                    <a:pt x="9949" y="18255"/>
                    <a:pt x="9531" y="18073"/>
                    <a:pt x="9211" y="18014"/>
                  </a:cubicBezTo>
                  <a:close/>
                  <a:moveTo>
                    <a:pt x="9259" y="15461"/>
                  </a:moveTo>
                  <a:lnTo>
                    <a:pt x="9259" y="15461"/>
                  </a:lnTo>
                  <a:cubicBezTo>
                    <a:pt x="9017" y="15335"/>
                    <a:pt x="9125" y="15060"/>
                    <a:pt x="9064" y="14857"/>
                  </a:cubicBezTo>
                  <a:cubicBezTo>
                    <a:pt x="9096" y="14738"/>
                    <a:pt x="9377" y="14761"/>
                    <a:pt x="9377" y="14932"/>
                  </a:cubicBezTo>
                  <a:cubicBezTo>
                    <a:pt x="9417" y="15094"/>
                    <a:pt x="9492" y="15209"/>
                    <a:pt x="9429" y="15391"/>
                  </a:cubicBezTo>
                  <a:cubicBezTo>
                    <a:pt x="9397" y="15477"/>
                    <a:pt x="9302" y="15402"/>
                    <a:pt x="9259" y="15461"/>
                  </a:cubicBezTo>
                  <a:close/>
                  <a:moveTo>
                    <a:pt x="8924" y="10188"/>
                  </a:moveTo>
                  <a:lnTo>
                    <a:pt x="8924" y="10188"/>
                  </a:lnTo>
                  <a:cubicBezTo>
                    <a:pt x="9029" y="10062"/>
                    <a:pt x="9199" y="10050"/>
                    <a:pt x="9282" y="9923"/>
                  </a:cubicBezTo>
                  <a:cubicBezTo>
                    <a:pt x="9353" y="10096"/>
                    <a:pt x="9188" y="10232"/>
                    <a:pt x="9137" y="10381"/>
                  </a:cubicBezTo>
                  <a:cubicBezTo>
                    <a:pt x="9085" y="10405"/>
                    <a:pt x="9037" y="10452"/>
                    <a:pt x="8970" y="10452"/>
                  </a:cubicBezTo>
                  <a:cubicBezTo>
                    <a:pt x="8879" y="10393"/>
                    <a:pt x="8939" y="10278"/>
                    <a:pt x="8924" y="10188"/>
                  </a:cubicBezTo>
                  <a:close/>
                  <a:moveTo>
                    <a:pt x="8924" y="12475"/>
                  </a:moveTo>
                  <a:lnTo>
                    <a:pt x="8924" y="12475"/>
                  </a:lnTo>
                  <a:cubicBezTo>
                    <a:pt x="8924" y="12621"/>
                    <a:pt x="8924" y="12621"/>
                    <a:pt x="8924" y="12621"/>
                  </a:cubicBezTo>
                  <a:cubicBezTo>
                    <a:pt x="8630" y="12896"/>
                    <a:pt x="8453" y="13257"/>
                    <a:pt x="8077" y="13391"/>
                  </a:cubicBezTo>
                  <a:cubicBezTo>
                    <a:pt x="8077" y="13268"/>
                    <a:pt x="8077" y="13268"/>
                    <a:pt x="8077" y="13268"/>
                  </a:cubicBezTo>
                  <a:cubicBezTo>
                    <a:pt x="8824" y="12475"/>
                    <a:pt x="8824" y="12475"/>
                    <a:pt x="8824" y="12475"/>
                  </a:cubicBezTo>
                  <a:lnTo>
                    <a:pt x="8924" y="12475"/>
                  </a:lnTo>
                  <a:close/>
                  <a:moveTo>
                    <a:pt x="8630" y="14038"/>
                  </a:moveTo>
                  <a:lnTo>
                    <a:pt x="8630" y="14038"/>
                  </a:lnTo>
                  <a:cubicBezTo>
                    <a:pt x="8740" y="14028"/>
                    <a:pt x="8860" y="14047"/>
                    <a:pt x="8899" y="14161"/>
                  </a:cubicBezTo>
                  <a:cubicBezTo>
                    <a:pt x="8911" y="14288"/>
                    <a:pt x="8892" y="14403"/>
                    <a:pt x="8777" y="14474"/>
                  </a:cubicBezTo>
                  <a:cubicBezTo>
                    <a:pt x="8630" y="14516"/>
                    <a:pt x="8535" y="14395"/>
                    <a:pt x="8512" y="14281"/>
                  </a:cubicBezTo>
                  <a:cubicBezTo>
                    <a:pt x="8492" y="14173"/>
                    <a:pt x="8547" y="14082"/>
                    <a:pt x="8630" y="14038"/>
                  </a:cubicBezTo>
                  <a:close/>
                  <a:moveTo>
                    <a:pt x="8777" y="15485"/>
                  </a:moveTo>
                  <a:lnTo>
                    <a:pt x="8777" y="15485"/>
                  </a:lnTo>
                  <a:cubicBezTo>
                    <a:pt x="8950" y="15466"/>
                    <a:pt x="9009" y="15667"/>
                    <a:pt x="9088" y="15773"/>
                  </a:cubicBezTo>
                  <a:cubicBezTo>
                    <a:pt x="9042" y="15809"/>
                    <a:pt x="9085" y="15885"/>
                    <a:pt x="9042" y="15919"/>
                  </a:cubicBezTo>
                  <a:cubicBezTo>
                    <a:pt x="8883" y="16152"/>
                    <a:pt x="8801" y="15864"/>
                    <a:pt x="8682" y="15797"/>
                  </a:cubicBezTo>
                  <a:lnTo>
                    <a:pt x="8777" y="15485"/>
                  </a:lnTo>
                  <a:close/>
                  <a:moveTo>
                    <a:pt x="9453" y="14545"/>
                  </a:moveTo>
                  <a:lnTo>
                    <a:pt x="9453" y="14545"/>
                  </a:lnTo>
                  <a:cubicBezTo>
                    <a:pt x="9279" y="14556"/>
                    <a:pt x="9235" y="14346"/>
                    <a:pt x="9113" y="14281"/>
                  </a:cubicBezTo>
                  <a:cubicBezTo>
                    <a:pt x="9152" y="14209"/>
                    <a:pt x="9188" y="14173"/>
                    <a:pt x="9259" y="14138"/>
                  </a:cubicBezTo>
                  <a:cubicBezTo>
                    <a:pt x="9433" y="14099"/>
                    <a:pt x="9577" y="14185"/>
                    <a:pt x="9669" y="14305"/>
                  </a:cubicBezTo>
                  <a:cubicBezTo>
                    <a:pt x="9492" y="14324"/>
                    <a:pt x="9629" y="14553"/>
                    <a:pt x="9453" y="14545"/>
                  </a:cubicBezTo>
                  <a:close/>
                  <a:moveTo>
                    <a:pt x="9764" y="10429"/>
                  </a:moveTo>
                  <a:lnTo>
                    <a:pt x="9764" y="10429"/>
                  </a:lnTo>
                  <a:cubicBezTo>
                    <a:pt x="9656" y="10457"/>
                    <a:pt x="9546" y="10638"/>
                    <a:pt x="9429" y="10500"/>
                  </a:cubicBezTo>
                  <a:cubicBezTo>
                    <a:pt x="9362" y="10393"/>
                    <a:pt x="9480" y="10302"/>
                    <a:pt x="9476" y="10188"/>
                  </a:cubicBezTo>
                  <a:cubicBezTo>
                    <a:pt x="9542" y="10014"/>
                    <a:pt x="9798" y="9923"/>
                    <a:pt x="9910" y="10065"/>
                  </a:cubicBezTo>
                  <a:cubicBezTo>
                    <a:pt x="9925" y="10212"/>
                    <a:pt x="9727" y="10267"/>
                    <a:pt x="9764" y="10429"/>
                  </a:cubicBezTo>
                  <a:close/>
                  <a:moveTo>
                    <a:pt x="8872" y="11534"/>
                  </a:moveTo>
                  <a:lnTo>
                    <a:pt x="8872" y="11534"/>
                  </a:lnTo>
                  <a:cubicBezTo>
                    <a:pt x="8777" y="11656"/>
                    <a:pt x="8789" y="11886"/>
                    <a:pt x="8583" y="11897"/>
                  </a:cubicBezTo>
                  <a:cubicBezTo>
                    <a:pt x="8547" y="11886"/>
                    <a:pt x="8512" y="11867"/>
                    <a:pt x="8464" y="11875"/>
                  </a:cubicBezTo>
                  <a:cubicBezTo>
                    <a:pt x="8405" y="11668"/>
                    <a:pt x="8659" y="11439"/>
                    <a:pt x="8872" y="11534"/>
                  </a:cubicBezTo>
                  <a:close/>
                  <a:moveTo>
                    <a:pt x="10606" y="7394"/>
                  </a:moveTo>
                  <a:lnTo>
                    <a:pt x="10606" y="7394"/>
                  </a:lnTo>
                  <a:cubicBezTo>
                    <a:pt x="10510" y="7394"/>
                    <a:pt x="10510" y="7394"/>
                    <a:pt x="10510" y="7394"/>
                  </a:cubicBezTo>
                  <a:cubicBezTo>
                    <a:pt x="10626" y="7146"/>
                    <a:pt x="10258" y="7066"/>
                    <a:pt x="10388" y="6842"/>
                  </a:cubicBezTo>
                  <a:cubicBezTo>
                    <a:pt x="10454" y="6790"/>
                    <a:pt x="10408" y="6683"/>
                    <a:pt x="10510" y="6671"/>
                  </a:cubicBezTo>
                  <a:cubicBezTo>
                    <a:pt x="10641" y="6707"/>
                    <a:pt x="10775" y="6749"/>
                    <a:pt x="10922" y="6766"/>
                  </a:cubicBezTo>
                  <a:cubicBezTo>
                    <a:pt x="10984" y="6865"/>
                    <a:pt x="10910" y="6972"/>
                    <a:pt x="10871" y="7055"/>
                  </a:cubicBezTo>
                  <a:cubicBezTo>
                    <a:pt x="10751" y="7055"/>
                    <a:pt x="10668" y="6889"/>
                    <a:pt x="10533" y="6984"/>
                  </a:cubicBezTo>
                  <a:cubicBezTo>
                    <a:pt x="10376" y="7178"/>
                    <a:pt x="10755" y="7212"/>
                    <a:pt x="10606" y="7394"/>
                  </a:cubicBezTo>
                  <a:close/>
                  <a:moveTo>
                    <a:pt x="9377" y="7659"/>
                  </a:moveTo>
                  <a:lnTo>
                    <a:pt x="9377" y="7659"/>
                  </a:lnTo>
                  <a:cubicBezTo>
                    <a:pt x="9476" y="7888"/>
                    <a:pt x="9601" y="7671"/>
                    <a:pt x="9764" y="7730"/>
                  </a:cubicBezTo>
                  <a:cubicBezTo>
                    <a:pt x="9764" y="7955"/>
                    <a:pt x="9531" y="8141"/>
                    <a:pt x="9377" y="8236"/>
                  </a:cubicBezTo>
                  <a:cubicBezTo>
                    <a:pt x="9235" y="8224"/>
                    <a:pt x="9282" y="7971"/>
                    <a:pt x="9088" y="8018"/>
                  </a:cubicBezTo>
                  <a:cubicBezTo>
                    <a:pt x="9009" y="8066"/>
                    <a:pt x="8924" y="8165"/>
                    <a:pt x="8824" y="8094"/>
                  </a:cubicBezTo>
                  <a:cubicBezTo>
                    <a:pt x="8821" y="7948"/>
                    <a:pt x="8860" y="7742"/>
                    <a:pt x="9017" y="7659"/>
                  </a:cubicBezTo>
                  <a:cubicBezTo>
                    <a:pt x="9188" y="7561"/>
                    <a:pt x="9251" y="7852"/>
                    <a:pt x="9377" y="7659"/>
                  </a:cubicBezTo>
                  <a:close/>
                  <a:moveTo>
                    <a:pt x="9211" y="8261"/>
                  </a:moveTo>
                  <a:lnTo>
                    <a:pt x="9211" y="8261"/>
                  </a:lnTo>
                  <a:cubicBezTo>
                    <a:pt x="9235" y="8445"/>
                    <a:pt x="9192" y="8588"/>
                    <a:pt x="9017" y="8648"/>
                  </a:cubicBezTo>
                  <a:cubicBezTo>
                    <a:pt x="8848" y="8670"/>
                    <a:pt x="8848" y="8670"/>
                    <a:pt x="8848" y="8670"/>
                  </a:cubicBezTo>
                  <a:cubicBezTo>
                    <a:pt x="8961" y="8453"/>
                    <a:pt x="8638" y="8548"/>
                    <a:pt x="8752" y="8330"/>
                  </a:cubicBezTo>
                  <a:cubicBezTo>
                    <a:pt x="8927" y="8359"/>
                    <a:pt x="9085" y="8083"/>
                    <a:pt x="9211" y="8261"/>
                  </a:cubicBezTo>
                  <a:close/>
                  <a:moveTo>
                    <a:pt x="8970" y="8888"/>
                  </a:moveTo>
                  <a:lnTo>
                    <a:pt x="8970" y="8888"/>
                  </a:lnTo>
                  <a:cubicBezTo>
                    <a:pt x="8993" y="9006"/>
                    <a:pt x="8993" y="9006"/>
                    <a:pt x="8993" y="9006"/>
                  </a:cubicBezTo>
                  <a:cubicBezTo>
                    <a:pt x="8947" y="9165"/>
                    <a:pt x="8809" y="9284"/>
                    <a:pt x="8752" y="9440"/>
                  </a:cubicBezTo>
                  <a:cubicBezTo>
                    <a:pt x="8706" y="9536"/>
                    <a:pt x="8647" y="9651"/>
                    <a:pt x="8535" y="9706"/>
                  </a:cubicBezTo>
                  <a:cubicBezTo>
                    <a:pt x="8405" y="9719"/>
                    <a:pt x="8283" y="9694"/>
                    <a:pt x="8177" y="9635"/>
                  </a:cubicBezTo>
                  <a:cubicBezTo>
                    <a:pt x="8326" y="9556"/>
                    <a:pt x="8272" y="9369"/>
                    <a:pt x="8393" y="9295"/>
                  </a:cubicBezTo>
                  <a:cubicBezTo>
                    <a:pt x="8722" y="9543"/>
                    <a:pt x="8709" y="8950"/>
                    <a:pt x="8970" y="8888"/>
                  </a:cubicBezTo>
                  <a:close/>
                  <a:moveTo>
                    <a:pt x="8295" y="10212"/>
                  </a:moveTo>
                  <a:lnTo>
                    <a:pt x="8295" y="10212"/>
                  </a:lnTo>
                  <a:cubicBezTo>
                    <a:pt x="8272" y="10429"/>
                    <a:pt x="8272" y="10429"/>
                    <a:pt x="8272" y="10429"/>
                  </a:cubicBezTo>
                  <a:cubicBezTo>
                    <a:pt x="8152" y="10405"/>
                    <a:pt x="7986" y="10489"/>
                    <a:pt x="7912" y="10358"/>
                  </a:cubicBezTo>
                  <a:cubicBezTo>
                    <a:pt x="7959" y="10267"/>
                    <a:pt x="8006" y="10133"/>
                    <a:pt x="8125" y="10116"/>
                  </a:cubicBezTo>
                  <a:cubicBezTo>
                    <a:pt x="8204" y="10109"/>
                    <a:pt x="8302" y="10116"/>
                    <a:pt x="8295" y="10212"/>
                  </a:cubicBezTo>
                  <a:close/>
                  <a:moveTo>
                    <a:pt x="7165" y="11992"/>
                  </a:moveTo>
                  <a:lnTo>
                    <a:pt x="7165" y="11992"/>
                  </a:lnTo>
                  <a:cubicBezTo>
                    <a:pt x="7079" y="11992"/>
                    <a:pt x="6971" y="11945"/>
                    <a:pt x="6971" y="11847"/>
                  </a:cubicBezTo>
                  <a:cubicBezTo>
                    <a:pt x="7043" y="11735"/>
                    <a:pt x="7224" y="11522"/>
                    <a:pt x="7331" y="11752"/>
                  </a:cubicBezTo>
                  <a:cubicBezTo>
                    <a:pt x="7385" y="11886"/>
                    <a:pt x="7248" y="11961"/>
                    <a:pt x="7165" y="11992"/>
                  </a:cubicBezTo>
                  <a:close/>
                  <a:moveTo>
                    <a:pt x="6996" y="10717"/>
                  </a:moveTo>
                  <a:lnTo>
                    <a:pt x="6996" y="10717"/>
                  </a:lnTo>
                  <a:cubicBezTo>
                    <a:pt x="7006" y="10835"/>
                    <a:pt x="6983" y="10938"/>
                    <a:pt x="6923" y="11028"/>
                  </a:cubicBezTo>
                  <a:cubicBezTo>
                    <a:pt x="6844" y="11005"/>
                    <a:pt x="6694" y="11088"/>
                    <a:pt x="6682" y="10957"/>
                  </a:cubicBezTo>
                  <a:cubicBezTo>
                    <a:pt x="6709" y="10835"/>
                    <a:pt x="6709" y="10706"/>
                    <a:pt x="6778" y="10599"/>
                  </a:cubicBezTo>
                  <a:cubicBezTo>
                    <a:pt x="6892" y="10571"/>
                    <a:pt x="6959" y="10623"/>
                    <a:pt x="6996" y="10717"/>
                  </a:cubicBezTo>
                  <a:close/>
                  <a:moveTo>
                    <a:pt x="6731" y="12716"/>
                  </a:moveTo>
                  <a:lnTo>
                    <a:pt x="6731" y="12716"/>
                  </a:lnTo>
                  <a:cubicBezTo>
                    <a:pt x="6658" y="12873"/>
                    <a:pt x="6445" y="12960"/>
                    <a:pt x="6295" y="12957"/>
                  </a:cubicBezTo>
                  <a:cubicBezTo>
                    <a:pt x="6434" y="12886"/>
                    <a:pt x="6442" y="12708"/>
                    <a:pt x="6465" y="12569"/>
                  </a:cubicBezTo>
                  <a:cubicBezTo>
                    <a:pt x="6568" y="12589"/>
                    <a:pt x="6663" y="12621"/>
                    <a:pt x="6731" y="12716"/>
                  </a:cubicBezTo>
                  <a:close/>
                  <a:moveTo>
                    <a:pt x="7572" y="11632"/>
                  </a:moveTo>
                  <a:lnTo>
                    <a:pt x="7572" y="11632"/>
                  </a:lnTo>
                  <a:cubicBezTo>
                    <a:pt x="7631" y="11621"/>
                    <a:pt x="7670" y="11554"/>
                    <a:pt x="7718" y="11510"/>
                  </a:cubicBezTo>
                  <a:cubicBezTo>
                    <a:pt x="7674" y="11396"/>
                    <a:pt x="7524" y="11431"/>
                    <a:pt x="7430" y="11392"/>
                  </a:cubicBezTo>
                  <a:cubicBezTo>
                    <a:pt x="7374" y="11218"/>
                    <a:pt x="7670" y="11120"/>
                    <a:pt x="7596" y="10909"/>
                  </a:cubicBezTo>
                  <a:cubicBezTo>
                    <a:pt x="7694" y="10819"/>
                    <a:pt x="7731" y="10646"/>
                    <a:pt x="7888" y="10646"/>
                  </a:cubicBezTo>
                  <a:cubicBezTo>
                    <a:pt x="8077" y="10785"/>
                    <a:pt x="8199" y="10623"/>
                    <a:pt x="8393" y="10599"/>
                  </a:cubicBezTo>
                  <a:cubicBezTo>
                    <a:pt x="8417" y="10623"/>
                    <a:pt x="8417" y="10623"/>
                    <a:pt x="8417" y="10623"/>
                  </a:cubicBezTo>
                  <a:cubicBezTo>
                    <a:pt x="8353" y="10748"/>
                    <a:pt x="8157" y="10761"/>
                    <a:pt x="8054" y="10886"/>
                  </a:cubicBezTo>
                  <a:cubicBezTo>
                    <a:pt x="8088" y="10977"/>
                    <a:pt x="8179" y="10914"/>
                    <a:pt x="8247" y="10934"/>
                  </a:cubicBezTo>
                  <a:cubicBezTo>
                    <a:pt x="8247" y="11041"/>
                    <a:pt x="8272" y="11241"/>
                    <a:pt x="8125" y="11293"/>
                  </a:cubicBezTo>
                  <a:cubicBezTo>
                    <a:pt x="7848" y="11289"/>
                    <a:pt x="7880" y="11621"/>
                    <a:pt x="7741" y="11774"/>
                  </a:cubicBezTo>
                  <a:cubicBezTo>
                    <a:pt x="7709" y="11875"/>
                    <a:pt x="7591" y="11934"/>
                    <a:pt x="7500" y="11875"/>
                  </a:cubicBezTo>
                  <a:cubicBezTo>
                    <a:pt x="7489" y="11808"/>
                    <a:pt x="7513" y="11695"/>
                    <a:pt x="7572" y="11632"/>
                  </a:cubicBezTo>
                  <a:close/>
                  <a:moveTo>
                    <a:pt x="7934" y="14738"/>
                  </a:moveTo>
                  <a:lnTo>
                    <a:pt x="7934" y="14738"/>
                  </a:lnTo>
                  <a:cubicBezTo>
                    <a:pt x="7860" y="14738"/>
                    <a:pt x="7860" y="14738"/>
                    <a:pt x="7860" y="14738"/>
                  </a:cubicBezTo>
                  <a:cubicBezTo>
                    <a:pt x="7883" y="14556"/>
                    <a:pt x="8042" y="14438"/>
                    <a:pt x="8199" y="14378"/>
                  </a:cubicBezTo>
                  <a:cubicBezTo>
                    <a:pt x="8343" y="14352"/>
                    <a:pt x="8361" y="14498"/>
                    <a:pt x="8393" y="14592"/>
                  </a:cubicBezTo>
                  <a:cubicBezTo>
                    <a:pt x="8409" y="14853"/>
                    <a:pt x="8353" y="15074"/>
                    <a:pt x="8223" y="15267"/>
                  </a:cubicBezTo>
                  <a:cubicBezTo>
                    <a:pt x="8157" y="15264"/>
                    <a:pt x="8077" y="15287"/>
                    <a:pt x="8030" y="15244"/>
                  </a:cubicBezTo>
                  <a:cubicBezTo>
                    <a:pt x="7939" y="15346"/>
                    <a:pt x="8027" y="15579"/>
                    <a:pt x="7837" y="15579"/>
                  </a:cubicBezTo>
                  <a:cubicBezTo>
                    <a:pt x="7789" y="15441"/>
                    <a:pt x="7813" y="15279"/>
                    <a:pt x="7912" y="15173"/>
                  </a:cubicBezTo>
                  <a:cubicBezTo>
                    <a:pt x="7983" y="15098"/>
                    <a:pt x="8050" y="15221"/>
                    <a:pt x="8101" y="15098"/>
                  </a:cubicBezTo>
                  <a:cubicBezTo>
                    <a:pt x="8145" y="14935"/>
                    <a:pt x="8042" y="14832"/>
                    <a:pt x="7934" y="14738"/>
                  </a:cubicBezTo>
                  <a:close/>
                  <a:moveTo>
                    <a:pt x="8199" y="15579"/>
                  </a:moveTo>
                  <a:lnTo>
                    <a:pt x="8199" y="15579"/>
                  </a:lnTo>
                  <a:cubicBezTo>
                    <a:pt x="8272" y="15425"/>
                    <a:pt x="8500" y="15493"/>
                    <a:pt x="8488" y="15655"/>
                  </a:cubicBezTo>
                  <a:cubicBezTo>
                    <a:pt x="8520" y="15809"/>
                    <a:pt x="8338" y="15856"/>
                    <a:pt x="8247" y="15919"/>
                  </a:cubicBezTo>
                  <a:cubicBezTo>
                    <a:pt x="8077" y="15944"/>
                    <a:pt x="8077" y="15944"/>
                    <a:pt x="8077" y="15944"/>
                  </a:cubicBezTo>
                  <a:cubicBezTo>
                    <a:pt x="8108" y="15841"/>
                    <a:pt x="8251" y="15746"/>
                    <a:pt x="8199" y="15579"/>
                  </a:cubicBezTo>
                  <a:close/>
                  <a:moveTo>
                    <a:pt x="8272" y="17868"/>
                  </a:moveTo>
                  <a:lnTo>
                    <a:pt x="8272" y="17868"/>
                  </a:lnTo>
                  <a:cubicBezTo>
                    <a:pt x="8223" y="17868"/>
                    <a:pt x="8223" y="17868"/>
                    <a:pt x="8223" y="17868"/>
                  </a:cubicBezTo>
                  <a:cubicBezTo>
                    <a:pt x="8223" y="17808"/>
                    <a:pt x="8137" y="17803"/>
                    <a:pt x="8125" y="17772"/>
                  </a:cubicBezTo>
                  <a:cubicBezTo>
                    <a:pt x="8177" y="17738"/>
                    <a:pt x="8272" y="17738"/>
                    <a:pt x="8318" y="17772"/>
                  </a:cubicBezTo>
                  <a:cubicBezTo>
                    <a:pt x="8338" y="17816"/>
                    <a:pt x="8295" y="17840"/>
                    <a:pt x="8272" y="17868"/>
                  </a:cubicBezTo>
                  <a:close/>
                  <a:moveTo>
                    <a:pt x="8560" y="17919"/>
                  </a:moveTo>
                  <a:lnTo>
                    <a:pt x="8560" y="17919"/>
                  </a:lnTo>
                  <a:cubicBezTo>
                    <a:pt x="8706" y="17772"/>
                    <a:pt x="8524" y="17591"/>
                    <a:pt x="8630" y="17414"/>
                  </a:cubicBezTo>
                  <a:cubicBezTo>
                    <a:pt x="8706" y="17338"/>
                    <a:pt x="8836" y="17390"/>
                    <a:pt x="8924" y="17338"/>
                  </a:cubicBezTo>
                  <a:cubicBezTo>
                    <a:pt x="8927" y="17544"/>
                    <a:pt x="9009" y="17803"/>
                    <a:pt x="8947" y="18037"/>
                  </a:cubicBezTo>
                  <a:cubicBezTo>
                    <a:pt x="9179" y="18278"/>
                    <a:pt x="9421" y="18461"/>
                    <a:pt x="9453" y="18784"/>
                  </a:cubicBezTo>
                  <a:cubicBezTo>
                    <a:pt x="9227" y="18875"/>
                    <a:pt x="9188" y="18531"/>
                    <a:pt x="9017" y="18424"/>
                  </a:cubicBezTo>
                  <a:cubicBezTo>
                    <a:pt x="8796" y="18140"/>
                    <a:pt x="8421" y="18056"/>
                    <a:pt x="8054" y="18136"/>
                  </a:cubicBezTo>
                  <a:cubicBezTo>
                    <a:pt x="7892" y="18208"/>
                    <a:pt x="7721" y="18262"/>
                    <a:pt x="7572" y="18377"/>
                  </a:cubicBezTo>
                  <a:cubicBezTo>
                    <a:pt x="7464" y="18314"/>
                    <a:pt x="7489" y="18199"/>
                    <a:pt x="7453" y="18108"/>
                  </a:cubicBezTo>
                  <a:cubicBezTo>
                    <a:pt x="7777" y="17933"/>
                    <a:pt x="8223" y="18056"/>
                    <a:pt x="8560" y="17919"/>
                  </a:cubicBezTo>
                  <a:close/>
                  <a:moveTo>
                    <a:pt x="10462" y="18519"/>
                  </a:moveTo>
                  <a:lnTo>
                    <a:pt x="10462" y="18519"/>
                  </a:lnTo>
                  <a:cubicBezTo>
                    <a:pt x="10553" y="18401"/>
                    <a:pt x="10684" y="18527"/>
                    <a:pt x="10727" y="18615"/>
                  </a:cubicBezTo>
                  <a:cubicBezTo>
                    <a:pt x="10636" y="18586"/>
                    <a:pt x="10533" y="18586"/>
                    <a:pt x="10462" y="18519"/>
                  </a:cubicBezTo>
                  <a:close/>
                  <a:moveTo>
                    <a:pt x="13672" y="19972"/>
                  </a:moveTo>
                  <a:lnTo>
                    <a:pt x="13672" y="19972"/>
                  </a:lnTo>
                  <a:cubicBezTo>
                    <a:pt x="13635" y="19904"/>
                    <a:pt x="13593" y="19839"/>
                    <a:pt x="13550" y="19776"/>
                  </a:cubicBezTo>
                  <a:cubicBezTo>
                    <a:pt x="13476" y="19662"/>
                    <a:pt x="13405" y="19557"/>
                    <a:pt x="13370" y="19436"/>
                  </a:cubicBezTo>
                  <a:cubicBezTo>
                    <a:pt x="13364" y="19417"/>
                    <a:pt x="13364" y="19417"/>
                    <a:pt x="13364" y="19417"/>
                  </a:cubicBezTo>
                  <a:cubicBezTo>
                    <a:pt x="13350" y="19403"/>
                    <a:pt x="13350" y="19403"/>
                    <a:pt x="13350" y="19403"/>
                  </a:cubicBezTo>
                  <a:cubicBezTo>
                    <a:pt x="13268" y="19323"/>
                    <a:pt x="13162" y="19259"/>
                    <a:pt x="13058" y="19196"/>
                  </a:cubicBezTo>
                  <a:cubicBezTo>
                    <a:pt x="12865" y="19079"/>
                    <a:pt x="12683" y="18970"/>
                    <a:pt x="12649" y="18769"/>
                  </a:cubicBezTo>
                  <a:cubicBezTo>
                    <a:pt x="12640" y="18719"/>
                    <a:pt x="12640" y="18719"/>
                    <a:pt x="12640" y="18719"/>
                  </a:cubicBezTo>
                  <a:cubicBezTo>
                    <a:pt x="12591" y="18707"/>
                    <a:pt x="12591" y="18707"/>
                    <a:pt x="12591" y="18707"/>
                  </a:cubicBezTo>
                  <a:cubicBezTo>
                    <a:pt x="12510" y="18689"/>
                    <a:pt x="12454" y="18629"/>
                    <a:pt x="12388" y="18562"/>
                  </a:cubicBezTo>
                  <a:cubicBezTo>
                    <a:pt x="12316" y="18485"/>
                    <a:pt x="12234" y="18399"/>
                    <a:pt x="12109" y="18371"/>
                  </a:cubicBezTo>
                  <a:cubicBezTo>
                    <a:pt x="12118" y="18373"/>
                    <a:pt x="12118" y="18373"/>
                    <a:pt x="12118" y="18373"/>
                  </a:cubicBezTo>
                  <a:cubicBezTo>
                    <a:pt x="11901" y="18295"/>
                    <a:pt x="11901" y="18295"/>
                    <a:pt x="11901" y="18295"/>
                  </a:cubicBezTo>
                  <a:cubicBezTo>
                    <a:pt x="11646" y="18201"/>
                    <a:pt x="11380" y="18105"/>
                    <a:pt x="11105" y="18044"/>
                  </a:cubicBezTo>
                  <a:cubicBezTo>
                    <a:pt x="11023" y="17900"/>
                    <a:pt x="10879" y="17734"/>
                    <a:pt x="10714" y="17696"/>
                  </a:cubicBezTo>
                  <a:cubicBezTo>
                    <a:pt x="10687" y="17689"/>
                    <a:pt x="10687" y="17689"/>
                    <a:pt x="10687" y="17689"/>
                  </a:cubicBezTo>
                  <a:cubicBezTo>
                    <a:pt x="10664" y="17701"/>
                    <a:pt x="10664" y="17701"/>
                    <a:pt x="10664" y="17701"/>
                  </a:cubicBezTo>
                  <a:cubicBezTo>
                    <a:pt x="10613" y="17727"/>
                    <a:pt x="10571" y="17708"/>
                    <a:pt x="10497" y="17672"/>
                  </a:cubicBezTo>
                  <a:cubicBezTo>
                    <a:pt x="10409" y="17627"/>
                    <a:pt x="10291" y="17569"/>
                    <a:pt x="10150" y="17659"/>
                  </a:cubicBezTo>
                  <a:cubicBezTo>
                    <a:pt x="10016" y="17750"/>
                    <a:pt x="9808" y="17727"/>
                    <a:pt x="9623" y="17705"/>
                  </a:cubicBezTo>
                  <a:cubicBezTo>
                    <a:pt x="9623" y="17705"/>
                    <a:pt x="9579" y="17700"/>
                    <a:pt x="9550" y="17696"/>
                  </a:cubicBezTo>
                  <a:cubicBezTo>
                    <a:pt x="9527" y="17674"/>
                    <a:pt x="9485" y="17629"/>
                    <a:pt x="9466" y="17611"/>
                  </a:cubicBezTo>
                  <a:cubicBezTo>
                    <a:pt x="9430" y="17509"/>
                    <a:pt x="9414" y="17415"/>
                    <a:pt x="9414" y="17326"/>
                  </a:cubicBezTo>
                  <a:cubicBezTo>
                    <a:pt x="9414" y="17062"/>
                    <a:pt x="9550" y="16851"/>
                    <a:pt x="9691" y="16631"/>
                  </a:cubicBezTo>
                  <a:cubicBezTo>
                    <a:pt x="9826" y="16424"/>
                    <a:pt x="9963" y="16208"/>
                    <a:pt x="9998" y="15940"/>
                  </a:cubicBezTo>
                  <a:cubicBezTo>
                    <a:pt x="10091" y="15770"/>
                    <a:pt x="10097" y="15573"/>
                    <a:pt x="10103" y="15383"/>
                  </a:cubicBezTo>
                  <a:cubicBezTo>
                    <a:pt x="10110" y="15153"/>
                    <a:pt x="10116" y="14937"/>
                    <a:pt x="10268" y="14790"/>
                  </a:cubicBezTo>
                  <a:cubicBezTo>
                    <a:pt x="10446" y="14596"/>
                    <a:pt x="10498" y="14358"/>
                    <a:pt x="10549" y="14130"/>
                  </a:cubicBezTo>
                  <a:cubicBezTo>
                    <a:pt x="10604" y="13877"/>
                    <a:pt x="10656" y="13641"/>
                    <a:pt x="10864" y="13472"/>
                  </a:cubicBezTo>
                  <a:cubicBezTo>
                    <a:pt x="10871" y="13466"/>
                    <a:pt x="10871" y="13466"/>
                    <a:pt x="10871" y="13466"/>
                  </a:cubicBezTo>
                  <a:cubicBezTo>
                    <a:pt x="10877" y="13458"/>
                    <a:pt x="10877" y="13458"/>
                    <a:pt x="10877" y="13458"/>
                  </a:cubicBezTo>
                  <a:cubicBezTo>
                    <a:pt x="11422" y="12734"/>
                    <a:pt x="11871" y="11901"/>
                    <a:pt x="12285" y="10838"/>
                  </a:cubicBezTo>
                  <a:cubicBezTo>
                    <a:pt x="12401" y="10509"/>
                    <a:pt x="12458" y="10154"/>
                    <a:pt x="12458" y="9790"/>
                  </a:cubicBezTo>
                  <a:cubicBezTo>
                    <a:pt x="12458" y="9091"/>
                    <a:pt x="12249" y="8359"/>
                    <a:pt x="11851" y="7722"/>
                  </a:cubicBezTo>
                  <a:cubicBezTo>
                    <a:pt x="11795" y="7536"/>
                    <a:pt x="11759" y="7339"/>
                    <a:pt x="11725" y="7146"/>
                  </a:cubicBezTo>
                  <a:cubicBezTo>
                    <a:pt x="11678" y="6877"/>
                    <a:pt x="11627" y="6600"/>
                    <a:pt x="11522" y="6347"/>
                  </a:cubicBezTo>
                  <a:cubicBezTo>
                    <a:pt x="11525" y="6240"/>
                    <a:pt x="11581" y="6134"/>
                    <a:pt x="11655" y="6094"/>
                  </a:cubicBezTo>
                  <a:cubicBezTo>
                    <a:pt x="11758" y="6094"/>
                    <a:pt x="11867" y="6071"/>
                    <a:pt x="11971" y="6051"/>
                  </a:cubicBezTo>
                  <a:cubicBezTo>
                    <a:pt x="12261" y="5994"/>
                    <a:pt x="12444" y="5971"/>
                    <a:pt x="12551" y="6197"/>
                  </a:cubicBezTo>
                  <a:cubicBezTo>
                    <a:pt x="12583" y="6258"/>
                    <a:pt x="12583" y="6258"/>
                    <a:pt x="12583" y="6258"/>
                  </a:cubicBezTo>
                  <a:cubicBezTo>
                    <a:pt x="12649" y="6233"/>
                    <a:pt x="12649" y="6233"/>
                    <a:pt x="12649" y="6233"/>
                  </a:cubicBezTo>
                  <a:cubicBezTo>
                    <a:pt x="12845" y="6160"/>
                    <a:pt x="12967" y="5976"/>
                    <a:pt x="13013" y="5694"/>
                  </a:cubicBezTo>
                  <a:cubicBezTo>
                    <a:pt x="13046" y="5472"/>
                    <a:pt x="12948" y="5313"/>
                    <a:pt x="12853" y="5179"/>
                  </a:cubicBezTo>
                  <a:cubicBezTo>
                    <a:pt x="12736" y="5004"/>
                    <a:pt x="12555" y="4958"/>
                    <a:pt x="12395" y="4917"/>
                  </a:cubicBezTo>
                  <a:cubicBezTo>
                    <a:pt x="12241" y="4878"/>
                    <a:pt x="12109" y="4845"/>
                    <a:pt x="12042" y="4707"/>
                  </a:cubicBezTo>
                  <a:cubicBezTo>
                    <a:pt x="11802" y="4296"/>
                    <a:pt x="10417" y="4220"/>
                    <a:pt x="9849" y="4429"/>
                  </a:cubicBezTo>
                  <a:cubicBezTo>
                    <a:pt x="9158" y="4746"/>
                    <a:pt x="9146" y="5355"/>
                    <a:pt x="9135" y="5945"/>
                  </a:cubicBezTo>
                  <a:cubicBezTo>
                    <a:pt x="9128" y="6341"/>
                    <a:pt x="9120" y="6749"/>
                    <a:pt x="8901" y="7059"/>
                  </a:cubicBezTo>
                  <a:cubicBezTo>
                    <a:pt x="8745" y="7322"/>
                    <a:pt x="8553" y="7537"/>
                    <a:pt x="8350" y="7766"/>
                  </a:cubicBezTo>
                  <a:cubicBezTo>
                    <a:pt x="8167" y="7971"/>
                    <a:pt x="7977" y="8185"/>
                    <a:pt x="7817" y="8433"/>
                  </a:cubicBezTo>
                  <a:cubicBezTo>
                    <a:pt x="7684" y="8649"/>
                    <a:pt x="7522" y="8851"/>
                    <a:pt x="7351" y="9068"/>
                  </a:cubicBezTo>
                  <a:cubicBezTo>
                    <a:pt x="7031" y="9469"/>
                    <a:pt x="6702" y="9884"/>
                    <a:pt x="6580" y="10378"/>
                  </a:cubicBezTo>
                  <a:cubicBezTo>
                    <a:pt x="5661" y="12877"/>
                    <a:pt x="4567" y="16817"/>
                    <a:pt x="4534" y="16926"/>
                  </a:cubicBezTo>
                  <a:cubicBezTo>
                    <a:pt x="4500" y="17035"/>
                    <a:pt x="4432" y="17193"/>
                    <a:pt x="4430" y="17376"/>
                  </a:cubicBezTo>
                  <a:cubicBezTo>
                    <a:pt x="4429" y="17558"/>
                    <a:pt x="4476" y="17611"/>
                    <a:pt x="4433" y="17762"/>
                  </a:cubicBezTo>
                  <a:cubicBezTo>
                    <a:pt x="4378" y="17960"/>
                    <a:pt x="4293" y="18360"/>
                    <a:pt x="4277" y="18489"/>
                  </a:cubicBezTo>
                  <a:cubicBezTo>
                    <a:pt x="4261" y="18618"/>
                    <a:pt x="4396" y="18673"/>
                    <a:pt x="4572" y="18678"/>
                  </a:cubicBezTo>
                  <a:cubicBezTo>
                    <a:pt x="4728" y="18681"/>
                    <a:pt x="5258" y="18429"/>
                    <a:pt x="5508" y="18241"/>
                  </a:cubicBezTo>
                  <a:cubicBezTo>
                    <a:pt x="5641" y="18159"/>
                    <a:pt x="5749" y="18092"/>
                    <a:pt x="5839" y="18011"/>
                  </a:cubicBezTo>
                  <a:cubicBezTo>
                    <a:pt x="6442" y="17496"/>
                    <a:pt x="6442" y="17496"/>
                    <a:pt x="6442" y="17496"/>
                  </a:cubicBezTo>
                  <a:cubicBezTo>
                    <a:pt x="6933" y="17029"/>
                    <a:pt x="7461" y="16527"/>
                    <a:pt x="7587" y="16408"/>
                  </a:cubicBezTo>
                  <a:cubicBezTo>
                    <a:pt x="7682" y="16430"/>
                    <a:pt x="7724" y="16457"/>
                    <a:pt x="7731" y="16504"/>
                  </a:cubicBezTo>
                  <a:cubicBezTo>
                    <a:pt x="7738" y="16823"/>
                    <a:pt x="7951" y="17167"/>
                    <a:pt x="8240" y="17324"/>
                  </a:cubicBezTo>
                  <a:cubicBezTo>
                    <a:pt x="8248" y="17333"/>
                    <a:pt x="8261" y="17347"/>
                    <a:pt x="8261" y="17347"/>
                  </a:cubicBezTo>
                  <a:cubicBezTo>
                    <a:pt x="8268" y="17353"/>
                    <a:pt x="8275" y="17363"/>
                    <a:pt x="8282" y="17371"/>
                  </a:cubicBezTo>
                  <a:cubicBezTo>
                    <a:pt x="8234" y="17401"/>
                    <a:pt x="8159" y="17405"/>
                    <a:pt x="8079" y="17408"/>
                  </a:cubicBezTo>
                  <a:cubicBezTo>
                    <a:pt x="7933" y="17411"/>
                    <a:pt x="7739" y="17420"/>
                    <a:pt x="7656" y="17627"/>
                  </a:cubicBezTo>
                  <a:cubicBezTo>
                    <a:pt x="7590" y="17634"/>
                    <a:pt x="7360" y="17655"/>
                    <a:pt x="7360" y="17655"/>
                  </a:cubicBezTo>
                  <a:cubicBezTo>
                    <a:pt x="6941" y="17687"/>
                    <a:pt x="6507" y="17720"/>
                    <a:pt x="6206" y="18085"/>
                  </a:cubicBezTo>
                  <a:cubicBezTo>
                    <a:pt x="6094" y="18223"/>
                    <a:pt x="5979" y="18336"/>
                    <a:pt x="5869" y="18446"/>
                  </a:cubicBezTo>
                  <a:cubicBezTo>
                    <a:pt x="5761" y="18552"/>
                    <a:pt x="5651" y="18662"/>
                    <a:pt x="5545" y="18792"/>
                  </a:cubicBezTo>
                  <a:cubicBezTo>
                    <a:pt x="5519" y="18802"/>
                    <a:pt x="5426" y="18840"/>
                    <a:pt x="5426" y="18840"/>
                  </a:cubicBezTo>
                  <a:cubicBezTo>
                    <a:pt x="5075" y="18977"/>
                    <a:pt x="4716" y="19119"/>
                    <a:pt x="4386" y="19311"/>
                  </a:cubicBezTo>
                  <a:cubicBezTo>
                    <a:pt x="2060" y="17447"/>
                    <a:pt x="535" y="14348"/>
                    <a:pt x="535" y="10846"/>
                  </a:cubicBezTo>
                  <a:cubicBezTo>
                    <a:pt x="535" y="5160"/>
                    <a:pt x="4556" y="533"/>
                    <a:pt x="9500" y="533"/>
                  </a:cubicBezTo>
                  <a:cubicBezTo>
                    <a:pt x="14445" y="533"/>
                    <a:pt x="18466" y="5160"/>
                    <a:pt x="18466" y="10846"/>
                  </a:cubicBezTo>
                  <a:cubicBezTo>
                    <a:pt x="18466" y="14801"/>
                    <a:pt x="16521" y="18242"/>
                    <a:pt x="13672" y="19972"/>
                  </a:cubicBezTo>
                  <a:close/>
                  <a:moveTo>
                    <a:pt x="9873" y="6233"/>
                  </a:moveTo>
                  <a:lnTo>
                    <a:pt x="9873" y="6233"/>
                  </a:lnTo>
                  <a:cubicBezTo>
                    <a:pt x="9952" y="6132"/>
                    <a:pt x="10079" y="6017"/>
                    <a:pt x="9996" y="5875"/>
                  </a:cubicBezTo>
                  <a:cubicBezTo>
                    <a:pt x="9901" y="6013"/>
                    <a:pt x="9742" y="5878"/>
                    <a:pt x="9636" y="5922"/>
                  </a:cubicBezTo>
                  <a:cubicBezTo>
                    <a:pt x="9636" y="6017"/>
                    <a:pt x="9636" y="6017"/>
                    <a:pt x="9636" y="6017"/>
                  </a:cubicBezTo>
                  <a:cubicBezTo>
                    <a:pt x="9707" y="6115"/>
                    <a:pt x="9755" y="6207"/>
                    <a:pt x="9873" y="6233"/>
                  </a:cubicBezTo>
                  <a:close/>
                  <a:moveTo>
                    <a:pt x="5275" y="17627"/>
                  </a:moveTo>
                  <a:lnTo>
                    <a:pt x="5275" y="17627"/>
                  </a:lnTo>
                  <a:cubicBezTo>
                    <a:pt x="5207" y="17699"/>
                    <a:pt x="5160" y="17825"/>
                    <a:pt x="5157" y="17869"/>
                  </a:cubicBezTo>
                  <a:cubicBezTo>
                    <a:pt x="5248" y="17805"/>
                    <a:pt x="5263" y="17718"/>
                    <a:pt x="5275" y="17627"/>
                  </a:cubicBezTo>
                  <a:close/>
                  <a:moveTo>
                    <a:pt x="6552" y="13771"/>
                  </a:moveTo>
                  <a:lnTo>
                    <a:pt x="6552" y="13771"/>
                  </a:lnTo>
                  <a:cubicBezTo>
                    <a:pt x="6468" y="13732"/>
                    <a:pt x="6295" y="13838"/>
                    <a:pt x="6432" y="13895"/>
                  </a:cubicBezTo>
                  <a:cubicBezTo>
                    <a:pt x="6473" y="13858"/>
                    <a:pt x="6512" y="13796"/>
                    <a:pt x="6576" y="13819"/>
                  </a:cubicBezTo>
                  <a:cubicBezTo>
                    <a:pt x="6563" y="13808"/>
                    <a:pt x="6547" y="13796"/>
                    <a:pt x="6552" y="13771"/>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7" name="Freeform 2">
              <a:extLst>
                <a:ext uri="{FF2B5EF4-FFF2-40B4-BE49-F238E27FC236}">
                  <a16:creationId xmlns:a16="http://schemas.microsoft.com/office/drawing/2014/main" id="{BA86A9A4-B406-C377-551A-EDA62172FA81}"/>
                </a:ext>
              </a:extLst>
            </p:cNvPr>
            <p:cNvSpPr>
              <a:spLocks noChangeArrowheads="1"/>
            </p:cNvSpPr>
            <p:nvPr/>
          </p:nvSpPr>
          <p:spPr bwMode="auto">
            <a:xfrm>
              <a:off x="2284019" y="4186632"/>
              <a:ext cx="648672" cy="206306"/>
            </a:xfrm>
            <a:custGeom>
              <a:avLst/>
              <a:gdLst>
                <a:gd name="T0" fmla="*/ 425840 w 1789"/>
                <a:gd name="T1" fmla="*/ 2524 h 590"/>
                <a:gd name="T2" fmla="*/ 425840 w 1789"/>
                <a:gd name="T3" fmla="*/ 2524 h 590"/>
                <a:gd name="T4" fmla="*/ 410709 w 1789"/>
                <a:gd name="T5" fmla="*/ 3606 h 590"/>
                <a:gd name="T6" fmla="*/ 0 w 1789"/>
                <a:gd name="T7" fmla="*/ 38218 h 590"/>
                <a:gd name="T8" fmla="*/ 11168 w 1789"/>
                <a:gd name="T9" fmla="*/ 173425 h 590"/>
                <a:gd name="T10" fmla="*/ 411430 w 1789"/>
                <a:gd name="T11" fmla="*/ 140254 h 590"/>
                <a:gd name="T12" fmla="*/ 492851 w 1789"/>
                <a:gd name="T13" fmla="*/ 139173 h 590"/>
                <a:gd name="T14" fmla="*/ 533201 w 1789"/>
                <a:gd name="T15" fmla="*/ 187486 h 590"/>
                <a:gd name="T16" fmla="*/ 532481 w 1789"/>
                <a:gd name="T17" fmla="*/ 198303 h 590"/>
                <a:gd name="T18" fmla="*/ 531040 w 1789"/>
                <a:gd name="T19" fmla="*/ 212364 h 590"/>
                <a:gd name="T20" fmla="*/ 542929 w 1789"/>
                <a:gd name="T21" fmla="*/ 211643 h 590"/>
                <a:gd name="T22" fmla="*/ 644165 w 1789"/>
                <a:gd name="T23" fmla="*/ 202990 h 590"/>
                <a:gd name="T24" fmla="*/ 643804 w 1789"/>
                <a:gd name="T25" fmla="*/ 180275 h 590"/>
                <a:gd name="T26" fmla="*/ 643804 w 1789"/>
                <a:gd name="T27" fmla="*/ 171262 h 590"/>
                <a:gd name="T28" fmla="*/ 641643 w 1789"/>
                <a:gd name="T29" fmla="*/ 150350 h 590"/>
                <a:gd name="T30" fmla="*/ 590845 w 1789"/>
                <a:gd name="T31" fmla="*/ 38579 h 590"/>
                <a:gd name="T32" fmla="*/ 501137 w 1789"/>
                <a:gd name="T33" fmla="*/ 2163 h 590"/>
                <a:gd name="T34" fmla="*/ 425840 w 1789"/>
                <a:gd name="T35" fmla="*/ 2524 h 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9" h="590">
                  <a:moveTo>
                    <a:pt x="1182" y="7"/>
                  </a:moveTo>
                  <a:lnTo>
                    <a:pt x="1182" y="7"/>
                  </a:lnTo>
                  <a:cubicBezTo>
                    <a:pt x="1140" y="10"/>
                    <a:pt x="1140" y="10"/>
                    <a:pt x="1140" y="10"/>
                  </a:cubicBezTo>
                  <a:cubicBezTo>
                    <a:pt x="0" y="106"/>
                    <a:pt x="0" y="106"/>
                    <a:pt x="0" y="106"/>
                  </a:cubicBezTo>
                  <a:cubicBezTo>
                    <a:pt x="31" y="481"/>
                    <a:pt x="31" y="481"/>
                    <a:pt x="31" y="481"/>
                  </a:cubicBezTo>
                  <a:cubicBezTo>
                    <a:pt x="1142" y="389"/>
                    <a:pt x="1142" y="389"/>
                    <a:pt x="1142" y="389"/>
                  </a:cubicBezTo>
                  <a:cubicBezTo>
                    <a:pt x="1252" y="378"/>
                    <a:pt x="1326" y="377"/>
                    <a:pt x="1368" y="386"/>
                  </a:cubicBezTo>
                  <a:cubicBezTo>
                    <a:pt x="1432" y="397"/>
                    <a:pt x="1474" y="448"/>
                    <a:pt x="1480" y="520"/>
                  </a:cubicBezTo>
                  <a:cubicBezTo>
                    <a:pt x="1478" y="550"/>
                    <a:pt x="1478" y="550"/>
                    <a:pt x="1478" y="550"/>
                  </a:cubicBezTo>
                  <a:cubicBezTo>
                    <a:pt x="1474" y="589"/>
                    <a:pt x="1474" y="589"/>
                    <a:pt x="1474" y="589"/>
                  </a:cubicBezTo>
                  <a:cubicBezTo>
                    <a:pt x="1507" y="587"/>
                    <a:pt x="1507" y="587"/>
                    <a:pt x="1507" y="587"/>
                  </a:cubicBezTo>
                  <a:cubicBezTo>
                    <a:pt x="1788" y="563"/>
                    <a:pt x="1788" y="563"/>
                    <a:pt x="1788" y="563"/>
                  </a:cubicBezTo>
                  <a:cubicBezTo>
                    <a:pt x="1787" y="500"/>
                    <a:pt x="1787" y="500"/>
                    <a:pt x="1787" y="500"/>
                  </a:cubicBezTo>
                  <a:cubicBezTo>
                    <a:pt x="1787" y="475"/>
                    <a:pt x="1787" y="475"/>
                    <a:pt x="1787" y="475"/>
                  </a:cubicBezTo>
                  <a:cubicBezTo>
                    <a:pt x="1781" y="417"/>
                    <a:pt x="1781" y="417"/>
                    <a:pt x="1781" y="417"/>
                  </a:cubicBezTo>
                  <a:cubicBezTo>
                    <a:pt x="1771" y="286"/>
                    <a:pt x="1722" y="178"/>
                    <a:pt x="1640" y="107"/>
                  </a:cubicBezTo>
                  <a:cubicBezTo>
                    <a:pt x="1580" y="55"/>
                    <a:pt x="1487" y="17"/>
                    <a:pt x="1391" y="6"/>
                  </a:cubicBezTo>
                  <a:cubicBezTo>
                    <a:pt x="1342" y="0"/>
                    <a:pt x="1258" y="0"/>
                    <a:pt x="1182" y="7"/>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8" name="Freeform 3">
              <a:extLst>
                <a:ext uri="{FF2B5EF4-FFF2-40B4-BE49-F238E27FC236}">
                  <a16:creationId xmlns:a16="http://schemas.microsoft.com/office/drawing/2014/main" id="{09C1B8CE-F414-61C2-27B9-C4F63A383B30}"/>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9" name="Freeform 4">
              <a:extLst>
                <a:ext uri="{FF2B5EF4-FFF2-40B4-BE49-F238E27FC236}">
                  <a16:creationId xmlns:a16="http://schemas.microsoft.com/office/drawing/2014/main" id="{3D9607A0-4CFB-43FF-E189-7DD5FBBA6FBC}"/>
                </a:ext>
              </a:extLst>
            </p:cNvPr>
            <p:cNvSpPr>
              <a:spLocks noChangeArrowheads="1"/>
            </p:cNvSpPr>
            <p:nvPr/>
          </p:nvSpPr>
          <p:spPr bwMode="auto">
            <a:xfrm>
              <a:off x="2136584" y="3832948"/>
              <a:ext cx="117940" cy="117894"/>
            </a:xfrm>
            <a:custGeom>
              <a:avLst/>
              <a:gdLst>
                <a:gd name="T0" fmla="*/ 49085 w 288"/>
                <a:gd name="T1" fmla="*/ 101397 h 288"/>
                <a:gd name="T2" fmla="*/ 49085 w 288"/>
                <a:gd name="T3" fmla="*/ 101397 h 288"/>
                <a:gd name="T4" fmla="*/ 0 w 288"/>
                <a:gd name="T5" fmla="*/ 51952 h 288"/>
                <a:gd name="T6" fmla="*/ 0 w 288"/>
                <a:gd name="T7" fmla="*/ 49444 h 288"/>
                <a:gd name="T8" fmla="*/ 53027 w 288"/>
                <a:gd name="T9" fmla="*/ 1075 h 288"/>
                <a:gd name="T10" fmla="*/ 102112 w 288"/>
                <a:gd name="T11" fmla="*/ 53027 h 288"/>
                <a:gd name="T12" fmla="*/ 49085 w 288"/>
                <a:gd name="T13" fmla="*/ 101397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88">
                  <a:moveTo>
                    <a:pt x="137" y="283"/>
                  </a:moveTo>
                  <a:lnTo>
                    <a:pt x="137" y="283"/>
                  </a:lnTo>
                  <a:cubicBezTo>
                    <a:pt x="58" y="280"/>
                    <a:pt x="0" y="221"/>
                    <a:pt x="0" y="145"/>
                  </a:cubicBezTo>
                  <a:cubicBezTo>
                    <a:pt x="0" y="138"/>
                    <a:pt x="0" y="138"/>
                    <a:pt x="0" y="138"/>
                  </a:cubicBezTo>
                  <a:cubicBezTo>
                    <a:pt x="2" y="60"/>
                    <a:pt x="67" y="0"/>
                    <a:pt x="148" y="3"/>
                  </a:cubicBezTo>
                  <a:cubicBezTo>
                    <a:pt x="227" y="5"/>
                    <a:pt x="287" y="69"/>
                    <a:pt x="285" y="148"/>
                  </a:cubicBezTo>
                  <a:cubicBezTo>
                    <a:pt x="282" y="226"/>
                    <a:pt x="217" y="287"/>
                    <a:pt x="137" y="283"/>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0" name="Freeform 5">
              <a:extLst>
                <a:ext uri="{FF2B5EF4-FFF2-40B4-BE49-F238E27FC236}">
                  <a16:creationId xmlns:a16="http://schemas.microsoft.com/office/drawing/2014/main" id="{3CD3F925-2FB1-BCBB-E445-4A4BA3D424C3}"/>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 name="Freeform 6">
              <a:extLst>
                <a:ext uri="{FF2B5EF4-FFF2-40B4-BE49-F238E27FC236}">
                  <a16:creationId xmlns:a16="http://schemas.microsoft.com/office/drawing/2014/main" id="{C7787E9A-B9A6-79A5-BACD-545B30D0EDDB}"/>
                </a:ext>
              </a:extLst>
            </p:cNvPr>
            <p:cNvSpPr>
              <a:spLocks noChangeArrowheads="1"/>
            </p:cNvSpPr>
            <p:nvPr/>
          </p:nvSpPr>
          <p:spPr bwMode="auto">
            <a:xfrm>
              <a:off x="2136584" y="3744518"/>
              <a:ext cx="0" cy="0"/>
            </a:xfrm>
            <a:custGeom>
              <a:avLst/>
              <a:gdLst>
                <a:gd name="T0" fmla="*/ 0 w 1"/>
                <a:gd name="T1" fmla="*/ 794 h 2"/>
                <a:gd name="T2" fmla="*/ 0 w 1"/>
                <a:gd name="T3" fmla="*/ 0 h 2"/>
                <a:gd name="T4" fmla="*/ 0 w 1"/>
                <a:gd name="T5" fmla="*/ 794 h 2"/>
                <a:gd name="T6" fmla="*/ 0 60000 65536"/>
                <a:gd name="T7" fmla="*/ 0 60000 65536"/>
                <a:gd name="T8" fmla="*/ 0 60000 65536"/>
              </a:gdLst>
              <a:ahLst/>
              <a:cxnLst>
                <a:cxn ang="T6">
                  <a:pos x="T0" y="T1"/>
                </a:cxn>
                <a:cxn ang="T7">
                  <a:pos x="T2" y="T3"/>
                </a:cxn>
                <a:cxn ang="T8">
                  <a:pos x="T4" y="T5"/>
                </a:cxn>
              </a:cxnLst>
              <a:rect l="0" t="0" r="r" b="b"/>
              <a:pathLst>
                <a:path w="1" h="2">
                  <a:moveTo>
                    <a:pt x="0" y="1"/>
                  </a:moveTo>
                  <a:lnTo>
                    <a:pt x="0" y="0"/>
                  </a:lnTo>
                  <a:lnTo>
                    <a:pt x="0" y="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2" name="Freeform 7">
              <a:extLst>
                <a:ext uri="{FF2B5EF4-FFF2-40B4-BE49-F238E27FC236}">
                  <a16:creationId xmlns:a16="http://schemas.microsoft.com/office/drawing/2014/main" id="{C5EEEE16-61B6-172D-D1B5-6946F319B72A}"/>
                </a:ext>
              </a:extLst>
            </p:cNvPr>
            <p:cNvSpPr>
              <a:spLocks noChangeArrowheads="1"/>
            </p:cNvSpPr>
            <p:nvPr/>
          </p:nvSpPr>
          <p:spPr bwMode="auto">
            <a:xfrm>
              <a:off x="2166078" y="3685571"/>
              <a:ext cx="88446" cy="117894"/>
            </a:xfrm>
            <a:custGeom>
              <a:avLst/>
              <a:gdLst>
                <a:gd name="T0" fmla="*/ 52669 w 288"/>
                <a:gd name="T1" fmla="*/ 722 h 286"/>
                <a:gd name="T2" fmla="*/ 52669 w 288"/>
                <a:gd name="T3" fmla="*/ 722 h 286"/>
                <a:gd name="T4" fmla="*/ 102113 w 288"/>
                <a:gd name="T5" fmla="*/ 53398 h 286"/>
                <a:gd name="T6" fmla="*/ 49444 w 288"/>
                <a:gd name="T7" fmla="*/ 102106 h 286"/>
                <a:gd name="T8" fmla="*/ 13257 w 288"/>
                <a:gd name="T9" fmla="*/ 85870 h 286"/>
                <a:gd name="T10" fmla="*/ 0 w 288"/>
                <a:gd name="T11" fmla="*/ 51594 h 286"/>
                <a:gd name="T12" fmla="*/ 0 w 288"/>
                <a:gd name="T13" fmla="*/ 49429 h 286"/>
                <a:gd name="T14" fmla="*/ 52669 w 288"/>
                <a:gd name="T15" fmla="*/ 722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286">
                  <a:moveTo>
                    <a:pt x="147" y="2"/>
                  </a:moveTo>
                  <a:lnTo>
                    <a:pt x="147" y="2"/>
                  </a:lnTo>
                  <a:cubicBezTo>
                    <a:pt x="227" y="5"/>
                    <a:pt x="287" y="70"/>
                    <a:pt x="285" y="148"/>
                  </a:cubicBezTo>
                  <a:cubicBezTo>
                    <a:pt x="283" y="226"/>
                    <a:pt x="218" y="285"/>
                    <a:pt x="138" y="283"/>
                  </a:cubicBezTo>
                  <a:cubicBezTo>
                    <a:pt x="98" y="281"/>
                    <a:pt x="63" y="265"/>
                    <a:pt x="37" y="238"/>
                  </a:cubicBezTo>
                  <a:cubicBezTo>
                    <a:pt x="13" y="212"/>
                    <a:pt x="0" y="179"/>
                    <a:pt x="0" y="143"/>
                  </a:cubicBezTo>
                  <a:cubicBezTo>
                    <a:pt x="0" y="137"/>
                    <a:pt x="0" y="137"/>
                    <a:pt x="0" y="137"/>
                  </a:cubicBezTo>
                  <a:cubicBezTo>
                    <a:pt x="2" y="59"/>
                    <a:pt x="67" y="0"/>
                    <a:pt x="147" y="2"/>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3" name="Freeform 8">
              <a:extLst>
                <a:ext uri="{FF2B5EF4-FFF2-40B4-BE49-F238E27FC236}">
                  <a16:creationId xmlns:a16="http://schemas.microsoft.com/office/drawing/2014/main" id="{B6CDFEE3-AB58-F6C8-E278-91203A13F82A}"/>
                </a:ext>
              </a:extLst>
            </p:cNvPr>
            <p:cNvSpPr>
              <a:spLocks noChangeArrowheads="1"/>
            </p:cNvSpPr>
            <p:nvPr/>
          </p:nvSpPr>
          <p:spPr bwMode="auto">
            <a:xfrm>
              <a:off x="2313494" y="3007687"/>
              <a:ext cx="530731" cy="530525"/>
            </a:xfrm>
            <a:custGeom>
              <a:avLst/>
              <a:gdLst>
                <a:gd name="T0" fmla="*/ 106710 w 1506"/>
                <a:gd name="T1" fmla="*/ 5046 h 1502"/>
                <a:gd name="T2" fmla="*/ 106710 w 1506"/>
                <a:gd name="T3" fmla="*/ 5046 h 1502"/>
                <a:gd name="T4" fmla="*/ 71741 w 1506"/>
                <a:gd name="T5" fmla="*/ 63793 h 1502"/>
                <a:gd name="T6" fmla="*/ 32446 w 1506"/>
                <a:gd name="T7" fmla="*/ 180205 h 1502"/>
                <a:gd name="T8" fmla="*/ 225678 w 1506"/>
                <a:gd name="T9" fmla="*/ 512865 h 1502"/>
                <a:gd name="T10" fmla="*/ 527784 w 1506"/>
                <a:gd name="T11" fmla="*/ 280760 h 1502"/>
                <a:gd name="T12" fmla="*/ 501827 w 1506"/>
                <a:gd name="T13" fmla="*/ 67036 h 1502"/>
                <a:gd name="T14" fmla="*/ 499664 w 1506"/>
                <a:gd name="T15" fmla="*/ 62711 h 1502"/>
                <a:gd name="T16" fmla="*/ 293814 w 1506"/>
                <a:gd name="T17" fmla="*/ 23427 h 1502"/>
                <a:gd name="T18" fmla="*/ 254879 w 1506"/>
                <a:gd name="T19" fmla="*/ 223455 h 1502"/>
                <a:gd name="T20" fmla="*/ 360868 w 1506"/>
                <a:gd name="T21" fmla="*/ 243638 h 1502"/>
                <a:gd name="T22" fmla="*/ 373486 w 1506"/>
                <a:gd name="T23" fmla="*/ 178403 h 1502"/>
                <a:gd name="T24" fmla="*/ 412061 w 1506"/>
                <a:gd name="T25" fmla="*/ 185612 h 1502"/>
                <a:gd name="T26" fmla="*/ 415305 w 1506"/>
                <a:gd name="T27" fmla="*/ 222373 h 1502"/>
                <a:gd name="T28" fmla="*/ 411700 w 1506"/>
                <a:gd name="T29" fmla="*/ 260217 h 1502"/>
                <a:gd name="T30" fmla="*/ 351495 w 1506"/>
                <a:gd name="T31" fmla="*/ 357888 h 1502"/>
                <a:gd name="T32" fmla="*/ 256321 w 1506"/>
                <a:gd name="T33" fmla="*/ 376269 h 1502"/>
                <a:gd name="T34" fmla="*/ 149971 w 1506"/>
                <a:gd name="T35" fmla="*/ 193180 h 1502"/>
                <a:gd name="T36" fmla="*/ 218468 w 1506"/>
                <a:gd name="T37" fmla="*/ 42168 h 1502"/>
                <a:gd name="T38" fmla="*/ 232528 w 1506"/>
                <a:gd name="T39" fmla="*/ 23427 h 1502"/>
                <a:gd name="T40" fmla="*/ 109955 w 1506"/>
                <a:gd name="T41" fmla="*/ 0 h 1502"/>
                <a:gd name="T42" fmla="*/ 106710 w 1506"/>
                <a:gd name="T43" fmla="*/ 5046 h 1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6" h="1502">
                  <a:moveTo>
                    <a:pt x="296" y="14"/>
                  </a:moveTo>
                  <a:lnTo>
                    <a:pt x="296" y="14"/>
                  </a:lnTo>
                  <a:cubicBezTo>
                    <a:pt x="246" y="87"/>
                    <a:pt x="228" y="115"/>
                    <a:pt x="199" y="177"/>
                  </a:cubicBezTo>
                  <a:cubicBezTo>
                    <a:pt x="150" y="274"/>
                    <a:pt x="111" y="388"/>
                    <a:pt x="90" y="500"/>
                  </a:cubicBezTo>
                  <a:cubicBezTo>
                    <a:pt x="0" y="973"/>
                    <a:pt x="215" y="1343"/>
                    <a:pt x="626" y="1423"/>
                  </a:cubicBezTo>
                  <a:cubicBezTo>
                    <a:pt x="1032" y="1501"/>
                    <a:pt x="1376" y="1236"/>
                    <a:pt x="1464" y="779"/>
                  </a:cubicBezTo>
                  <a:cubicBezTo>
                    <a:pt x="1505" y="560"/>
                    <a:pt x="1478" y="339"/>
                    <a:pt x="1392" y="186"/>
                  </a:cubicBezTo>
                  <a:cubicBezTo>
                    <a:pt x="1386" y="174"/>
                    <a:pt x="1386" y="174"/>
                    <a:pt x="1386" y="174"/>
                  </a:cubicBezTo>
                  <a:cubicBezTo>
                    <a:pt x="815" y="65"/>
                    <a:pt x="815" y="65"/>
                    <a:pt x="815" y="65"/>
                  </a:cubicBezTo>
                  <a:cubicBezTo>
                    <a:pt x="707" y="620"/>
                    <a:pt x="707" y="620"/>
                    <a:pt x="707" y="620"/>
                  </a:cubicBezTo>
                  <a:cubicBezTo>
                    <a:pt x="1001" y="676"/>
                    <a:pt x="1001" y="676"/>
                    <a:pt x="1001" y="676"/>
                  </a:cubicBezTo>
                  <a:cubicBezTo>
                    <a:pt x="1001" y="676"/>
                    <a:pt x="1028" y="533"/>
                    <a:pt x="1036" y="495"/>
                  </a:cubicBezTo>
                  <a:cubicBezTo>
                    <a:pt x="1066" y="501"/>
                    <a:pt x="1119" y="511"/>
                    <a:pt x="1143" y="515"/>
                  </a:cubicBezTo>
                  <a:cubicBezTo>
                    <a:pt x="1148" y="549"/>
                    <a:pt x="1152" y="584"/>
                    <a:pt x="1152" y="617"/>
                  </a:cubicBezTo>
                  <a:cubicBezTo>
                    <a:pt x="1152" y="652"/>
                    <a:pt x="1148" y="688"/>
                    <a:pt x="1142" y="722"/>
                  </a:cubicBezTo>
                  <a:cubicBezTo>
                    <a:pt x="1119" y="839"/>
                    <a:pt x="1060" y="936"/>
                    <a:pt x="975" y="993"/>
                  </a:cubicBezTo>
                  <a:cubicBezTo>
                    <a:pt x="898" y="1045"/>
                    <a:pt x="807" y="1063"/>
                    <a:pt x="711" y="1044"/>
                  </a:cubicBezTo>
                  <a:cubicBezTo>
                    <a:pt x="478" y="999"/>
                    <a:pt x="364" y="805"/>
                    <a:pt x="416" y="536"/>
                  </a:cubicBezTo>
                  <a:cubicBezTo>
                    <a:pt x="444" y="396"/>
                    <a:pt x="511" y="248"/>
                    <a:pt x="606" y="117"/>
                  </a:cubicBezTo>
                  <a:cubicBezTo>
                    <a:pt x="645" y="65"/>
                    <a:pt x="645" y="65"/>
                    <a:pt x="645" y="65"/>
                  </a:cubicBezTo>
                  <a:cubicBezTo>
                    <a:pt x="305" y="0"/>
                    <a:pt x="305" y="0"/>
                    <a:pt x="305" y="0"/>
                  </a:cubicBezTo>
                  <a:lnTo>
                    <a:pt x="296"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44" name="Freeform 9">
              <a:extLst>
                <a:ext uri="{FF2B5EF4-FFF2-40B4-BE49-F238E27FC236}">
                  <a16:creationId xmlns:a16="http://schemas.microsoft.com/office/drawing/2014/main" id="{108014E9-40EF-756E-41E8-67154C12934F}"/>
                </a:ext>
              </a:extLst>
            </p:cNvPr>
            <p:cNvSpPr>
              <a:spLocks noChangeArrowheads="1"/>
            </p:cNvSpPr>
            <p:nvPr/>
          </p:nvSpPr>
          <p:spPr bwMode="auto">
            <a:xfrm>
              <a:off x="2490405" y="2506626"/>
              <a:ext cx="589701" cy="501061"/>
            </a:xfrm>
            <a:custGeom>
              <a:avLst/>
              <a:gdLst>
                <a:gd name="T0" fmla="*/ 51872 w 1635"/>
                <a:gd name="T1" fmla="*/ 26603 h 1444"/>
                <a:gd name="T2" fmla="*/ 51872 w 1635"/>
                <a:gd name="T3" fmla="*/ 26603 h 1444"/>
                <a:gd name="T4" fmla="*/ 0 w 1635"/>
                <a:gd name="T5" fmla="*/ 163571 h 1444"/>
                <a:gd name="T6" fmla="*/ 391921 w 1635"/>
                <a:gd name="T7" fmla="*/ 518754 h 1444"/>
                <a:gd name="T8" fmla="*/ 442352 w 1635"/>
                <a:gd name="T9" fmla="*/ 385380 h 1444"/>
                <a:gd name="T10" fmla="*/ 367426 w 1635"/>
                <a:gd name="T11" fmla="*/ 319592 h 1444"/>
                <a:gd name="T12" fmla="*/ 435868 w 1635"/>
                <a:gd name="T13" fmla="*/ 138406 h 1444"/>
                <a:gd name="T14" fmla="*/ 537090 w 1635"/>
                <a:gd name="T15" fmla="*/ 135890 h 1444"/>
                <a:gd name="T16" fmla="*/ 588602 w 1635"/>
                <a:gd name="T17" fmla="*/ 0 h 1444"/>
                <a:gd name="T18" fmla="*/ 51872 w 1635"/>
                <a:gd name="T19" fmla="*/ 26603 h 1444"/>
                <a:gd name="T20" fmla="*/ 326000 w 1635"/>
                <a:gd name="T21" fmla="*/ 141282 h 1444"/>
                <a:gd name="T22" fmla="*/ 326000 w 1635"/>
                <a:gd name="T23" fmla="*/ 141282 h 1444"/>
                <a:gd name="T24" fmla="*/ 285295 w 1635"/>
                <a:gd name="T25" fmla="*/ 248772 h 1444"/>
                <a:gd name="T26" fmla="*/ 167503 w 1635"/>
                <a:gd name="T27" fmla="*/ 145596 h 1444"/>
                <a:gd name="T28" fmla="*/ 326000 w 1635"/>
                <a:gd name="T29" fmla="*/ 141282 h 1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5" h="1444">
                  <a:moveTo>
                    <a:pt x="144" y="74"/>
                  </a:moveTo>
                  <a:lnTo>
                    <a:pt x="144" y="74"/>
                  </a:lnTo>
                  <a:cubicBezTo>
                    <a:pt x="0" y="455"/>
                    <a:pt x="0" y="455"/>
                    <a:pt x="0" y="455"/>
                  </a:cubicBezTo>
                  <a:cubicBezTo>
                    <a:pt x="1088" y="1443"/>
                    <a:pt x="1088" y="1443"/>
                    <a:pt x="1088" y="1443"/>
                  </a:cubicBezTo>
                  <a:cubicBezTo>
                    <a:pt x="1228" y="1072"/>
                    <a:pt x="1228" y="1072"/>
                    <a:pt x="1228" y="1072"/>
                  </a:cubicBezTo>
                  <a:cubicBezTo>
                    <a:pt x="1228" y="1072"/>
                    <a:pt x="1044" y="911"/>
                    <a:pt x="1020" y="889"/>
                  </a:cubicBezTo>
                  <a:cubicBezTo>
                    <a:pt x="1032" y="858"/>
                    <a:pt x="1199" y="416"/>
                    <a:pt x="1210" y="385"/>
                  </a:cubicBezTo>
                  <a:cubicBezTo>
                    <a:pt x="1241" y="385"/>
                    <a:pt x="1491" y="378"/>
                    <a:pt x="1491" y="378"/>
                  </a:cubicBezTo>
                  <a:cubicBezTo>
                    <a:pt x="1634" y="0"/>
                    <a:pt x="1634" y="0"/>
                    <a:pt x="1634" y="0"/>
                  </a:cubicBezTo>
                  <a:lnTo>
                    <a:pt x="144" y="74"/>
                  </a:lnTo>
                  <a:close/>
                  <a:moveTo>
                    <a:pt x="905" y="393"/>
                  </a:moveTo>
                  <a:lnTo>
                    <a:pt x="905" y="393"/>
                  </a:lnTo>
                  <a:cubicBezTo>
                    <a:pt x="884" y="448"/>
                    <a:pt x="812" y="640"/>
                    <a:pt x="792" y="692"/>
                  </a:cubicBezTo>
                  <a:cubicBezTo>
                    <a:pt x="749" y="654"/>
                    <a:pt x="537" y="468"/>
                    <a:pt x="465" y="405"/>
                  </a:cubicBezTo>
                  <a:cubicBezTo>
                    <a:pt x="561" y="403"/>
                    <a:pt x="846" y="396"/>
                    <a:pt x="905" y="393"/>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45" name="Freeform 10">
              <a:extLst>
                <a:ext uri="{FF2B5EF4-FFF2-40B4-BE49-F238E27FC236}">
                  <a16:creationId xmlns:a16="http://schemas.microsoft.com/office/drawing/2014/main" id="{9C5B4910-3D84-BD05-F360-C384336D9025}"/>
                </a:ext>
              </a:extLst>
            </p:cNvPr>
            <p:cNvSpPr>
              <a:spLocks noChangeArrowheads="1"/>
            </p:cNvSpPr>
            <p:nvPr/>
          </p:nvSpPr>
          <p:spPr bwMode="auto">
            <a:xfrm>
              <a:off x="2284019" y="3567676"/>
              <a:ext cx="501237" cy="560008"/>
            </a:xfrm>
            <a:custGeom>
              <a:avLst/>
              <a:gdLst>
                <a:gd name="T0" fmla="*/ 5767 w 1405"/>
                <a:gd name="T1" fmla="*/ 196378 h 1542"/>
                <a:gd name="T2" fmla="*/ 5767 w 1405"/>
                <a:gd name="T3" fmla="*/ 196378 h 1542"/>
                <a:gd name="T4" fmla="*/ 0 w 1405"/>
                <a:gd name="T5" fmla="*/ 343032 h 1542"/>
                <a:gd name="T6" fmla="*/ 485508 w 1405"/>
                <a:gd name="T7" fmla="*/ 555265 h 1542"/>
                <a:gd name="T8" fmla="*/ 491275 w 1405"/>
                <a:gd name="T9" fmla="*/ 411854 h 1542"/>
                <a:gd name="T10" fmla="*/ 398643 w 1405"/>
                <a:gd name="T11" fmla="*/ 374020 h 1542"/>
                <a:gd name="T12" fmla="*/ 405491 w 1405"/>
                <a:gd name="T13" fmla="*/ 180164 h 1542"/>
                <a:gd name="T14" fmla="*/ 500646 w 1405"/>
                <a:gd name="T15" fmla="*/ 145572 h 1542"/>
                <a:gd name="T16" fmla="*/ 506053 w 1405"/>
                <a:gd name="T17" fmla="*/ 0 h 1542"/>
                <a:gd name="T18" fmla="*/ 5767 w 1405"/>
                <a:gd name="T19" fmla="*/ 196378 h 1542"/>
                <a:gd name="T20" fmla="*/ 302046 w 1405"/>
                <a:gd name="T21" fmla="*/ 218358 h 1542"/>
                <a:gd name="T22" fmla="*/ 302046 w 1405"/>
                <a:gd name="T23" fmla="*/ 218358 h 1542"/>
                <a:gd name="T24" fmla="*/ 298081 w 1405"/>
                <a:gd name="T25" fmla="*/ 332943 h 1542"/>
                <a:gd name="T26" fmla="*/ 153185 w 1405"/>
                <a:gd name="T27" fmla="*/ 272768 h 1542"/>
                <a:gd name="T28" fmla="*/ 302046 w 1405"/>
                <a:gd name="T29" fmla="*/ 218358 h 15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5" h="1542">
                  <a:moveTo>
                    <a:pt x="16" y="545"/>
                  </a:moveTo>
                  <a:lnTo>
                    <a:pt x="16" y="545"/>
                  </a:lnTo>
                  <a:cubicBezTo>
                    <a:pt x="0" y="952"/>
                    <a:pt x="0" y="952"/>
                    <a:pt x="0" y="952"/>
                  </a:cubicBezTo>
                  <a:cubicBezTo>
                    <a:pt x="1347" y="1541"/>
                    <a:pt x="1347" y="1541"/>
                    <a:pt x="1347" y="1541"/>
                  </a:cubicBezTo>
                  <a:cubicBezTo>
                    <a:pt x="1363" y="1143"/>
                    <a:pt x="1363" y="1143"/>
                    <a:pt x="1363" y="1143"/>
                  </a:cubicBezTo>
                  <a:cubicBezTo>
                    <a:pt x="1363" y="1143"/>
                    <a:pt x="1135" y="1051"/>
                    <a:pt x="1106" y="1038"/>
                  </a:cubicBezTo>
                  <a:cubicBezTo>
                    <a:pt x="1107" y="1004"/>
                    <a:pt x="1124" y="533"/>
                    <a:pt x="1125" y="500"/>
                  </a:cubicBezTo>
                  <a:cubicBezTo>
                    <a:pt x="1154" y="490"/>
                    <a:pt x="1389" y="404"/>
                    <a:pt x="1389" y="404"/>
                  </a:cubicBezTo>
                  <a:cubicBezTo>
                    <a:pt x="1404" y="0"/>
                    <a:pt x="1404" y="0"/>
                    <a:pt x="1404" y="0"/>
                  </a:cubicBezTo>
                  <a:lnTo>
                    <a:pt x="16" y="545"/>
                  </a:lnTo>
                  <a:close/>
                  <a:moveTo>
                    <a:pt x="838" y="606"/>
                  </a:moveTo>
                  <a:lnTo>
                    <a:pt x="838" y="606"/>
                  </a:lnTo>
                  <a:cubicBezTo>
                    <a:pt x="836" y="664"/>
                    <a:pt x="829" y="868"/>
                    <a:pt x="827" y="924"/>
                  </a:cubicBezTo>
                  <a:cubicBezTo>
                    <a:pt x="773" y="901"/>
                    <a:pt x="514" y="794"/>
                    <a:pt x="425" y="757"/>
                  </a:cubicBezTo>
                  <a:cubicBezTo>
                    <a:pt x="515" y="724"/>
                    <a:pt x="783" y="626"/>
                    <a:pt x="838" y="60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46" name="Freeform 11">
              <a:extLst>
                <a:ext uri="{FF2B5EF4-FFF2-40B4-BE49-F238E27FC236}">
                  <a16:creationId xmlns:a16="http://schemas.microsoft.com/office/drawing/2014/main" id="{8E13D56A-CC04-F062-CE76-6C2237BF64F1}"/>
                </a:ext>
              </a:extLst>
            </p:cNvPr>
            <p:cNvSpPr>
              <a:spLocks noChangeArrowheads="1"/>
            </p:cNvSpPr>
            <p:nvPr/>
          </p:nvSpPr>
          <p:spPr bwMode="auto">
            <a:xfrm>
              <a:off x="2696810" y="1917154"/>
              <a:ext cx="619177" cy="530525"/>
            </a:xfrm>
            <a:custGeom>
              <a:avLst/>
              <a:gdLst>
                <a:gd name="T0" fmla="*/ 180871 w 1788"/>
                <a:gd name="T1" fmla="*/ 20858 h 1470"/>
                <a:gd name="T2" fmla="*/ 180871 w 1788"/>
                <a:gd name="T3" fmla="*/ 20858 h 1470"/>
                <a:gd name="T4" fmla="*/ 94571 w 1788"/>
                <a:gd name="T5" fmla="*/ 117955 h 1470"/>
                <a:gd name="T6" fmla="*/ 0 w 1788"/>
                <a:gd name="T7" fmla="*/ 279783 h 1470"/>
                <a:gd name="T8" fmla="*/ 424310 w 1788"/>
                <a:gd name="T9" fmla="*/ 528278 h 1470"/>
                <a:gd name="T10" fmla="*/ 492631 w 1788"/>
                <a:gd name="T11" fmla="*/ 410683 h 1470"/>
                <a:gd name="T12" fmla="*/ 326863 w 1788"/>
                <a:gd name="T13" fmla="*/ 313587 h 1470"/>
                <a:gd name="T14" fmla="*/ 330459 w 1788"/>
                <a:gd name="T15" fmla="*/ 307473 h 1470"/>
                <a:gd name="T16" fmla="*/ 348438 w 1788"/>
                <a:gd name="T17" fmla="*/ 281940 h 1470"/>
                <a:gd name="T18" fmla="*/ 434738 w 1788"/>
                <a:gd name="T19" fmla="*/ 268275 h 1470"/>
                <a:gd name="T20" fmla="*/ 478608 w 1788"/>
                <a:gd name="T21" fmla="*/ 273309 h 1470"/>
                <a:gd name="T22" fmla="*/ 511330 w 1788"/>
                <a:gd name="T23" fmla="*/ 277265 h 1470"/>
                <a:gd name="T24" fmla="*/ 534343 w 1788"/>
                <a:gd name="T25" fmla="*/ 280502 h 1470"/>
                <a:gd name="T26" fmla="*/ 555559 w 1788"/>
                <a:gd name="T27" fmla="*/ 282300 h 1470"/>
                <a:gd name="T28" fmla="*/ 568144 w 1788"/>
                <a:gd name="T29" fmla="*/ 283019 h 1470"/>
                <a:gd name="T30" fmla="*/ 642578 w 1788"/>
                <a:gd name="T31" fmla="*/ 155714 h 1470"/>
                <a:gd name="T32" fmla="*/ 619565 w 1788"/>
                <a:gd name="T33" fmla="*/ 153197 h 1470"/>
                <a:gd name="T34" fmla="*/ 590439 w 1788"/>
                <a:gd name="T35" fmla="*/ 150320 h 1470"/>
                <a:gd name="T36" fmla="*/ 555559 w 1788"/>
                <a:gd name="T37" fmla="*/ 146364 h 1470"/>
                <a:gd name="T38" fmla="*/ 482923 w 1788"/>
                <a:gd name="T39" fmla="*/ 139172 h 1470"/>
                <a:gd name="T40" fmla="*/ 382598 w 1788"/>
                <a:gd name="T41" fmla="*/ 145645 h 1470"/>
                <a:gd name="T42" fmla="*/ 382958 w 1788"/>
                <a:gd name="T43" fmla="*/ 139172 h 1470"/>
                <a:gd name="T44" fmla="*/ 380441 w 1788"/>
                <a:gd name="T45" fmla="*/ 112920 h 1470"/>
                <a:gd name="T46" fmla="*/ 316794 w 1788"/>
                <a:gd name="T47" fmla="*/ 25892 h 1470"/>
                <a:gd name="T48" fmla="*/ 180871 w 1788"/>
                <a:gd name="T49" fmla="*/ 20858 h 1470"/>
                <a:gd name="T50" fmla="*/ 184108 w 1788"/>
                <a:gd name="T51" fmla="*/ 173336 h 1470"/>
                <a:gd name="T52" fmla="*/ 184108 w 1788"/>
                <a:gd name="T53" fmla="*/ 173336 h 1470"/>
                <a:gd name="T54" fmla="*/ 217909 w 1788"/>
                <a:gd name="T55" fmla="*/ 141689 h 1470"/>
                <a:gd name="T56" fmla="*/ 249912 w 1788"/>
                <a:gd name="T57" fmla="*/ 148162 h 1470"/>
                <a:gd name="T58" fmla="*/ 272206 w 1788"/>
                <a:gd name="T59" fmla="*/ 184484 h 1470"/>
                <a:gd name="T60" fmla="*/ 265733 w 1788"/>
                <a:gd name="T61" fmla="*/ 206421 h 1470"/>
                <a:gd name="T62" fmla="*/ 258901 w 1788"/>
                <a:gd name="T63" fmla="*/ 219367 h 1470"/>
                <a:gd name="T64" fmla="*/ 255305 w 1788"/>
                <a:gd name="T65" fmla="*/ 227638 h 1470"/>
                <a:gd name="T66" fmla="*/ 235888 w 1788"/>
                <a:gd name="T67" fmla="*/ 260004 h 1470"/>
                <a:gd name="T68" fmla="*/ 159296 w 1788"/>
                <a:gd name="T69" fmla="*/ 215411 h 1470"/>
                <a:gd name="T70" fmla="*/ 184108 w 1788"/>
                <a:gd name="T71" fmla="*/ 173336 h 1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88" h="1470">
                  <a:moveTo>
                    <a:pt x="503" y="58"/>
                  </a:moveTo>
                  <a:lnTo>
                    <a:pt x="503" y="58"/>
                  </a:lnTo>
                  <a:cubicBezTo>
                    <a:pt x="409" y="108"/>
                    <a:pt x="361" y="162"/>
                    <a:pt x="263" y="328"/>
                  </a:cubicBezTo>
                  <a:cubicBezTo>
                    <a:pt x="0" y="778"/>
                    <a:pt x="0" y="778"/>
                    <a:pt x="0" y="778"/>
                  </a:cubicBezTo>
                  <a:cubicBezTo>
                    <a:pt x="1180" y="1469"/>
                    <a:pt x="1180" y="1469"/>
                    <a:pt x="1180" y="1469"/>
                  </a:cubicBezTo>
                  <a:cubicBezTo>
                    <a:pt x="1370" y="1142"/>
                    <a:pt x="1370" y="1142"/>
                    <a:pt x="1370" y="1142"/>
                  </a:cubicBezTo>
                  <a:cubicBezTo>
                    <a:pt x="1370" y="1142"/>
                    <a:pt x="950" y="896"/>
                    <a:pt x="909" y="872"/>
                  </a:cubicBezTo>
                  <a:cubicBezTo>
                    <a:pt x="913" y="863"/>
                    <a:pt x="919" y="855"/>
                    <a:pt x="919" y="855"/>
                  </a:cubicBezTo>
                  <a:cubicBezTo>
                    <a:pt x="948" y="806"/>
                    <a:pt x="950" y="801"/>
                    <a:pt x="969" y="784"/>
                  </a:cubicBezTo>
                  <a:cubicBezTo>
                    <a:pt x="1007" y="747"/>
                    <a:pt x="1097" y="733"/>
                    <a:pt x="1209" y="746"/>
                  </a:cubicBezTo>
                  <a:cubicBezTo>
                    <a:pt x="1331" y="760"/>
                    <a:pt x="1331" y="760"/>
                    <a:pt x="1331" y="760"/>
                  </a:cubicBezTo>
                  <a:cubicBezTo>
                    <a:pt x="1422" y="771"/>
                    <a:pt x="1422" y="771"/>
                    <a:pt x="1422" y="771"/>
                  </a:cubicBezTo>
                  <a:cubicBezTo>
                    <a:pt x="1486" y="780"/>
                    <a:pt x="1486" y="780"/>
                    <a:pt x="1486" y="780"/>
                  </a:cubicBezTo>
                  <a:cubicBezTo>
                    <a:pt x="1545" y="785"/>
                    <a:pt x="1545" y="785"/>
                    <a:pt x="1545" y="785"/>
                  </a:cubicBezTo>
                  <a:cubicBezTo>
                    <a:pt x="1580" y="787"/>
                    <a:pt x="1580" y="787"/>
                    <a:pt x="1580" y="787"/>
                  </a:cubicBezTo>
                  <a:cubicBezTo>
                    <a:pt x="1787" y="433"/>
                    <a:pt x="1787" y="433"/>
                    <a:pt x="1787" y="433"/>
                  </a:cubicBezTo>
                  <a:cubicBezTo>
                    <a:pt x="1723" y="426"/>
                    <a:pt x="1723" y="426"/>
                    <a:pt x="1723" y="426"/>
                  </a:cubicBezTo>
                  <a:cubicBezTo>
                    <a:pt x="1642" y="418"/>
                    <a:pt x="1642" y="418"/>
                    <a:pt x="1642" y="418"/>
                  </a:cubicBezTo>
                  <a:cubicBezTo>
                    <a:pt x="1545" y="407"/>
                    <a:pt x="1545" y="407"/>
                    <a:pt x="1545" y="407"/>
                  </a:cubicBezTo>
                  <a:cubicBezTo>
                    <a:pt x="1343" y="387"/>
                    <a:pt x="1343" y="387"/>
                    <a:pt x="1343" y="387"/>
                  </a:cubicBezTo>
                  <a:cubicBezTo>
                    <a:pt x="1219" y="373"/>
                    <a:pt x="1130" y="379"/>
                    <a:pt x="1064" y="405"/>
                  </a:cubicBezTo>
                  <a:cubicBezTo>
                    <a:pt x="1065" y="399"/>
                    <a:pt x="1065" y="392"/>
                    <a:pt x="1065" y="387"/>
                  </a:cubicBezTo>
                  <a:cubicBezTo>
                    <a:pt x="1065" y="361"/>
                    <a:pt x="1062" y="341"/>
                    <a:pt x="1058" y="314"/>
                  </a:cubicBezTo>
                  <a:cubicBezTo>
                    <a:pt x="1036" y="213"/>
                    <a:pt x="972" y="126"/>
                    <a:pt x="881" y="72"/>
                  </a:cubicBezTo>
                  <a:cubicBezTo>
                    <a:pt x="769" y="6"/>
                    <a:pt x="621" y="0"/>
                    <a:pt x="503" y="58"/>
                  </a:cubicBezTo>
                  <a:close/>
                  <a:moveTo>
                    <a:pt x="512" y="482"/>
                  </a:moveTo>
                  <a:lnTo>
                    <a:pt x="512" y="482"/>
                  </a:lnTo>
                  <a:cubicBezTo>
                    <a:pt x="542" y="433"/>
                    <a:pt x="572" y="403"/>
                    <a:pt x="606" y="394"/>
                  </a:cubicBezTo>
                  <a:cubicBezTo>
                    <a:pt x="633" y="387"/>
                    <a:pt x="662" y="394"/>
                    <a:pt x="695" y="412"/>
                  </a:cubicBezTo>
                  <a:cubicBezTo>
                    <a:pt x="736" y="436"/>
                    <a:pt x="757" y="472"/>
                    <a:pt x="757" y="513"/>
                  </a:cubicBezTo>
                  <a:cubicBezTo>
                    <a:pt x="757" y="533"/>
                    <a:pt x="751" y="554"/>
                    <a:pt x="739" y="574"/>
                  </a:cubicBezTo>
                  <a:cubicBezTo>
                    <a:pt x="720" y="610"/>
                    <a:pt x="720" y="610"/>
                    <a:pt x="720" y="610"/>
                  </a:cubicBezTo>
                  <a:cubicBezTo>
                    <a:pt x="710" y="633"/>
                    <a:pt x="710" y="633"/>
                    <a:pt x="710" y="633"/>
                  </a:cubicBezTo>
                  <a:cubicBezTo>
                    <a:pt x="710" y="633"/>
                    <a:pt x="673" y="694"/>
                    <a:pt x="656" y="723"/>
                  </a:cubicBezTo>
                  <a:cubicBezTo>
                    <a:pt x="622" y="703"/>
                    <a:pt x="479" y="619"/>
                    <a:pt x="443" y="599"/>
                  </a:cubicBezTo>
                  <a:cubicBezTo>
                    <a:pt x="462" y="567"/>
                    <a:pt x="512" y="482"/>
                    <a:pt x="512" y="482"/>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47" name="Freeform 12">
              <a:extLst>
                <a:ext uri="{FF2B5EF4-FFF2-40B4-BE49-F238E27FC236}">
                  <a16:creationId xmlns:a16="http://schemas.microsoft.com/office/drawing/2014/main" id="{F70F611F-B3A8-7977-0399-8048AD164005}"/>
                </a:ext>
              </a:extLst>
            </p:cNvPr>
            <p:cNvSpPr>
              <a:spLocks noChangeArrowheads="1"/>
            </p:cNvSpPr>
            <p:nvPr/>
          </p:nvSpPr>
          <p:spPr bwMode="auto">
            <a:xfrm>
              <a:off x="2991660" y="1445576"/>
              <a:ext cx="619177" cy="589472"/>
            </a:xfrm>
            <a:custGeom>
              <a:avLst/>
              <a:gdLst>
                <a:gd name="T0" fmla="*/ 0 w 1693"/>
                <a:gd name="T1" fmla="*/ 273794 h 1637"/>
                <a:gd name="T2" fmla="*/ 0 w 1693"/>
                <a:gd name="T3" fmla="*/ 273794 h 1637"/>
                <a:gd name="T4" fmla="*/ 378074 w 1693"/>
                <a:gd name="T5" fmla="*/ 588602 h 1637"/>
                <a:gd name="T6" fmla="*/ 609240 w 1693"/>
                <a:gd name="T7" fmla="*/ 310851 h 1637"/>
                <a:gd name="T8" fmla="*/ 527864 w 1693"/>
                <a:gd name="T9" fmla="*/ 243212 h 1637"/>
                <a:gd name="T10" fmla="*/ 384196 w 1693"/>
                <a:gd name="T11" fmla="*/ 416267 h 1637"/>
                <a:gd name="T12" fmla="*/ 311461 w 1693"/>
                <a:gd name="T13" fmla="*/ 356183 h 1637"/>
                <a:gd name="T14" fmla="*/ 445408 w 1693"/>
                <a:gd name="T15" fmla="*/ 194642 h 1637"/>
                <a:gd name="T16" fmla="*/ 362591 w 1693"/>
                <a:gd name="T17" fmla="*/ 125564 h 1637"/>
                <a:gd name="T18" fmla="*/ 228285 w 1693"/>
                <a:gd name="T19" fmla="*/ 286746 h 1637"/>
                <a:gd name="T20" fmla="*/ 169593 w 1693"/>
                <a:gd name="T21" fmla="*/ 237815 h 1637"/>
                <a:gd name="T22" fmla="*/ 310021 w 1693"/>
                <a:gd name="T23" fmla="*/ 69078 h 1637"/>
                <a:gd name="T24" fmla="*/ 227925 w 1693"/>
                <a:gd name="T25" fmla="*/ 0 h 1637"/>
                <a:gd name="T26" fmla="*/ 0 w 1693"/>
                <a:gd name="T27" fmla="*/ 273794 h 16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3" h="1637">
                  <a:moveTo>
                    <a:pt x="0" y="761"/>
                  </a:moveTo>
                  <a:lnTo>
                    <a:pt x="0" y="761"/>
                  </a:lnTo>
                  <a:cubicBezTo>
                    <a:pt x="1050" y="1636"/>
                    <a:pt x="1050" y="1636"/>
                    <a:pt x="1050" y="1636"/>
                  </a:cubicBezTo>
                  <a:cubicBezTo>
                    <a:pt x="1692" y="864"/>
                    <a:pt x="1692" y="864"/>
                    <a:pt x="1692" y="864"/>
                  </a:cubicBezTo>
                  <a:cubicBezTo>
                    <a:pt x="1466" y="676"/>
                    <a:pt x="1466" y="676"/>
                    <a:pt x="1466" y="676"/>
                  </a:cubicBezTo>
                  <a:cubicBezTo>
                    <a:pt x="1466" y="676"/>
                    <a:pt x="1098" y="1119"/>
                    <a:pt x="1067" y="1157"/>
                  </a:cubicBezTo>
                  <a:cubicBezTo>
                    <a:pt x="1035" y="1131"/>
                    <a:pt x="895" y="1015"/>
                    <a:pt x="865" y="990"/>
                  </a:cubicBezTo>
                  <a:cubicBezTo>
                    <a:pt x="895" y="952"/>
                    <a:pt x="1237" y="541"/>
                    <a:pt x="1237" y="541"/>
                  </a:cubicBezTo>
                  <a:cubicBezTo>
                    <a:pt x="1007" y="349"/>
                    <a:pt x="1007" y="349"/>
                    <a:pt x="1007" y="349"/>
                  </a:cubicBezTo>
                  <a:cubicBezTo>
                    <a:pt x="1007" y="349"/>
                    <a:pt x="665" y="760"/>
                    <a:pt x="634" y="797"/>
                  </a:cubicBezTo>
                  <a:cubicBezTo>
                    <a:pt x="604" y="772"/>
                    <a:pt x="500" y="686"/>
                    <a:pt x="471" y="661"/>
                  </a:cubicBezTo>
                  <a:cubicBezTo>
                    <a:pt x="502" y="623"/>
                    <a:pt x="861" y="192"/>
                    <a:pt x="861" y="192"/>
                  </a:cubicBezTo>
                  <a:cubicBezTo>
                    <a:pt x="633" y="0"/>
                    <a:pt x="633" y="0"/>
                    <a:pt x="633" y="0"/>
                  </a:cubicBezTo>
                  <a:lnTo>
                    <a:pt x="0" y="76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49" name="Freeform 13">
              <a:extLst>
                <a:ext uri="{FF2B5EF4-FFF2-40B4-BE49-F238E27FC236}">
                  <a16:creationId xmlns:a16="http://schemas.microsoft.com/office/drawing/2014/main" id="{CA29519D-BCAD-63C7-25B6-B00C60F548BE}"/>
                </a:ext>
              </a:extLst>
            </p:cNvPr>
            <p:cNvSpPr>
              <a:spLocks noChangeArrowheads="1"/>
            </p:cNvSpPr>
            <p:nvPr/>
          </p:nvSpPr>
          <p:spPr bwMode="auto">
            <a:xfrm>
              <a:off x="3345481" y="1091892"/>
              <a:ext cx="442267" cy="589472"/>
            </a:xfrm>
            <a:custGeom>
              <a:avLst/>
              <a:gdLst>
                <a:gd name="T0" fmla="*/ 0 w 1254"/>
                <a:gd name="T1" fmla="*/ 219819 h 1652"/>
                <a:gd name="T2" fmla="*/ 0 w 1254"/>
                <a:gd name="T3" fmla="*/ 219819 h 1652"/>
                <a:gd name="T4" fmla="*/ 319622 w 1254"/>
                <a:gd name="T5" fmla="*/ 594952 h 1652"/>
                <a:gd name="T6" fmla="*/ 422447 w 1254"/>
                <a:gd name="T7" fmla="*/ 505943 h 1652"/>
                <a:gd name="T8" fmla="*/ 296971 w 1254"/>
                <a:gd name="T9" fmla="*/ 358196 h 1652"/>
                <a:gd name="T10" fmla="*/ 450490 w 1254"/>
                <a:gd name="T11" fmla="*/ 226665 h 1652"/>
                <a:gd name="T12" fmla="*/ 380023 w 1254"/>
                <a:gd name="T13" fmla="*/ 144143 h 1652"/>
                <a:gd name="T14" fmla="*/ 226144 w 1254"/>
                <a:gd name="T15" fmla="*/ 275674 h 1652"/>
                <a:gd name="T16" fmla="*/ 174012 w 1254"/>
                <a:gd name="T17" fmla="*/ 214413 h 1652"/>
                <a:gd name="T18" fmla="*/ 327891 w 1254"/>
                <a:gd name="T19" fmla="*/ 82522 h 1652"/>
                <a:gd name="T20" fmla="*/ 257423 w 1254"/>
                <a:gd name="T21" fmla="*/ 0 h 1652"/>
                <a:gd name="T22" fmla="*/ 0 w 1254"/>
                <a:gd name="T23" fmla="*/ 219819 h 16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4" h="1652">
                  <a:moveTo>
                    <a:pt x="0" y="610"/>
                  </a:moveTo>
                  <a:lnTo>
                    <a:pt x="0" y="610"/>
                  </a:lnTo>
                  <a:cubicBezTo>
                    <a:pt x="889" y="1651"/>
                    <a:pt x="889" y="1651"/>
                    <a:pt x="889" y="1651"/>
                  </a:cubicBezTo>
                  <a:cubicBezTo>
                    <a:pt x="1175" y="1404"/>
                    <a:pt x="1175" y="1404"/>
                    <a:pt x="1175" y="1404"/>
                  </a:cubicBezTo>
                  <a:cubicBezTo>
                    <a:pt x="1175" y="1404"/>
                    <a:pt x="857" y="1030"/>
                    <a:pt x="826" y="994"/>
                  </a:cubicBezTo>
                  <a:cubicBezTo>
                    <a:pt x="863" y="963"/>
                    <a:pt x="1253" y="629"/>
                    <a:pt x="1253" y="629"/>
                  </a:cubicBezTo>
                  <a:cubicBezTo>
                    <a:pt x="1057" y="400"/>
                    <a:pt x="1057" y="400"/>
                    <a:pt x="1057" y="400"/>
                  </a:cubicBezTo>
                  <a:cubicBezTo>
                    <a:pt x="1057" y="400"/>
                    <a:pt x="666" y="733"/>
                    <a:pt x="629" y="765"/>
                  </a:cubicBezTo>
                  <a:cubicBezTo>
                    <a:pt x="603" y="736"/>
                    <a:pt x="509" y="624"/>
                    <a:pt x="484" y="595"/>
                  </a:cubicBezTo>
                  <a:cubicBezTo>
                    <a:pt x="520" y="563"/>
                    <a:pt x="912" y="229"/>
                    <a:pt x="912" y="229"/>
                  </a:cubicBezTo>
                  <a:cubicBezTo>
                    <a:pt x="716" y="0"/>
                    <a:pt x="716" y="0"/>
                    <a:pt x="716" y="0"/>
                  </a:cubicBezTo>
                  <a:lnTo>
                    <a:pt x="0" y="61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1" name="Freeform 14">
              <a:extLst>
                <a:ext uri="{FF2B5EF4-FFF2-40B4-BE49-F238E27FC236}">
                  <a16:creationId xmlns:a16="http://schemas.microsoft.com/office/drawing/2014/main" id="{E453D153-EDCC-5796-6132-E03A3F9CA7ED}"/>
                </a:ext>
              </a:extLst>
            </p:cNvPr>
            <p:cNvSpPr>
              <a:spLocks noChangeArrowheads="1"/>
            </p:cNvSpPr>
            <p:nvPr/>
          </p:nvSpPr>
          <p:spPr bwMode="auto">
            <a:xfrm>
              <a:off x="3787748" y="708745"/>
              <a:ext cx="560226" cy="677884"/>
            </a:xfrm>
            <a:custGeom>
              <a:avLst/>
              <a:gdLst>
                <a:gd name="T0" fmla="*/ 69392 w 1616"/>
                <a:gd name="T1" fmla="*/ 83487 h 1844"/>
                <a:gd name="T2" fmla="*/ 69392 w 1616"/>
                <a:gd name="T3" fmla="*/ 83487 h 1844"/>
                <a:gd name="T4" fmla="*/ 130874 w 1616"/>
                <a:gd name="T5" fmla="*/ 102559 h 1844"/>
                <a:gd name="T6" fmla="*/ 113257 w 1616"/>
                <a:gd name="T7" fmla="*/ 164094 h 1844"/>
                <a:gd name="T8" fmla="*/ 52134 w 1616"/>
                <a:gd name="T9" fmla="*/ 145382 h 1844"/>
                <a:gd name="T10" fmla="*/ 69392 w 1616"/>
                <a:gd name="T11" fmla="*/ 83487 h 1844"/>
                <a:gd name="T12" fmla="*/ 201345 w 1616"/>
                <a:gd name="T13" fmla="*/ 11875 h 1844"/>
                <a:gd name="T14" fmla="*/ 201345 w 1616"/>
                <a:gd name="T15" fmla="*/ 11875 h 1844"/>
                <a:gd name="T16" fmla="*/ 262468 w 1616"/>
                <a:gd name="T17" fmla="*/ 30948 h 1844"/>
                <a:gd name="T18" fmla="*/ 245210 w 1616"/>
                <a:gd name="T19" fmla="*/ 92483 h 1844"/>
                <a:gd name="T20" fmla="*/ 183368 w 1616"/>
                <a:gd name="T21" fmla="*/ 73771 h 1844"/>
                <a:gd name="T22" fmla="*/ 201345 w 1616"/>
                <a:gd name="T23" fmla="*/ 11875 h 1844"/>
                <a:gd name="T24" fmla="*/ 64718 w 1616"/>
                <a:gd name="T25" fmla="*/ 74850 h 1844"/>
                <a:gd name="T26" fmla="*/ 64718 w 1616"/>
                <a:gd name="T27" fmla="*/ 74850 h 1844"/>
                <a:gd name="T28" fmla="*/ 65078 w 1616"/>
                <a:gd name="T29" fmla="*/ 74850 h 1844"/>
                <a:gd name="T30" fmla="*/ 64718 w 1616"/>
                <a:gd name="T31" fmla="*/ 74850 h 1844"/>
                <a:gd name="T32" fmla="*/ 189121 w 1616"/>
                <a:gd name="T33" fmla="*/ 145742 h 1844"/>
                <a:gd name="T34" fmla="*/ 189121 w 1616"/>
                <a:gd name="T35" fmla="*/ 145742 h 1844"/>
                <a:gd name="T36" fmla="*/ 67594 w 1616"/>
                <a:gd name="T37" fmla="*/ 499121 h 1844"/>
                <a:gd name="T38" fmla="*/ 427140 w 1616"/>
                <a:gd name="T39" fmla="*/ 590164 h 1844"/>
                <a:gd name="T40" fmla="*/ 580665 w 1616"/>
                <a:gd name="T41" fmla="*/ 352299 h 1844"/>
                <a:gd name="T42" fmla="*/ 551183 w 1616"/>
                <a:gd name="T43" fmla="*/ 237145 h 1844"/>
                <a:gd name="T44" fmla="*/ 405927 w 1616"/>
                <a:gd name="T45" fmla="*/ 119832 h 1844"/>
                <a:gd name="T46" fmla="*/ 189121 w 1616"/>
                <a:gd name="T47" fmla="*/ 145742 h 1844"/>
                <a:gd name="T48" fmla="*/ 427140 w 1616"/>
                <a:gd name="T49" fmla="*/ 590164 h 1844"/>
                <a:gd name="T50" fmla="*/ 427140 w 1616"/>
                <a:gd name="T51" fmla="*/ 590164 h 1844"/>
                <a:gd name="T52" fmla="*/ 351995 w 1616"/>
                <a:gd name="T53" fmla="*/ 236066 h 1844"/>
                <a:gd name="T54" fmla="*/ 351995 w 1616"/>
                <a:gd name="T55" fmla="*/ 236066 h 1844"/>
                <a:gd name="T56" fmla="*/ 430376 w 1616"/>
                <a:gd name="T57" fmla="*/ 305518 h 1844"/>
                <a:gd name="T58" fmla="*/ 442960 w 1616"/>
                <a:gd name="T59" fmla="*/ 406997 h 1844"/>
                <a:gd name="T60" fmla="*/ 375006 w 1616"/>
                <a:gd name="T61" fmla="*/ 487605 h 1844"/>
                <a:gd name="T62" fmla="*/ 268940 w 1616"/>
                <a:gd name="T63" fmla="*/ 502719 h 1844"/>
                <a:gd name="T64" fmla="*/ 190559 w 1616"/>
                <a:gd name="T65" fmla="*/ 434706 h 1844"/>
                <a:gd name="T66" fmla="*/ 170784 w 1616"/>
                <a:gd name="T67" fmla="*/ 363455 h 1844"/>
                <a:gd name="T68" fmla="*/ 245210 w 1616"/>
                <a:gd name="T69" fmla="*/ 251180 h 1844"/>
                <a:gd name="T70" fmla="*/ 351995 w 1616"/>
                <a:gd name="T71" fmla="*/ 236066 h 1844"/>
                <a:gd name="T72" fmla="*/ 196671 w 1616"/>
                <a:gd name="T73" fmla="*/ 3958 h 1844"/>
                <a:gd name="T74" fmla="*/ 196671 w 1616"/>
                <a:gd name="T75" fmla="*/ 3958 h 1844"/>
                <a:gd name="T76" fmla="*/ 196671 w 1616"/>
                <a:gd name="T77" fmla="*/ 3599 h 1844"/>
                <a:gd name="T78" fmla="*/ 196671 w 1616"/>
                <a:gd name="T79" fmla="*/ 3958 h 18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6" h="1844">
                  <a:moveTo>
                    <a:pt x="193" y="232"/>
                  </a:moveTo>
                  <a:lnTo>
                    <a:pt x="193" y="232"/>
                  </a:lnTo>
                  <a:cubicBezTo>
                    <a:pt x="254" y="199"/>
                    <a:pt x="329" y="221"/>
                    <a:pt x="364" y="285"/>
                  </a:cubicBezTo>
                  <a:cubicBezTo>
                    <a:pt x="397" y="347"/>
                    <a:pt x="375" y="423"/>
                    <a:pt x="315" y="456"/>
                  </a:cubicBezTo>
                  <a:cubicBezTo>
                    <a:pt x="252" y="489"/>
                    <a:pt x="178" y="466"/>
                    <a:pt x="145" y="404"/>
                  </a:cubicBezTo>
                  <a:cubicBezTo>
                    <a:pt x="110" y="341"/>
                    <a:pt x="132" y="266"/>
                    <a:pt x="193" y="232"/>
                  </a:cubicBezTo>
                  <a:close/>
                  <a:moveTo>
                    <a:pt x="560" y="33"/>
                  </a:moveTo>
                  <a:lnTo>
                    <a:pt x="560" y="33"/>
                  </a:lnTo>
                  <a:cubicBezTo>
                    <a:pt x="622" y="0"/>
                    <a:pt x="696" y="23"/>
                    <a:pt x="730" y="86"/>
                  </a:cubicBezTo>
                  <a:cubicBezTo>
                    <a:pt x="764" y="149"/>
                    <a:pt x="742" y="224"/>
                    <a:pt x="682" y="257"/>
                  </a:cubicBezTo>
                  <a:cubicBezTo>
                    <a:pt x="619" y="290"/>
                    <a:pt x="545" y="268"/>
                    <a:pt x="510" y="205"/>
                  </a:cubicBezTo>
                  <a:cubicBezTo>
                    <a:pt x="477" y="142"/>
                    <a:pt x="498" y="66"/>
                    <a:pt x="560" y="33"/>
                  </a:cubicBezTo>
                  <a:close/>
                  <a:moveTo>
                    <a:pt x="180" y="208"/>
                  </a:moveTo>
                  <a:lnTo>
                    <a:pt x="180" y="208"/>
                  </a:lnTo>
                  <a:cubicBezTo>
                    <a:pt x="181" y="208"/>
                    <a:pt x="181" y="208"/>
                    <a:pt x="181" y="208"/>
                  </a:cubicBezTo>
                  <a:lnTo>
                    <a:pt x="180" y="208"/>
                  </a:lnTo>
                  <a:close/>
                  <a:moveTo>
                    <a:pt x="526" y="405"/>
                  </a:moveTo>
                  <a:lnTo>
                    <a:pt x="526" y="405"/>
                  </a:lnTo>
                  <a:cubicBezTo>
                    <a:pt x="148" y="610"/>
                    <a:pt x="0" y="1042"/>
                    <a:pt x="188" y="1387"/>
                  </a:cubicBezTo>
                  <a:cubicBezTo>
                    <a:pt x="375" y="1731"/>
                    <a:pt x="814" y="1843"/>
                    <a:pt x="1188" y="1640"/>
                  </a:cubicBezTo>
                  <a:cubicBezTo>
                    <a:pt x="1462" y="1492"/>
                    <a:pt x="1615" y="1238"/>
                    <a:pt x="1615" y="979"/>
                  </a:cubicBezTo>
                  <a:cubicBezTo>
                    <a:pt x="1615" y="870"/>
                    <a:pt x="1589" y="761"/>
                    <a:pt x="1533" y="659"/>
                  </a:cubicBezTo>
                  <a:cubicBezTo>
                    <a:pt x="1447" y="501"/>
                    <a:pt x="1303" y="385"/>
                    <a:pt x="1129" y="333"/>
                  </a:cubicBezTo>
                  <a:cubicBezTo>
                    <a:pt x="934" y="275"/>
                    <a:pt x="720" y="301"/>
                    <a:pt x="526" y="405"/>
                  </a:cubicBezTo>
                  <a:close/>
                  <a:moveTo>
                    <a:pt x="1188" y="1640"/>
                  </a:moveTo>
                  <a:lnTo>
                    <a:pt x="1188" y="1640"/>
                  </a:lnTo>
                  <a:close/>
                  <a:moveTo>
                    <a:pt x="979" y="656"/>
                  </a:moveTo>
                  <a:lnTo>
                    <a:pt x="979" y="656"/>
                  </a:lnTo>
                  <a:cubicBezTo>
                    <a:pt x="1069" y="683"/>
                    <a:pt x="1145" y="749"/>
                    <a:pt x="1197" y="849"/>
                  </a:cubicBezTo>
                  <a:cubicBezTo>
                    <a:pt x="1246" y="940"/>
                    <a:pt x="1259" y="1040"/>
                    <a:pt x="1232" y="1131"/>
                  </a:cubicBezTo>
                  <a:cubicBezTo>
                    <a:pt x="1204" y="1225"/>
                    <a:pt x="1138" y="1304"/>
                    <a:pt x="1043" y="1355"/>
                  </a:cubicBezTo>
                  <a:cubicBezTo>
                    <a:pt x="943" y="1410"/>
                    <a:pt x="842" y="1424"/>
                    <a:pt x="748" y="1397"/>
                  </a:cubicBezTo>
                  <a:cubicBezTo>
                    <a:pt x="656" y="1369"/>
                    <a:pt x="581" y="1304"/>
                    <a:pt x="530" y="1208"/>
                  </a:cubicBezTo>
                  <a:cubicBezTo>
                    <a:pt x="493" y="1141"/>
                    <a:pt x="475" y="1073"/>
                    <a:pt x="475" y="1010"/>
                  </a:cubicBezTo>
                  <a:cubicBezTo>
                    <a:pt x="475" y="884"/>
                    <a:pt x="547" y="772"/>
                    <a:pt x="682" y="698"/>
                  </a:cubicBezTo>
                  <a:cubicBezTo>
                    <a:pt x="785" y="643"/>
                    <a:pt x="887" y="628"/>
                    <a:pt x="979" y="656"/>
                  </a:cubicBezTo>
                  <a:close/>
                  <a:moveTo>
                    <a:pt x="547" y="11"/>
                  </a:moveTo>
                  <a:lnTo>
                    <a:pt x="547" y="11"/>
                  </a:lnTo>
                  <a:cubicBezTo>
                    <a:pt x="547" y="10"/>
                    <a:pt x="547" y="10"/>
                    <a:pt x="547" y="10"/>
                  </a:cubicBezTo>
                  <a:lnTo>
                    <a:pt x="547" y="11"/>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2" name="Freeform 15">
              <a:extLst>
                <a:ext uri="{FF2B5EF4-FFF2-40B4-BE49-F238E27FC236}">
                  <a16:creationId xmlns:a16="http://schemas.microsoft.com/office/drawing/2014/main" id="{22E105AE-6D95-2585-E4F8-03ECD1CD8DC6}"/>
                </a:ext>
              </a:extLst>
            </p:cNvPr>
            <p:cNvSpPr>
              <a:spLocks noChangeArrowheads="1"/>
            </p:cNvSpPr>
            <p:nvPr/>
          </p:nvSpPr>
          <p:spPr bwMode="auto">
            <a:xfrm>
              <a:off x="4377449" y="620314"/>
              <a:ext cx="560226" cy="530525"/>
            </a:xfrm>
            <a:custGeom>
              <a:avLst/>
              <a:gdLst>
                <a:gd name="T0" fmla="*/ 181936 w 1507"/>
                <a:gd name="T1" fmla="*/ 18746 h 1506"/>
                <a:gd name="T2" fmla="*/ 181936 w 1507"/>
                <a:gd name="T3" fmla="*/ 18746 h 1506"/>
                <a:gd name="T4" fmla="*/ 0 w 1507"/>
                <a:gd name="T5" fmla="*/ 65612 h 1506"/>
                <a:gd name="T6" fmla="*/ 123572 w 1507"/>
                <a:gd name="T7" fmla="*/ 542564 h 1506"/>
                <a:gd name="T8" fmla="*/ 255431 w 1507"/>
                <a:gd name="T9" fmla="*/ 508677 h 1506"/>
                <a:gd name="T10" fmla="*/ 207155 w 1507"/>
                <a:gd name="T11" fmla="*/ 321934 h 1506"/>
                <a:gd name="T12" fmla="*/ 214360 w 1507"/>
                <a:gd name="T13" fmla="*/ 320131 h 1506"/>
                <a:gd name="T14" fmla="*/ 244262 w 1507"/>
                <a:gd name="T15" fmla="*/ 314363 h 1506"/>
                <a:gd name="T16" fmla="*/ 315595 w 1507"/>
                <a:gd name="T17" fmla="*/ 366637 h 1506"/>
                <a:gd name="T18" fmla="*/ 342255 w 1507"/>
                <a:gd name="T19" fmla="*/ 401245 h 1506"/>
                <a:gd name="T20" fmla="*/ 363151 w 1507"/>
                <a:gd name="T21" fmla="*/ 427202 h 1506"/>
                <a:gd name="T22" fmla="*/ 377562 w 1507"/>
                <a:gd name="T23" fmla="*/ 445588 h 1506"/>
                <a:gd name="T24" fmla="*/ 390892 w 1507"/>
                <a:gd name="T25" fmla="*/ 462892 h 1506"/>
                <a:gd name="T26" fmla="*/ 399178 w 1507"/>
                <a:gd name="T27" fmla="*/ 471184 h 1506"/>
                <a:gd name="T28" fmla="*/ 542565 w 1507"/>
                <a:gd name="T29" fmla="*/ 434052 h 1506"/>
                <a:gd name="T30" fmla="*/ 527794 w 1507"/>
                <a:gd name="T31" fmla="*/ 416387 h 1506"/>
                <a:gd name="T32" fmla="*/ 509060 w 1507"/>
                <a:gd name="T33" fmla="*/ 393675 h 1506"/>
                <a:gd name="T34" fmla="*/ 487444 w 1507"/>
                <a:gd name="T35" fmla="*/ 366276 h 1506"/>
                <a:gd name="T36" fmla="*/ 468710 w 1507"/>
                <a:gd name="T37" fmla="*/ 343564 h 1506"/>
                <a:gd name="T38" fmla="*/ 440969 w 1507"/>
                <a:gd name="T39" fmla="*/ 309316 h 1506"/>
                <a:gd name="T40" fmla="*/ 366033 w 1507"/>
                <a:gd name="T41" fmla="*/ 242622 h 1506"/>
                <a:gd name="T42" fmla="*/ 387289 w 1507"/>
                <a:gd name="T43" fmla="*/ 217386 h 1506"/>
                <a:gd name="T44" fmla="*/ 408545 w 1507"/>
                <a:gd name="T45" fmla="*/ 145645 h 1506"/>
                <a:gd name="T46" fmla="*/ 404222 w 1507"/>
                <a:gd name="T47" fmla="*/ 111757 h 1506"/>
                <a:gd name="T48" fmla="*/ 311272 w 1507"/>
                <a:gd name="T49" fmla="*/ 11176 h 1506"/>
                <a:gd name="T50" fmla="*/ 181936 w 1507"/>
                <a:gd name="T51" fmla="*/ 18746 h 1506"/>
                <a:gd name="T52" fmla="*/ 181936 w 1507"/>
                <a:gd name="T53" fmla="*/ 18746 h 1506"/>
                <a:gd name="T54" fmla="*/ 181936 w 1507"/>
                <a:gd name="T55" fmla="*/ 18746 h 1506"/>
                <a:gd name="T56" fmla="*/ 206074 w 1507"/>
                <a:gd name="T57" fmla="*/ 121131 h 1506"/>
                <a:gd name="T58" fmla="*/ 206074 w 1507"/>
                <a:gd name="T59" fmla="*/ 121131 h 1506"/>
                <a:gd name="T60" fmla="*/ 252188 w 1507"/>
                <a:gd name="T61" fmla="*/ 123294 h 1506"/>
                <a:gd name="T62" fmla="*/ 269841 w 1507"/>
                <a:gd name="T63" fmla="*/ 150332 h 1506"/>
                <a:gd name="T64" fmla="*/ 271643 w 1507"/>
                <a:gd name="T65" fmla="*/ 163310 h 1506"/>
                <a:gd name="T66" fmla="*/ 239939 w 1507"/>
                <a:gd name="T67" fmla="*/ 202966 h 1506"/>
                <a:gd name="T68" fmla="*/ 226609 w 1507"/>
                <a:gd name="T69" fmla="*/ 207292 h 1506"/>
                <a:gd name="T70" fmla="*/ 217602 w 1507"/>
                <a:gd name="T71" fmla="*/ 210176 h 1506"/>
                <a:gd name="T72" fmla="*/ 180495 w 1507"/>
                <a:gd name="T73" fmla="*/ 219549 h 1506"/>
                <a:gd name="T74" fmla="*/ 158158 w 1507"/>
                <a:gd name="T75" fmla="*/ 133388 h 1506"/>
                <a:gd name="T76" fmla="*/ 206074 w 1507"/>
                <a:gd name="T77" fmla="*/ 121131 h 15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07" h="1506">
                  <a:moveTo>
                    <a:pt x="505" y="52"/>
                  </a:moveTo>
                  <a:lnTo>
                    <a:pt x="505" y="52"/>
                  </a:lnTo>
                  <a:cubicBezTo>
                    <a:pt x="0" y="182"/>
                    <a:pt x="0" y="182"/>
                    <a:pt x="0" y="182"/>
                  </a:cubicBezTo>
                  <a:cubicBezTo>
                    <a:pt x="343" y="1505"/>
                    <a:pt x="343" y="1505"/>
                    <a:pt x="343" y="1505"/>
                  </a:cubicBezTo>
                  <a:cubicBezTo>
                    <a:pt x="709" y="1411"/>
                    <a:pt x="709" y="1411"/>
                    <a:pt x="709" y="1411"/>
                  </a:cubicBezTo>
                  <a:cubicBezTo>
                    <a:pt x="709" y="1411"/>
                    <a:pt x="587" y="939"/>
                    <a:pt x="575" y="893"/>
                  </a:cubicBezTo>
                  <a:cubicBezTo>
                    <a:pt x="585" y="889"/>
                    <a:pt x="595" y="888"/>
                    <a:pt x="595" y="888"/>
                  </a:cubicBezTo>
                  <a:cubicBezTo>
                    <a:pt x="651" y="873"/>
                    <a:pt x="653" y="872"/>
                    <a:pt x="678" y="872"/>
                  </a:cubicBezTo>
                  <a:cubicBezTo>
                    <a:pt x="734" y="874"/>
                    <a:pt x="807" y="929"/>
                    <a:pt x="876" y="1017"/>
                  </a:cubicBezTo>
                  <a:cubicBezTo>
                    <a:pt x="950" y="1113"/>
                    <a:pt x="950" y="1113"/>
                    <a:pt x="950" y="1113"/>
                  </a:cubicBezTo>
                  <a:cubicBezTo>
                    <a:pt x="1008" y="1185"/>
                    <a:pt x="1008" y="1185"/>
                    <a:pt x="1008" y="1185"/>
                  </a:cubicBezTo>
                  <a:cubicBezTo>
                    <a:pt x="1048" y="1236"/>
                    <a:pt x="1048" y="1236"/>
                    <a:pt x="1048" y="1236"/>
                  </a:cubicBezTo>
                  <a:cubicBezTo>
                    <a:pt x="1085" y="1284"/>
                    <a:pt x="1085" y="1284"/>
                    <a:pt x="1085" y="1284"/>
                  </a:cubicBezTo>
                  <a:cubicBezTo>
                    <a:pt x="1108" y="1307"/>
                    <a:pt x="1108" y="1307"/>
                    <a:pt x="1108" y="1307"/>
                  </a:cubicBezTo>
                  <a:cubicBezTo>
                    <a:pt x="1506" y="1204"/>
                    <a:pt x="1506" y="1204"/>
                    <a:pt x="1506" y="1204"/>
                  </a:cubicBezTo>
                  <a:cubicBezTo>
                    <a:pt x="1465" y="1155"/>
                    <a:pt x="1465" y="1155"/>
                    <a:pt x="1465" y="1155"/>
                  </a:cubicBezTo>
                  <a:cubicBezTo>
                    <a:pt x="1413" y="1092"/>
                    <a:pt x="1413" y="1092"/>
                    <a:pt x="1413" y="1092"/>
                  </a:cubicBezTo>
                  <a:cubicBezTo>
                    <a:pt x="1353" y="1016"/>
                    <a:pt x="1353" y="1016"/>
                    <a:pt x="1353" y="1016"/>
                  </a:cubicBezTo>
                  <a:cubicBezTo>
                    <a:pt x="1301" y="953"/>
                    <a:pt x="1301" y="953"/>
                    <a:pt x="1301" y="953"/>
                  </a:cubicBezTo>
                  <a:cubicBezTo>
                    <a:pt x="1224" y="858"/>
                    <a:pt x="1224" y="858"/>
                    <a:pt x="1224" y="858"/>
                  </a:cubicBezTo>
                  <a:cubicBezTo>
                    <a:pt x="1147" y="760"/>
                    <a:pt x="1081" y="701"/>
                    <a:pt x="1016" y="673"/>
                  </a:cubicBezTo>
                  <a:cubicBezTo>
                    <a:pt x="1039" y="650"/>
                    <a:pt x="1055" y="631"/>
                    <a:pt x="1075" y="603"/>
                  </a:cubicBezTo>
                  <a:cubicBezTo>
                    <a:pt x="1114" y="544"/>
                    <a:pt x="1134" y="475"/>
                    <a:pt x="1134" y="404"/>
                  </a:cubicBezTo>
                  <a:cubicBezTo>
                    <a:pt x="1134" y="372"/>
                    <a:pt x="1130" y="340"/>
                    <a:pt x="1122" y="310"/>
                  </a:cubicBezTo>
                  <a:cubicBezTo>
                    <a:pt x="1089" y="183"/>
                    <a:pt x="987" y="73"/>
                    <a:pt x="864" y="31"/>
                  </a:cubicBezTo>
                  <a:cubicBezTo>
                    <a:pt x="765" y="0"/>
                    <a:pt x="691" y="4"/>
                    <a:pt x="505" y="52"/>
                  </a:cubicBezTo>
                  <a:close/>
                  <a:moveTo>
                    <a:pt x="505" y="52"/>
                  </a:moveTo>
                  <a:lnTo>
                    <a:pt x="505" y="52"/>
                  </a:lnTo>
                  <a:close/>
                  <a:moveTo>
                    <a:pt x="572" y="336"/>
                  </a:moveTo>
                  <a:lnTo>
                    <a:pt x="572" y="336"/>
                  </a:lnTo>
                  <a:cubicBezTo>
                    <a:pt x="626" y="321"/>
                    <a:pt x="670" y="324"/>
                    <a:pt x="700" y="342"/>
                  </a:cubicBezTo>
                  <a:cubicBezTo>
                    <a:pt x="723" y="356"/>
                    <a:pt x="740" y="381"/>
                    <a:pt x="749" y="417"/>
                  </a:cubicBezTo>
                  <a:cubicBezTo>
                    <a:pt x="753" y="430"/>
                    <a:pt x="754" y="442"/>
                    <a:pt x="754" y="453"/>
                  </a:cubicBezTo>
                  <a:cubicBezTo>
                    <a:pt x="754" y="506"/>
                    <a:pt x="722" y="547"/>
                    <a:pt x="666" y="563"/>
                  </a:cubicBezTo>
                  <a:cubicBezTo>
                    <a:pt x="629" y="575"/>
                    <a:pt x="629" y="575"/>
                    <a:pt x="629" y="575"/>
                  </a:cubicBezTo>
                  <a:cubicBezTo>
                    <a:pt x="604" y="583"/>
                    <a:pt x="604" y="583"/>
                    <a:pt x="604" y="583"/>
                  </a:cubicBezTo>
                  <a:cubicBezTo>
                    <a:pt x="604" y="583"/>
                    <a:pt x="534" y="601"/>
                    <a:pt x="501" y="609"/>
                  </a:cubicBezTo>
                  <a:cubicBezTo>
                    <a:pt x="491" y="571"/>
                    <a:pt x="450" y="409"/>
                    <a:pt x="439" y="370"/>
                  </a:cubicBezTo>
                  <a:cubicBezTo>
                    <a:pt x="476" y="360"/>
                    <a:pt x="572" y="336"/>
                    <a:pt x="572" y="33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3" name="Freeform 16">
              <a:extLst>
                <a:ext uri="{FF2B5EF4-FFF2-40B4-BE49-F238E27FC236}">
                  <a16:creationId xmlns:a16="http://schemas.microsoft.com/office/drawing/2014/main" id="{712EBD64-1D7E-2612-806A-274F4EE3D00B}"/>
                </a:ext>
              </a:extLst>
            </p:cNvPr>
            <p:cNvSpPr>
              <a:spLocks noChangeArrowheads="1"/>
            </p:cNvSpPr>
            <p:nvPr/>
          </p:nvSpPr>
          <p:spPr bwMode="auto">
            <a:xfrm>
              <a:off x="4967151" y="531903"/>
              <a:ext cx="412791" cy="501042"/>
            </a:xfrm>
            <a:custGeom>
              <a:avLst/>
              <a:gdLst>
                <a:gd name="T0" fmla="*/ 185854 w 1157"/>
                <a:gd name="T1" fmla="*/ 1439 h 1381"/>
                <a:gd name="T2" fmla="*/ 185854 w 1157"/>
                <a:gd name="T3" fmla="*/ 1439 h 1381"/>
                <a:gd name="T4" fmla="*/ 185854 w 1157"/>
                <a:gd name="T5" fmla="*/ 1439 h 1381"/>
                <a:gd name="T6" fmla="*/ 0 w 1157"/>
                <a:gd name="T7" fmla="*/ 4677 h 1381"/>
                <a:gd name="T8" fmla="*/ 9706 w 1157"/>
                <a:gd name="T9" fmla="*/ 496528 h 1381"/>
                <a:gd name="T10" fmla="*/ 230790 w 1157"/>
                <a:gd name="T11" fmla="*/ 492930 h 1381"/>
                <a:gd name="T12" fmla="*/ 320661 w 1157"/>
                <a:gd name="T13" fmla="*/ 479617 h 1381"/>
                <a:gd name="T14" fmla="*/ 415566 w 1157"/>
                <a:gd name="T15" fmla="*/ 344691 h 1381"/>
                <a:gd name="T16" fmla="*/ 415566 w 1157"/>
                <a:gd name="T17" fmla="*/ 341453 h 1381"/>
                <a:gd name="T18" fmla="*/ 327492 w 1157"/>
                <a:gd name="T19" fmla="*/ 218400 h 1381"/>
                <a:gd name="T20" fmla="*/ 376022 w 1157"/>
                <a:gd name="T21" fmla="*/ 126651 h 1381"/>
                <a:gd name="T22" fmla="*/ 376022 w 1157"/>
                <a:gd name="T23" fmla="*/ 124852 h 1381"/>
                <a:gd name="T24" fmla="*/ 278601 w 1157"/>
                <a:gd name="T25" fmla="*/ 8635 h 1381"/>
                <a:gd name="T26" fmla="*/ 185854 w 1157"/>
                <a:gd name="T27" fmla="*/ 1439 h 1381"/>
                <a:gd name="T28" fmla="*/ 173991 w 1157"/>
                <a:gd name="T29" fmla="*/ 105422 h 1381"/>
                <a:gd name="T30" fmla="*/ 173991 w 1157"/>
                <a:gd name="T31" fmla="*/ 105422 h 1381"/>
                <a:gd name="T32" fmla="*/ 231509 w 1157"/>
                <a:gd name="T33" fmla="*/ 118015 h 1381"/>
                <a:gd name="T34" fmla="*/ 240855 w 1157"/>
                <a:gd name="T35" fmla="*/ 145360 h 1381"/>
                <a:gd name="T36" fmla="*/ 240855 w 1157"/>
                <a:gd name="T37" fmla="*/ 147519 h 1381"/>
                <a:gd name="T38" fmla="*/ 173272 w 1157"/>
                <a:gd name="T39" fmla="*/ 189256 h 1381"/>
                <a:gd name="T40" fmla="*/ 139840 w 1157"/>
                <a:gd name="T41" fmla="*/ 189976 h 1381"/>
                <a:gd name="T42" fmla="*/ 138043 w 1157"/>
                <a:gd name="T43" fmla="*/ 106142 h 1381"/>
                <a:gd name="T44" fmla="*/ 173991 w 1157"/>
                <a:gd name="T45" fmla="*/ 105422 h 1381"/>
                <a:gd name="T46" fmla="*/ 184057 w 1157"/>
                <a:gd name="T47" fmla="*/ 293599 h 1381"/>
                <a:gd name="T48" fmla="*/ 184057 w 1157"/>
                <a:gd name="T49" fmla="*/ 293599 h 1381"/>
                <a:gd name="T50" fmla="*/ 267098 w 1157"/>
                <a:gd name="T51" fmla="*/ 308351 h 1381"/>
                <a:gd name="T52" fmla="*/ 277164 w 1157"/>
                <a:gd name="T53" fmla="*/ 338575 h 1381"/>
                <a:gd name="T54" fmla="*/ 277164 w 1157"/>
                <a:gd name="T55" fmla="*/ 340733 h 1381"/>
                <a:gd name="T56" fmla="*/ 191246 w 1157"/>
                <a:gd name="T57" fmla="*/ 387868 h 1381"/>
                <a:gd name="T58" fmla="*/ 144154 w 1157"/>
                <a:gd name="T59" fmla="*/ 388947 h 1381"/>
                <a:gd name="T60" fmla="*/ 141997 w 1157"/>
                <a:gd name="T61" fmla="*/ 294319 h 1381"/>
                <a:gd name="T62" fmla="*/ 184057 w 1157"/>
                <a:gd name="T63" fmla="*/ 293599 h 1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7" h="1381">
                  <a:moveTo>
                    <a:pt x="517" y="4"/>
                  </a:moveTo>
                  <a:lnTo>
                    <a:pt x="517" y="4"/>
                  </a:lnTo>
                  <a:cubicBezTo>
                    <a:pt x="0" y="13"/>
                    <a:pt x="0" y="13"/>
                    <a:pt x="0" y="13"/>
                  </a:cubicBezTo>
                  <a:cubicBezTo>
                    <a:pt x="27" y="1380"/>
                    <a:pt x="27" y="1380"/>
                    <a:pt x="27" y="1380"/>
                  </a:cubicBezTo>
                  <a:cubicBezTo>
                    <a:pt x="642" y="1370"/>
                    <a:pt x="642" y="1370"/>
                    <a:pt x="642" y="1370"/>
                  </a:cubicBezTo>
                  <a:cubicBezTo>
                    <a:pt x="755" y="1367"/>
                    <a:pt x="827" y="1357"/>
                    <a:pt x="892" y="1333"/>
                  </a:cubicBezTo>
                  <a:cubicBezTo>
                    <a:pt x="1058" y="1271"/>
                    <a:pt x="1156" y="1132"/>
                    <a:pt x="1156" y="958"/>
                  </a:cubicBezTo>
                  <a:cubicBezTo>
                    <a:pt x="1156" y="955"/>
                    <a:pt x="1156" y="952"/>
                    <a:pt x="1156" y="949"/>
                  </a:cubicBezTo>
                  <a:cubicBezTo>
                    <a:pt x="1152" y="783"/>
                    <a:pt x="1072" y="670"/>
                    <a:pt x="911" y="607"/>
                  </a:cubicBezTo>
                  <a:cubicBezTo>
                    <a:pt x="995" y="545"/>
                    <a:pt x="1046" y="451"/>
                    <a:pt x="1046" y="352"/>
                  </a:cubicBezTo>
                  <a:cubicBezTo>
                    <a:pt x="1046" y="351"/>
                    <a:pt x="1046" y="348"/>
                    <a:pt x="1046" y="347"/>
                  </a:cubicBezTo>
                  <a:cubicBezTo>
                    <a:pt x="1042" y="199"/>
                    <a:pt x="931" y="67"/>
                    <a:pt x="775" y="24"/>
                  </a:cubicBezTo>
                  <a:cubicBezTo>
                    <a:pt x="702" y="4"/>
                    <a:pt x="655" y="0"/>
                    <a:pt x="517" y="4"/>
                  </a:cubicBezTo>
                  <a:close/>
                  <a:moveTo>
                    <a:pt x="484" y="293"/>
                  </a:moveTo>
                  <a:lnTo>
                    <a:pt x="484" y="293"/>
                  </a:lnTo>
                  <a:cubicBezTo>
                    <a:pt x="565" y="290"/>
                    <a:pt x="617" y="302"/>
                    <a:pt x="644" y="328"/>
                  </a:cubicBezTo>
                  <a:cubicBezTo>
                    <a:pt x="660" y="345"/>
                    <a:pt x="670" y="370"/>
                    <a:pt x="670" y="404"/>
                  </a:cubicBezTo>
                  <a:cubicBezTo>
                    <a:pt x="670" y="406"/>
                    <a:pt x="670" y="409"/>
                    <a:pt x="670" y="410"/>
                  </a:cubicBezTo>
                  <a:cubicBezTo>
                    <a:pt x="670" y="482"/>
                    <a:pt x="639" y="522"/>
                    <a:pt x="482" y="526"/>
                  </a:cubicBezTo>
                  <a:cubicBezTo>
                    <a:pt x="482" y="526"/>
                    <a:pt x="422" y="527"/>
                    <a:pt x="389" y="528"/>
                  </a:cubicBezTo>
                  <a:cubicBezTo>
                    <a:pt x="389" y="488"/>
                    <a:pt x="385" y="334"/>
                    <a:pt x="384" y="295"/>
                  </a:cubicBezTo>
                  <a:cubicBezTo>
                    <a:pt x="417" y="294"/>
                    <a:pt x="484" y="293"/>
                    <a:pt x="484" y="293"/>
                  </a:cubicBezTo>
                  <a:close/>
                  <a:moveTo>
                    <a:pt x="512" y="816"/>
                  </a:moveTo>
                  <a:lnTo>
                    <a:pt x="512" y="816"/>
                  </a:lnTo>
                  <a:cubicBezTo>
                    <a:pt x="641" y="813"/>
                    <a:pt x="711" y="825"/>
                    <a:pt x="743" y="857"/>
                  </a:cubicBezTo>
                  <a:cubicBezTo>
                    <a:pt x="762" y="875"/>
                    <a:pt x="770" y="901"/>
                    <a:pt x="771" y="941"/>
                  </a:cubicBezTo>
                  <a:cubicBezTo>
                    <a:pt x="771" y="944"/>
                    <a:pt x="771" y="946"/>
                    <a:pt x="771" y="947"/>
                  </a:cubicBezTo>
                  <a:cubicBezTo>
                    <a:pt x="771" y="1032"/>
                    <a:pt x="732" y="1074"/>
                    <a:pt x="532" y="1078"/>
                  </a:cubicBezTo>
                  <a:cubicBezTo>
                    <a:pt x="532" y="1078"/>
                    <a:pt x="436" y="1080"/>
                    <a:pt x="401" y="1081"/>
                  </a:cubicBezTo>
                  <a:cubicBezTo>
                    <a:pt x="400" y="1039"/>
                    <a:pt x="396" y="858"/>
                    <a:pt x="395" y="818"/>
                  </a:cubicBezTo>
                  <a:cubicBezTo>
                    <a:pt x="430" y="817"/>
                    <a:pt x="512" y="816"/>
                    <a:pt x="512" y="81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4" name="Freeform 17">
              <a:extLst>
                <a:ext uri="{FF2B5EF4-FFF2-40B4-BE49-F238E27FC236}">
                  <a16:creationId xmlns:a16="http://schemas.microsoft.com/office/drawing/2014/main" id="{D8E9E548-FE0C-354D-02F8-C440B0311876}"/>
                </a:ext>
              </a:extLst>
            </p:cNvPr>
            <p:cNvSpPr>
              <a:spLocks noChangeArrowheads="1"/>
            </p:cNvSpPr>
            <p:nvPr/>
          </p:nvSpPr>
          <p:spPr bwMode="auto">
            <a:xfrm>
              <a:off x="5497882" y="561367"/>
              <a:ext cx="560226" cy="560008"/>
            </a:xfrm>
            <a:custGeom>
              <a:avLst/>
              <a:gdLst>
                <a:gd name="T0" fmla="*/ 15132 w 1529"/>
                <a:gd name="T1" fmla="*/ 262439 h 1539"/>
                <a:gd name="T2" fmla="*/ 15132 w 1529"/>
                <a:gd name="T3" fmla="*/ 262439 h 1539"/>
                <a:gd name="T4" fmla="*/ 17654 w 1529"/>
                <a:gd name="T5" fmla="*/ 407519 h 1539"/>
                <a:gd name="T6" fmla="*/ 60166 w 1529"/>
                <a:gd name="T7" fmla="*/ 470878 h 1539"/>
                <a:gd name="T8" fmla="*/ 194189 w 1529"/>
                <a:gd name="T9" fmla="*/ 541078 h 1539"/>
                <a:gd name="T10" fmla="*/ 274171 w 1529"/>
                <a:gd name="T11" fmla="*/ 552238 h 1539"/>
                <a:gd name="T12" fmla="*/ 409995 w 1529"/>
                <a:gd name="T13" fmla="*/ 511918 h 1539"/>
                <a:gd name="T14" fmla="*/ 471602 w 1529"/>
                <a:gd name="T15" fmla="*/ 424798 h 1539"/>
                <a:gd name="T16" fmla="*/ 487094 w 1529"/>
                <a:gd name="T17" fmla="*/ 374039 h 1539"/>
                <a:gd name="T18" fmla="*/ 487094 w 1529"/>
                <a:gd name="T19" fmla="*/ 374039 h 1539"/>
                <a:gd name="T20" fmla="*/ 550503 w 1529"/>
                <a:gd name="T21" fmla="*/ 115200 h 1539"/>
                <a:gd name="T22" fmla="*/ 418281 w 1529"/>
                <a:gd name="T23" fmla="*/ 82800 h 1539"/>
                <a:gd name="T24" fmla="*/ 360277 w 1529"/>
                <a:gd name="T25" fmla="*/ 319679 h 1539"/>
                <a:gd name="T26" fmla="*/ 351990 w 1529"/>
                <a:gd name="T27" fmla="*/ 352799 h 1539"/>
                <a:gd name="T28" fmla="*/ 342623 w 1529"/>
                <a:gd name="T29" fmla="*/ 378719 h 1539"/>
                <a:gd name="T30" fmla="*/ 224092 w 1529"/>
                <a:gd name="T31" fmla="*/ 430918 h 1539"/>
                <a:gd name="T32" fmla="*/ 145912 w 1529"/>
                <a:gd name="T33" fmla="*/ 357479 h 1539"/>
                <a:gd name="T34" fmla="*/ 153478 w 1529"/>
                <a:gd name="T35" fmla="*/ 269279 h 1539"/>
                <a:gd name="T36" fmla="*/ 212203 w 1529"/>
                <a:gd name="T37" fmla="*/ 32400 h 1539"/>
                <a:gd name="T38" fmla="*/ 79261 w 1529"/>
                <a:gd name="T39" fmla="*/ 0 h 1539"/>
                <a:gd name="T40" fmla="*/ 15132 w 1529"/>
                <a:gd name="T41" fmla="*/ 262439 h 1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9" h="1539">
                  <a:moveTo>
                    <a:pt x="42" y="729"/>
                  </a:moveTo>
                  <a:lnTo>
                    <a:pt x="42" y="729"/>
                  </a:lnTo>
                  <a:cubicBezTo>
                    <a:pt x="0" y="896"/>
                    <a:pt x="3" y="1017"/>
                    <a:pt x="49" y="1132"/>
                  </a:cubicBezTo>
                  <a:cubicBezTo>
                    <a:pt x="75" y="1194"/>
                    <a:pt x="115" y="1254"/>
                    <a:pt x="167" y="1308"/>
                  </a:cubicBezTo>
                  <a:cubicBezTo>
                    <a:pt x="264" y="1405"/>
                    <a:pt x="376" y="1463"/>
                    <a:pt x="539" y="1503"/>
                  </a:cubicBezTo>
                  <a:cubicBezTo>
                    <a:pt x="615" y="1521"/>
                    <a:pt x="689" y="1532"/>
                    <a:pt x="761" y="1534"/>
                  </a:cubicBezTo>
                  <a:cubicBezTo>
                    <a:pt x="892" y="1538"/>
                    <a:pt x="1043" y="1493"/>
                    <a:pt x="1138" y="1422"/>
                  </a:cubicBezTo>
                  <a:cubicBezTo>
                    <a:pt x="1215" y="1361"/>
                    <a:pt x="1277" y="1274"/>
                    <a:pt x="1309" y="1180"/>
                  </a:cubicBezTo>
                  <a:cubicBezTo>
                    <a:pt x="1319" y="1153"/>
                    <a:pt x="1338" y="1099"/>
                    <a:pt x="1352" y="1039"/>
                  </a:cubicBezTo>
                  <a:cubicBezTo>
                    <a:pt x="1528" y="320"/>
                    <a:pt x="1528" y="320"/>
                    <a:pt x="1528" y="320"/>
                  </a:cubicBezTo>
                  <a:cubicBezTo>
                    <a:pt x="1161" y="230"/>
                    <a:pt x="1161" y="230"/>
                    <a:pt x="1161" y="230"/>
                  </a:cubicBezTo>
                  <a:cubicBezTo>
                    <a:pt x="1000" y="888"/>
                    <a:pt x="1000" y="888"/>
                    <a:pt x="1000" y="888"/>
                  </a:cubicBezTo>
                  <a:cubicBezTo>
                    <a:pt x="977" y="980"/>
                    <a:pt x="977" y="980"/>
                    <a:pt x="977" y="980"/>
                  </a:cubicBezTo>
                  <a:cubicBezTo>
                    <a:pt x="972" y="1003"/>
                    <a:pt x="963" y="1026"/>
                    <a:pt x="951" y="1052"/>
                  </a:cubicBezTo>
                  <a:cubicBezTo>
                    <a:pt x="895" y="1172"/>
                    <a:pt x="759" y="1230"/>
                    <a:pt x="622" y="1197"/>
                  </a:cubicBezTo>
                  <a:cubicBezTo>
                    <a:pt x="510" y="1170"/>
                    <a:pt x="431" y="1095"/>
                    <a:pt x="405" y="993"/>
                  </a:cubicBezTo>
                  <a:cubicBezTo>
                    <a:pt x="392" y="933"/>
                    <a:pt x="398" y="869"/>
                    <a:pt x="426" y="748"/>
                  </a:cubicBezTo>
                  <a:cubicBezTo>
                    <a:pt x="589" y="90"/>
                    <a:pt x="589" y="90"/>
                    <a:pt x="589" y="90"/>
                  </a:cubicBezTo>
                  <a:cubicBezTo>
                    <a:pt x="220" y="0"/>
                    <a:pt x="220" y="0"/>
                    <a:pt x="220" y="0"/>
                  </a:cubicBezTo>
                  <a:lnTo>
                    <a:pt x="42" y="72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5" name="Freeform 18">
              <a:extLst>
                <a:ext uri="{FF2B5EF4-FFF2-40B4-BE49-F238E27FC236}">
                  <a16:creationId xmlns:a16="http://schemas.microsoft.com/office/drawing/2014/main" id="{6D25A56B-C726-7A21-DA19-4257343DD403}"/>
                </a:ext>
              </a:extLst>
            </p:cNvPr>
            <p:cNvSpPr>
              <a:spLocks noChangeArrowheads="1"/>
            </p:cNvSpPr>
            <p:nvPr/>
          </p:nvSpPr>
          <p:spPr bwMode="auto">
            <a:xfrm>
              <a:off x="5999138" y="767692"/>
              <a:ext cx="678147" cy="648420"/>
            </a:xfrm>
            <a:custGeom>
              <a:avLst/>
              <a:gdLst>
                <a:gd name="T0" fmla="*/ 0 w 1844"/>
                <a:gd name="T1" fmla="*/ 431330 h 1849"/>
                <a:gd name="T2" fmla="*/ 0 w 1844"/>
                <a:gd name="T3" fmla="*/ 431330 h 1849"/>
                <a:gd name="T4" fmla="*/ 117673 w 1844"/>
                <a:gd name="T5" fmla="*/ 495364 h 1849"/>
                <a:gd name="T6" fmla="*/ 250460 w 1844"/>
                <a:gd name="T7" fmla="*/ 252898 h 1849"/>
                <a:gd name="T8" fmla="*/ 329628 w 1844"/>
                <a:gd name="T9" fmla="*/ 611561 h 1849"/>
                <a:gd name="T10" fmla="*/ 426790 w 1844"/>
                <a:gd name="T11" fmla="*/ 664802 h 1849"/>
                <a:gd name="T12" fmla="*/ 663215 w 1844"/>
                <a:gd name="T13" fmla="*/ 233832 h 1849"/>
                <a:gd name="T14" fmla="*/ 546262 w 1844"/>
                <a:gd name="T15" fmla="*/ 169798 h 1849"/>
                <a:gd name="T16" fmla="*/ 419952 w 1844"/>
                <a:gd name="T17" fmla="*/ 400033 h 1849"/>
                <a:gd name="T18" fmla="*/ 341144 w 1844"/>
                <a:gd name="T19" fmla="*/ 56839 h 1849"/>
                <a:gd name="T20" fmla="*/ 236785 w 1844"/>
                <a:gd name="T21" fmla="*/ 0 h 1849"/>
                <a:gd name="T22" fmla="*/ 0 w 1844"/>
                <a:gd name="T23" fmla="*/ 431330 h 1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4" h="1849">
                  <a:moveTo>
                    <a:pt x="0" y="1199"/>
                  </a:moveTo>
                  <a:lnTo>
                    <a:pt x="0" y="1199"/>
                  </a:lnTo>
                  <a:cubicBezTo>
                    <a:pt x="327" y="1377"/>
                    <a:pt x="327" y="1377"/>
                    <a:pt x="327" y="1377"/>
                  </a:cubicBezTo>
                  <a:cubicBezTo>
                    <a:pt x="327" y="1377"/>
                    <a:pt x="639" y="807"/>
                    <a:pt x="696" y="703"/>
                  </a:cubicBezTo>
                  <a:cubicBezTo>
                    <a:pt x="723" y="825"/>
                    <a:pt x="916" y="1700"/>
                    <a:pt x="916" y="1700"/>
                  </a:cubicBezTo>
                  <a:cubicBezTo>
                    <a:pt x="1186" y="1848"/>
                    <a:pt x="1186" y="1848"/>
                    <a:pt x="1186" y="1848"/>
                  </a:cubicBezTo>
                  <a:cubicBezTo>
                    <a:pt x="1843" y="650"/>
                    <a:pt x="1843" y="650"/>
                    <a:pt x="1843" y="650"/>
                  </a:cubicBezTo>
                  <a:cubicBezTo>
                    <a:pt x="1518" y="472"/>
                    <a:pt x="1518" y="472"/>
                    <a:pt x="1518" y="472"/>
                  </a:cubicBezTo>
                  <a:cubicBezTo>
                    <a:pt x="1518" y="472"/>
                    <a:pt x="1222" y="1011"/>
                    <a:pt x="1167" y="1112"/>
                  </a:cubicBezTo>
                  <a:cubicBezTo>
                    <a:pt x="1138" y="993"/>
                    <a:pt x="948" y="158"/>
                    <a:pt x="948" y="158"/>
                  </a:cubicBezTo>
                  <a:cubicBezTo>
                    <a:pt x="658" y="0"/>
                    <a:pt x="658" y="0"/>
                    <a:pt x="658" y="0"/>
                  </a:cubicBezTo>
                  <a:lnTo>
                    <a:pt x="0" y="119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6" name="Freeform 19">
              <a:extLst>
                <a:ext uri="{FF2B5EF4-FFF2-40B4-BE49-F238E27FC236}">
                  <a16:creationId xmlns:a16="http://schemas.microsoft.com/office/drawing/2014/main" id="{50AA1EA9-D017-C9C0-15C1-48FD3B9D3ADC}"/>
                </a:ext>
              </a:extLst>
            </p:cNvPr>
            <p:cNvSpPr>
              <a:spLocks noChangeArrowheads="1"/>
            </p:cNvSpPr>
            <p:nvPr/>
          </p:nvSpPr>
          <p:spPr bwMode="auto">
            <a:xfrm>
              <a:off x="6529869" y="1121375"/>
              <a:ext cx="589701" cy="618937"/>
            </a:xfrm>
            <a:custGeom>
              <a:avLst/>
              <a:gdLst>
                <a:gd name="T0" fmla="*/ 0 w 1646"/>
                <a:gd name="T1" fmla="*/ 360900 h 1703"/>
                <a:gd name="T2" fmla="*/ 0 w 1646"/>
                <a:gd name="T3" fmla="*/ 360900 h 1703"/>
                <a:gd name="T4" fmla="*/ 138501 w 1646"/>
                <a:gd name="T5" fmla="*/ 490076 h 1703"/>
                <a:gd name="T6" fmla="*/ 226638 w 1646"/>
                <a:gd name="T7" fmla="*/ 555923 h 1703"/>
                <a:gd name="T8" fmla="*/ 521269 w 1646"/>
                <a:gd name="T9" fmla="*/ 507347 h 1703"/>
                <a:gd name="T10" fmla="*/ 574511 w 1646"/>
                <a:gd name="T11" fmla="*/ 420631 h 1703"/>
                <a:gd name="T12" fmla="*/ 570553 w 1646"/>
                <a:gd name="T13" fmla="*/ 259431 h 1703"/>
                <a:gd name="T14" fmla="*/ 517311 w 1646"/>
                <a:gd name="T15" fmla="*/ 172354 h 1703"/>
                <a:gd name="T16" fmla="*/ 479538 w 1646"/>
                <a:gd name="T17" fmla="*/ 134573 h 1703"/>
                <a:gd name="T18" fmla="*/ 479538 w 1646"/>
                <a:gd name="T19" fmla="*/ 134573 h 1703"/>
                <a:gd name="T20" fmla="*/ 333842 w 1646"/>
                <a:gd name="T21" fmla="*/ 0 h 1703"/>
                <a:gd name="T22" fmla="*/ 0 w 1646"/>
                <a:gd name="T23" fmla="*/ 360900 h 1703"/>
                <a:gd name="T24" fmla="*/ 359384 w 1646"/>
                <a:gd name="T25" fmla="*/ 172354 h 1703"/>
                <a:gd name="T26" fmla="*/ 359384 w 1646"/>
                <a:gd name="T27" fmla="*/ 172354 h 1703"/>
                <a:gd name="T28" fmla="*/ 395358 w 1646"/>
                <a:gd name="T29" fmla="*/ 205818 h 1703"/>
                <a:gd name="T30" fmla="*/ 450759 w 1646"/>
                <a:gd name="T31" fmla="*/ 272744 h 1703"/>
                <a:gd name="T32" fmla="*/ 460832 w 1646"/>
                <a:gd name="T33" fmla="*/ 319521 h 1703"/>
                <a:gd name="T34" fmla="*/ 419461 w 1646"/>
                <a:gd name="T35" fmla="*/ 412355 h 1703"/>
                <a:gd name="T36" fmla="*/ 282399 w 1646"/>
                <a:gd name="T37" fmla="*/ 455173 h 1703"/>
                <a:gd name="T38" fmla="*/ 201456 w 1646"/>
                <a:gd name="T39" fmla="*/ 398322 h 1703"/>
                <a:gd name="T40" fmla="*/ 174116 w 1646"/>
                <a:gd name="T41" fmla="*/ 373134 h 1703"/>
                <a:gd name="T42" fmla="*/ 359384 w 1646"/>
                <a:gd name="T43" fmla="*/ 172354 h 17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6" h="1703">
                  <a:moveTo>
                    <a:pt x="0" y="1003"/>
                  </a:moveTo>
                  <a:lnTo>
                    <a:pt x="0" y="1003"/>
                  </a:lnTo>
                  <a:cubicBezTo>
                    <a:pt x="385" y="1362"/>
                    <a:pt x="385" y="1362"/>
                    <a:pt x="385" y="1362"/>
                  </a:cubicBezTo>
                  <a:cubicBezTo>
                    <a:pt x="473" y="1442"/>
                    <a:pt x="559" y="1507"/>
                    <a:pt x="630" y="1545"/>
                  </a:cubicBezTo>
                  <a:cubicBezTo>
                    <a:pt x="918" y="1702"/>
                    <a:pt x="1223" y="1652"/>
                    <a:pt x="1449" y="1410"/>
                  </a:cubicBezTo>
                  <a:cubicBezTo>
                    <a:pt x="1518" y="1333"/>
                    <a:pt x="1569" y="1252"/>
                    <a:pt x="1597" y="1169"/>
                  </a:cubicBezTo>
                  <a:cubicBezTo>
                    <a:pt x="1645" y="1031"/>
                    <a:pt x="1641" y="858"/>
                    <a:pt x="1586" y="721"/>
                  </a:cubicBezTo>
                  <a:cubicBezTo>
                    <a:pt x="1559" y="645"/>
                    <a:pt x="1503" y="554"/>
                    <a:pt x="1438" y="479"/>
                  </a:cubicBezTo>
                  <a:cubicBezTo>
                    <a:pt x="1410" y="446"/>
                    <a:pt x="1385" y="423"/>
                    <a:pt x="1333" y="374"/>
                  </a:cubicBezTo>
                  <a:cubicBezTo>
                    <a:pt x="928" y="0"/>
                    <a:pt x="928" y="0"/>
                    <a:pt x="928" y="0"/>
                  </a:cubicBezTo>
                  <a:lnTo>
                    <a:pt x="0" y="1003"/>
                  </a:lnTo>
                  <a:close/>
                  <a:moveTo>
                    <a:pt x="999" y="479"/>
                  </a:moveTo>
                  <a:lnTo>
                    <a:pt x="999" y="479"/>
                  </a:lnTo>
                  <a:cubicBezTo>
                    <a:pt x="1026" y="504"/>
                    <a:pt x="1099" y="572"/>
                    <a:pt x="1099" y="572"/>
                  </a:cubicBezTo>
                  <a:cubicBezTo>
                    <a:pt x="1197" y="663"/>
                    <a:pt x="1225" y="697"/>
                    <a:pt x="1253" y="758"/>
                  </a:cubicBezTo>
                  <a:cubicBezTo>
                    <a:pt x="1271" y="800"/>
                    <a:pt x="1281" y="844"/>
                    <a:pt x="1281" y="888"/>
                  </a:cubicBezTo>
                  <a:cubicBezTo>
                    <a:pt x="1281" y="975"/>
                    <a:pt x="1242" y="1064"/>
                    <a:pt x="1166" y="1146"/>
                  </a:cubicBezTo>
                  <a:cubicBezTo>
                    <a:pt x="1053" y="1269"/>
                    <a:pt x="914" y="1313"/>
                    <a:pt x="785" y="1265"/>
                  </a:cubicBezTo>
                  <a:cubicBezTo>
                    <a:pt x="719" y="1242"/>
                    <a:pt x="661" y="1200"/>
                    <a:pt x="560" y="1107"/>
                  </a:cubicBezTo>
                  <a:cubicBezTo>
                    <a:pt x="560" y="1107"/>
                    <a:pt x="509" y="1059"/>
                    <a:pt x="484" y="1037"/>
                  </a:cubicBezTo>
                  <a:cubicBezTo>
                    <a:pt x="516" y="1001"/>
                    <a:pt x="966" y="515"/>
                    <a:pt x="999" y="479"/>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7" name="Freeform 20">
              <a:extLst>
                <a:ext uri="{FF2B5EF4-FFF2-40B4-BE49-F238E27FC236}">
                  <a16:creationId xmlns:a16="http://schemas.microsoft.com/office/drawing/2014/main" id="{1BC25940-63E0-20FD-7497-84C00370B79C}"/>
                </a:ext>
              </a:extLst>
            </p:cNvPr>
            <p:cNvSpPr>
              <a:spLocks noChangeArrowheads="1"/>
            </p:cNvSpPr>
            <p:nvPr/>
          </p:nvSpPr>
          <p:spPr bwMode="auto">
            <a:xfrm>
              <a:off x="6942660" y="1592953"/>
              <a:ext cx="589701" cy="589472"/>
            </a:xfrm>
            <a:custGeom>
              <a:avLst/>
              <a:gdLst>
                <a:gd name="T0" fmla="*/ 0 w 1688"/>
                <a:gd name="T1" fmla="*/ 290946 h 1618"/>
                <a:gd name="T2" fmla="*/ 0 w 1688"/>
                <a:gd name="T3" fmla="*/ 290946 h 1618"/>
                <a:gd name="T4" fmla="*/ 213597 w 1688"/>
                <a:gd name="T5" fmla="*/ 582253 h 1618"/>
                <a:gd name="T6" fmla="*/ 298964 w 1688"/>
                <a:gd name="T7" fmla="*/ 519599 h 1618"/>
                <a:gd name="T8" fmla="*/ 166051 w 1688"/>
                <a:gd name="T9" fmla="*/ 338117 h 1618"/>
                <a:gd name="T10" fmla="*/ 242053 w 1688"/>
                <a:gd name="T11" fmla="*/ 282304 h 1618"/>
                <a:gd name="T12" fmla="*/ 366321 w 1688"/>
                <a:gd name="T13" fmla="*/ 451543 h 1618"/>
                <a:gd name="T14" fmla="*/ 453488 w 1688"/>
                <a:gd name="T15" fmla="*/ 387448 h 1618"/>
                <a:gd name="T16" fmla="*/ 328860 w 1688"/>
                <a:gd name="T17" fmla="*/ 218570 h 1618"/>
                <a:gd name="T18" fmla="*/ 390814 w 1688"/>
                <a:gd name="T19" fmla="*/ 173200 h 1618"/>
                <a:gd name="T20" fmla="*/ 521205 w 1688"/>
                <a:gd name="T21" fmla="*/ 350360 h 1618"/>
                <a:gd name="T22" fmla="*/ 607653 w 1688"/>
                <a:gd name="T23" fmla="*/ 286986 h 1618"/>
                <a:gd name="T24" fmla="*/ 397298 w 1688"/>
                <a:gd name="T25" fmla="*/ 0 h 1618"/>
                <a:gd name="T26" fmla="*/ 0 w 1688"/>
                <a:gd name="T27" fmla="*/ 290946 h 1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8" h="1618">
                  <a:moveTo>
                    <a:pt x="0" y="808"/>
                  </a:moveTo>
                  <a:lnTo>
                    <a:pt x="0" y="808"/>
                  </a:lnTo>
                  <a:cubicBezTo>
                    <a:pt x="593" y="1617"/>
                    <a:pt x="593" y="1617"/>
                    <a:pt x="593" y="1617"/>
                  </a:cubicBezTo>
                  <a:cubicBezTo>
                    <a:pt x="830" y="1443"/>
                    <a:pt x="830" y="1443"/>
                    <a:pt x="830" y="1443"/>
                  </a:cubicBezTo>
                  <a:cubicBezTo>
                    <a:pt x="830" y="1443"/>
                    <a:pt x="490" y="978"/>
                    <a:pt x="461" y="939"/>
                  </a:cubicBezTo>
                  <a:cubicBezTo>
                    <a:pt x="493" y="914"/>
                    <a:pt x="639" y="808"/>
                    <a:pt x="672" y="784"/>
                  </a:cubicBezTo>
                  <a:cubicBezTo>
                    <a:pt x="700" y="823"/>
                    <a:pt x="1017" y="1254"/>
                    <a:pt x="1017" y="1254"/>
                  </a:cubicBezTo>
                  <a:cubicBezTo>
                    <a:pt x="1259" y="1076"/>
                    <a:pt x="1259" y="1076"/>
                    <a:pt x="1259" y="1076"/>
                  </a:cubicBezTo>
                  <a:cubicBezTo>
                    <a:pt x="1259" y="1076"/>
                    <a:pt x="943" y="646"/>
                    <a:pt x="913" y="607"/>
                  </a:cubicBezTo>
                  <a:cubicBezTo>
                    <a:pt x="945" y="583"/>
                    <a:pt x="1054" y="504"/>
                    <a:pt x="1085" y="481"/>
                  </a:cubicBezTo>
                  <a:cubicBezTo>
                    <a:pt x="1113" y="520"/>
                    <a:pt x="1447" y="973"/>
                    <a:pt x="1447" y="973"/>
                  </a:cubicBezTo>
                  <a:cubicBezTo>
                    <a:pt x="1687" y="797"/>
                    <a:pt x="1687" y="797"/>
                    <a:pt x="1687" y="797"/>
                  </a:cubicBezTo>
                  <a:cubicBezTo>
                    <a:pt x="1103" y="0"/>
                    <a:pt x="1103" y="0"/>
                    <a:pt x="1103" y="0"/>
                  </a:cubicBezTo>
                  <a:lnTo>
                    <a:pt x="0" y="808"/>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8" name="Freeform 21">
              <a:extLst>
                <a:ext uri="{FF2B5EF4-FFF2-40B4-BE49-F238E27FC236}">
                  <a16:creationId xmlns:a16="http://schemas.microsoft.com/office/drawing/2014/main" id="{344D0A20-4AEA-A3ED-ED95-03312B4D7058}"/>
                </a:ext>
              </a:extLst>
            </p:cNvPr>
            <p:cNvSpPr>
              <a:spLocks noChangeArrowheads="1"/>
            </p:cNvSpPr>
            <p:nvPr/>
          </p:nvSpPr>
          <p:spPr bwMode="auto">
            <a:xfrm>
              <a:off x="7266987" y="2005584"/>
              <a:ext cx="560226" cy="501042"/>
            </a:xfrm>
            <a:custGeom>
              <a:avLst/>
              <a:gdLst>
                <a:gd name="T0" fmla="*/ 267476 w 1603"/>
                <a:gd name="T1" fmla="*/ 48544 h 1373"/>
                <a:gd name="T2" fmla="*/ 267476 w 1603"/>
                <a:gd name="T3" fmla="*/ 48544 h 1373"/>
                <a:gd name="T4" fmla="*/ 343538 w 1603"/>
                <a:gd name="T5" fmla="*/ 198132 h 1373"/>
                <a:gd name="T6" fmla="*/ 0 w 1603"/>
                <a:gd name="T7" fmla="*/ 371093 h 1373"/>
                <a:gd name="T8" fmla="*/ 62003 w 1603"/>
                <a:gd name="T9" fmla="*/ 493352 h 1373"/>
                <a:gd name="T10" fmla="*/ 405540 w 1603"/>
                <a:gd name="T11" fmla="*/ 320032 h 1373"/>
                <a:gd name="T12" fmla="*/ 480881 w 1603"/>
                <a:gd name="T13" fmla="*/ 468901 h 1373"/>
                <a:gd name="T14" fmla="*/ 577490 w 1603"/>
                <a:gd name="T15" fmla="*/ 419997 h 1373"/>
                <a:gd name="T16" fmla="*/ 364085 w 1603"/>
                <a:gd name="T17" fmla="*/ 0 h 1373"/>
                <a:gd name="T18" fmla="*/ 267476 w 1603"/>
                <a:gd name="T19" fmla="*/ 48544 h 1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1373">
                  <a:moveTo>
                    <a:pt x="742" y="135"/>
                  </a:moveTo>
                  <a:lnTo>
                    <a:pt x="742" y="135"/>
                  </a:lnTo>
                  <a:cubicBezTo>
                    <a:pt x="742" y="135"/>
                    <a:pt x="931" y="508"/>
                    <a:pt x="953" y="551"/>
                  </a:cubicBezTo>
                  <a:cubicBezTo>
                    <a:pt x="907" y="573"/>
                    <a:pt x="0" y="1032"/>
                    <a:pt x="0" y="1032"/>
                  </a:cubicBezTo>
                  <a:cubicBezTo>
                    <a:pt x="172" y="1372"/>
                    <a:pt x="172" y="1372"/>
                    <a:pt x="172" y="1372"/>
                  </a:cubicBezTo>
                  <a:cubicBezTo>
                    <a:pt x="172" y="1372"/>
                    <a:pt x="1079" y="913"/>
                    <a:pt x="1125" y="890"/>
                  </a:cubicBezTo>
                  <a:cubicBezTo>
                    <a:pt x="1145" y="933"/>
                    <a:pt x="1334" y="1304"/>
                    <a:pt x="1334" y="1304"/>
                  </a:cubicBezTo>
                  <a:cubicBezTo>
                    <a:pt x="1602" y="1168"/>
                    <a:pt x="1602" y="1168"/>
                    <a:pt x="1602" y="1168"/>
                  </a:cubicBezTo>
                  <a:cubicBezTo>
                    <a:pt x="1010" y="0"/>
                    <a:pt x="1010" y="0"/>
                    <a:pt x="1010" y="0"/>
                  </a:cubicBezTo>
                  <a:lnTo>
                    <a:pt x="742" y="13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59" name="Freeform 22">
              <a:extLst>
                <a:ext uri="{FF2B5EF4-FFF2-40B4-BE49-F238E27FC236}">
                  <a16:creationId xmlns:a16="http://schemas.microsoft.com/office/drawing/2014/main" id="{41AFFF96-C587-53F2-7CBF-82A5FD18F4D9}"/>
                </a:ext>
              </a:extLst>
            </p:cNvPr>
            <p:cNvSpPr>
              <a:spLocks noChangeArrowheads="1"/>
            </p:cNvSpPr>
            <p:nvPr/>
          </p:nvSpPr>
          <p:spPr bwMode="auto">
            <a:xfrm>
              <a:off x="7502867" y="2889793"/>
              <a:ext cx="530731" cy="265253"/>
            </a:xfrm>
            <a:custGeom>
              <a:avLst/>
              <a:gdLst>
                <a:gd name="T0" fmla="*/ 0 w 1428"/>
                <a:gd name="T1" fmla="*/ 128046 h 691"/>
                <a:gd name="T2" fmla="*/ 31697 w 1428"/>
                <a:gd name="T3" fmla="*/ 248877 h 691"/>
                <a:gd name="T4" fmla="*/ 513990 w 1428"/>
                <a:gd name="T5" fmla="*/ 121553 h 691"/>
                <a:gd name="T6" fmla="*/ 481933 w 1428"/>
                <a:gd name="T7" fmla="*/ 0 h 691"/>
                <a:gd name="T8" fmla="*/ 0 w 1428"/>
                <a:gd name="T9" fmla="*/ 128046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8" h="691">
                  <a:moveTo>
                    <a:pt x="0" y="355"/>
                  </a:moveTo>
                  <a:lnTo>
                    <a:pt x="88" y="690"/>
                  </a:lnTo>
                  <a:lnTo>
                    <a:pt x="1427" y="337"/>
                  </a:lnTo>
                  <a:lnTo>
                    <a:pt x="1338" y="0"/>
                  </a:lnTo>
                  <a:lnTo>
                    <a:pt x="0" y="35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60" name="Freeform 23">
              <a:extLst>
                <a:ext uri="{FF2B5EF4-FFF2-40B4-BE49-F238E27FC236}">
                  <a16:creationId xmlns:a16="http://schemas.microsoft.com/office/drawing/2014/main" id="{6D555EC2-D84E-AC6E-DD9F-4C2075E5C281}"/>
                </a:ext>
              </a:extLst>
            </p:cNvPr>
            <p:cNvSpPr>
              <a:spLocks noChangeArrowheads="1"/>
            </p:cNvSpPr>
            <p:nvPr/>
          </p:nvSpPr>
          <p:spPr bwMode="auto">
            <a:xfrm>
              <a:off x="7561837" y="3184529"/>
              <a:ext cx="530731" cy="383148"/>
            </a:xfrm>
            <a:custGeom>
              <a:avLst/>
              <a:gdLst>
                <a:gd name="T0" fmla="*/ 354227 w 1467"/>
                <a:gd name="T1" fmla="*/ 13316 h 1041"/>
                <a:gd name="T2" fmla="*/ 354227 w 1467"/>
                <a:gd name="T3" fmla="*/ 13316 h 1041"/>
                <a:gd name="T4" fmla="*/ 263418 w 1467"/>
                <a:gd name="T5" fmla="*/ 76657 h 1041"/>
                <a:gd name="T6" fmla="*/ 256571 w 1467"/>
                <a:gd name="T7" fmla="*/ 69100 h 1041"/>
                <a:gd name="T8" fmla="*/ 138376 w 1467"/>
                <a:gd name="T9" fmla="*/ 34550 h 1041"/>
                <a:gd name="T10" fmla="*/ 15495 w 1467"/>
                <a:gd name="T11" fmla="*/ 220255 h 1041"/>
                <a:gd name="T12" fmla="*/ 190627 w 1467"/>
                <a:gd name="T13" fmla="*/ 359894 h 1041"/>
                <a:gd name="T14" fmla="*/ 243238 w 1467"/>
                <a:gd name="T15" fmla="*/ 341540 h 1041"/>
                <a:gd name="T16" fmla="*/ 243238 w 1467"/>
                <a:gd name="T17" fmla="*/ 341540 h 1041"/>
                <a:gd name="T18" fmla="*/ 295129 w 1467"/>
                <a:gd name="T19" fmla="*/ 280718 h 1041"/>
                <a:gd name="T20" fmla="*/ 401073 w 1467"/>
                <a:gd name="T21" fmla="*/ 313468 h 1041"/>
                <a:gd name="T22" fmla="*/ 514224 w 1467"/>
                <a:gd name="T23" fmla="*/ 139639 h 1041"/>
                <a:gd name="T24" fmla="*/ 354227 w 1467"/>
                <a:gd name="T25" fmla="*/ 13316 h 1041"/>
                <a:gd name="T26" fmla="*/ 115313 w 1467"/>
                <a:gd name="T27" fmla="*/ 229253 h 1041"/>
                <a:gd name="T28" fmla="*/ 115313 w 1467"/>
                <a:gd name="T29" fmla="*/ 229253 h 1041"/>
                <a:gd name="T30" fmla="*/ 101980 w 1467"/>
                <a:gd name="T31" fmla="*/ 208379 h 1041"/>
                <a:gd name="T32" fmla="*/ 161438 w 1467"/>
                <a:gd name="T33" fmla="*/ 155834 h 1041"/>
                <a:gd name="T34" fmla="*/ 230986 w 1467"/>
                <a:gd name="T35" fmla="*/ 187145 h 1041"/>
                <a:gd name="T36" fmla="*/ 231347 w 1467"/>
                <a:gd name="T37" fmla="*/ 192903 h 1041"/>
                <a:gd name="T38" fmla="*/ 225221 w 1467"/>
                <a:gd name="T39" fmla="*/ 211618 h 1041"/>
                <a:gd name="T40" fmla="*/ 171528 w 1467"/>
                <a:gd name="T41" fmla="*/ 237530 h 1041"/>
                <a:gd name="T42" fmla="*/ 115313 w 1467"/>
                <a:gd name="T43" fmla="*/ 229253 h 1041"/>
                <a:gd name="T44" fmla="*/ 326480 w 1467"/>
                <a:gd name="T45" fmla="*/ 190744 h 1041"/>
                <a:gd name="T46" fmla="*/ 326480 w 1467"/>
                <a:gd name="T47" fmla="*/ 190744 h 1041"/>
                <a:gd name="T48" fmla="*/ 316750 w 1467"/>
                <a:gd name="T49" fmla="*/ 174189 h 1041"/>
                <a:gd name="T50" fmla="*/ 321795 w 1467"/>
                <a:gd name="T51" fmla="*/ 152955 h 1041"/>
                <a:gd name="T52" fmla="*/ 366479 w 1467"/>
                <a:gd name="T53" fmla="*/ 130642 h 1041"/>
                <a:gd name="T54" fmla="*/ 414406 w 1467"/>
                <a:gd name="T55" fmla="*/ 137120 h 1041"/>
                <a:gd name="T56" fmla="*/ 425217 w 1467"/>
                <a:gd name="T57" fmla="*/ 155474 h 1041"/>
                <a:gd name="T58" fmla="*/ 425217 w 1467"/>
                <a:gd name="T59" fmla="*/ 155474 h 1041"/>
                <a:gd name="T60" fmla="*/ 421253 w 1467"/>
                <a:gd name="T61" fmla="*/ 177068 h 1041"/>
                <a:gd name="T62" fmla="*/ 378371 w 1467"/>
                <a:gd name="T63" fmla="*/ 197222 h 1041"/>
                <a:gd name="T64" fmla="*/ 326480 w 1467"/>
                <a:gd name="T65" fmla="*/ 190744 h 1041"/>
                <a:gd name="T66" fmla="*/ 444676 w 1467"/>
                <a:gd name="T67" fmla="*/ 152595 h 1041"/>
                <a:gd name="T68" fmla="*/ 444676 w 1467"/>
                <a:gd name="T69" fmla="*/ 152595 h 10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7" h="1041">
                  <a:moveTo>
                    <a:pt x="983" y="37"/>
                  </a:moveTo>
                  <a:lnTo>
                    <a:pt x="983" y="37"/>
                  </a:lnTo>
                  <a:cubicBezTo>
                    <a:pt x="863" y="56"/>
                    <a:pt x="788" y="108"/>
                    <a:pt x="731" y="213"/>
                  </a:cubicBezTo>
                  <a:cubicBezTo>
                    <a:pt x="725" y="206"/>
                    <a:pt x="719" y="199"/>
                    <a:pt x="712" y="192"/>
                  </a:cubicBezTo>
                  <a:cubicBezTo>
                    <a:pt x="631" y="111"/>
                    <a:pt x="512" y="76"/>
                    <a:pt x="384" y="96"/>
                  </a:cubicBezTo>
                  <a:cubicBezTo>
                    <a:pt x="141" y="135"/>
                    <a:pt x="0" y="347"/>
                    <a:pt x="43" y="612"/>
                  </a:cubicBezTo>
                  <a:cubicBezTo>
                    <a:pt x="87" y="884"/>
                    <a:pt x="283" y="1040"/>
                    <a:pt x="529" y="1000"/>
                  </a:cubicBezTo>
                  <a:cubicBezTo>
                    <a:pt x="582" y="992"/>
                    <a:pt x="632" y="974"/>
                    <a:pt x="675" y="949"/>
                  </a:cubicBezTo>
                  <a:cubicBezTo>
                    <a:pt x="746" y="904"/>
                    <a:pt x="789" y="854"/>
                    <a:pt x="819" y="780"/>
                  </a:cubicBezTo>
                  <a:cubicBezTo>
                    <a:pt x="900" y="858"/>
                    <a:pt x="999" y="889"/>
                    <a:pt x="1113" y="871"/>
                  </a:cubicBezTo>
                  <a:cubicBezTo>
                    <a:pt x="1334" y="835"/>
                    <a:pt x="1466" y="632"/>
                    <a:pt x="1427" y="388"/>
                  </a:cubicBezTo>
                  <a:cubicBezTo>
                    <a:pt x="1388" y="142"/>
                    <a:pt x="1209" y="0"/>
                    <a:pt x="983" y="37"/>
                  </a:cubicBezTo>
                  <a:close/>
                  <a:moveTo>
                    <a:pt x="320" y="637"/>
                  </a:moveTo>
                  <a:lnTo>
                    <a:pt x="320" y="637"/>
                  </a:lnTo>
                  <a:cubicBezTo>
                    <a:pt x="299" y="622"/>
                    <a:pt x="287" y="602"/>
                    <a:pt x="283" y="579"/>
                  </a:cubicBezTo>
                  <a:cubicBezTo>
                    <a:pt x="273" y="509"/>
                    <a:pt x="338" y="450"/>
                    <a:pt x="448" y="433"/>
                  </a:cubicBezTo>
                  <a:cubicBezTo>
                    <a:pt x="556" y="415"/>
                    <a:pt x="630" y="450"/>
                    <a:pt x="641" y="520"/>
                  </a:cubicBezTo>
                  <a:cubicBezTo>
                    <a:pt x="642" y="525"/>
                    <a:pt x="642" y="530"/>
                    <a:pt x="642" y="536"/>
                  </a:cubicBezTo>
                  <a:cubicBezTo>
                    <a:pt x="642" y="555"/>
                    <a:pt x="637" y="573"/>
                    <a:pt x="625" y="588"/>
                  </a:cubicBezTo>
                  <a:cubicBezTo>
                    <a:pt x="599" y="624"/>
                    <a:pt x="546" y="650"/>
                    <a:pt x="476" y="660"/>
                  </a:cubicBezTo>
                  <a:cubicBezTo>
                    <a:pt x="410" y="671"/>
                    <a:pt x="354" y="663"/>
                    <a:pt x="320" y="637"/>
                  </a:cubicBezTo>
                  <a:close/>
                  <a:moveTo>
                    <a:pt x="906" y="530"/>
                  </a:moveTo>
                  <a:lnTo>
                    <a:pt x="906" y="530"/>
                  </a:lnTo>
                  <a:cubicBezTo>
                    <a:pt x="890" y="518"/>
                    <a:pt x="882" y="504"/>
                    <a:pt x="879" y="484"/>
                  </a:cubicBezTo>
                  <a:cubicBezTo>
                    <a:pt x="875" y="462"/>
                    <a:pt x="880" y="443"/>
                    <a:pt x="893" y="425"/>
                  </a:cubicBezTo>
                  <a:cubicBezTo>
                    <a:pt x="915" y="394"/>
                    <a:pt x="959" y="372"/>
                    <a:pt x="1017" y="363"/>
                  </a:cubicBezTo>
                  <a:cubicBezTo>
                    <a:pt x="1074" y="354"/>
                    <a:pt x="1121" y="360"/>
                    <a:pt x="1150" y="381"/>
                  </a:cubicBezTo>
                  <a:cubicBezTo>
                    <a:pt x="1167" y="393"/>
                    <a:pt x="1177" y="409"/>
                    <a:pt x="1180" y="432"/>
                  </a:cubicBezTo>
                  <a:cubicBezTo>
                    <a:pt x="1185" y="456"/>
                    <a:pt x="1180" y="476"/>
                    <a:pt x="1169" y="492"/>
                  </a:cubicBezTo>
                  <a:cubicBezTo>
                    <a:pt x="1148" y="520"/>
                    <a:pt x="1108" y="538"/>
                    <a:pt x="1050" y="548"/>
                  </a:cubicBezTo>
                  <a:cubicBezTo>
                    <a:pt x="988" y="559"/>
                    <a:pt x="937" y="551"/>
                    <a:pt x="906" y="530"/>
                  </a:cubicBezTo>
                  <a:close/>
                  <a:moveTo>
                    <a:pt x="1234" y="424"/>
                  </a:moveTo>
                  <a:lnTo>
                    <a:pt x="1234" y="424"/>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61" name="Freeform 24">
              <a:extLst>
                <a:ext uri="{FF2B5EF4-FFF2-40B4-BE49-F238E27FC236}">
                  <a16:creationId xmlns:a16="http://schemas.microsoft.com/office/drawing/2014/main" id="{62519345-EFD4-FDA0-17F0-0CD6B47A669A}"/>
                </a:ext>
              </a:extLst>
            </p:cNvPr>
            <p:cNvSpPr>
              <a:spLocks noChangeArrowheads="1"/>
            </p:cNvSpPr>
            <p:nvPr/>
          </p:nvSpPr>
          <p:spPr bwMode="auto">
            <a:xfrm>
              <a:off x="7620808" y="3626624"/>
              <a:ext cx="501256" cy="324219"/>
            </a:xfrm>
            <a:custGeom>
              <a:avLst/>
              <a:gdLst>
                <a:gd name="T0" fmla="*/ 368507 w 1413"/>
                <a:gd name="T1" fmla="*/ 5042 h 842"/>
                <a:gd name="T2" fmla="*/ 368507 w 1413"/>
                <a:gd name="T3" fmla="*/ 5042 h 842"/>
                <a:gd name="T4" fmla="*/ 381449 w 1413"/>
                <a:gd name="T5" fmla="*/ 22327 h 842"/>
                <a:gd name="T6" fmla="*/ 391875 w 1413"/>
                <a:gd name="T7" fmla="*/ 42133 h 842"/>
                <a:gd name="T8" fmla="*/ 406256 w 1413"/>
                <a:gd name="T9" fmla="*/ 98670 h 842"/>
                <a:gd name="T10" fmla="*/ 406616 w 1413"/>
                <a:gd name="T11" fmla="*/ 101911 h 842"/>
                <a:gd name="T12" fmla="*/ 391875 w 1413"/>
                <a:gd name="T13" fmla="*/ 142964 h 842"/>
                <a:gd name="T14" fmla="*/ 363473 w 1413"/>
                <a:gd name="T15" fmla="*/ 157008 h 842"/>
                <a:gd name="T16" fmla="*/ 313141 w 1413"/>
                <a:gd name="T17" fmla="*/ 104432 h 842"/>
                <a:gd name="T18" fmla="*/ 311703 w 1413"/>
                <a:gd name="T19" fmla="*/ 95429 h 842"/>
                <a:gd name="T20" fmla="*/ 211038 w 1413"/>
                <a:gd name="T21" fmla="*/ 99751 h 842"/>
                <a:gd name="T22" fmla="*/ 210678 w 1413"/>
                <a:gd name="T23" fmla="*/ 108393 h 842"/>
                <a:gd name="T24" fmla="*/ 157829 w 1413"/>
                <a:gd name="T25" fmla="*/ 173933 h 842"/>
                <a:gd name="T26" fmla="*/ 102822 w 1413"/>
                <a:gd name="T27" fmla="*/ 117036 h 842"/>
                <a:gd name="T28" fmla="*/ 132662 w 1413"/>
                <a:gd name="T29" fmla="*/ 19086 h 842"/>
                <a:gd name="T30" fmla="*/ 143088 w 1413"/>
                <a:gd name="T31" fmla="*/ 3601 h 842"/>
                <a:gd name="T32" fmla="*/ 27323 w 1413"/>
                <a:gd name="T33" fmla="*/ 9003 h 842"/>
                <a:gd name="T34" fmla="*/ 25166 w 1413"/>
                <a:gd name="T35" fmla="*/ 14044 h 842"/>
                <a:gd name="T36" fmla="*/ 1798 w 1413"/>
                <a:gd name="T37" fmla="*/ 133241 h 842"/>
                <a:gd name="T38" fmla="*/ 55725 w 1413"/>
                <a:gd name="T39" fmla="*/ 266122 h 842"/>
                <a:gd name="T40" fmla="*/ 157110 w 1413"/>
                <a:gd name="T41" fmla="*/ 301052 h 842"/>
                <a:gd name="T42" fmla="*/ 236204 w 1413"/>
                <a:gd name="T43" fmla="*/ 275124 h 842"/>
                <a:gd name="T44" fmla="*/ 276829 w 1413"/>
                <a:gd name="T45" fmla="*/ 224349 h 842"/>
                <a:gd name="T46" fmla="*/ 387202 w 1413"/>
                <a:gd name="T47" fmla="*/ 277645 h 842"/>
                <a:gd name="T48" fmla="*/ 467015 w 1413"/>
                <a:gd name="T49" fmla="*/ 241274 h 842"/>
                <a:gd name="T50" fmla="*/ 505483 w 1413"/>
                <a:gd name="T51" fmla="*/ 114875 h 842"/>
                <a:gd name="T52" fmla="*/ 479238 w 1413"/>
                <a:gd name="T53" fmla="*/ 5762 h 842"/>
                <a:gd name="T54" fmla="*/ 476003 w 1413"/>
                <a:gd name="T55" fmla="*/ 0 h 842"/>
                <a:gd name="T56" fmla="*/ 368507 w 1413"/>
                <a:gd name="T57" fmla="*/ 5042 h 8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13" h="842">
                  <a:moveTo>
                    <a:pt x="1025" y="14"/>
                  </a:moveTo>
                  <a:lnTo>
                    <a:pt x="1025" y="14"/>
                  </a:lnTo>
                  <a:cubicBezTo>
                    <a:pt x="1025" y="14"/>
                    <a:pt x="1059" y="60"/>
                    <a:pt x="1061" y="62"/>
                  </a:cubicBezTo>
                  <a:cubicBezTo>
                    <a:pt x="1063" y="66"/>
                    <a:pt x="1090" y="117"/>
                    <a:pt x="1090" y="117"/>
                  </a:cubicBezTo>
                  <a:cubicBezTo>
                    <a:pt x="1111" y="158"/>
                    <a:pt x="1129" y="226"/>
                    <a:pt x="1130" y="274"/>
                  </a:cubicBezTo>
                  <a:cubicBezTo>
                    <a:pt x="1131" y="277"/>
                    <a:pt x="1131" y="280"/>
                    <a:pt x="1131" y="283"/>
                  </a:cubicBezTo>
                  <a:cubicBezTo>
                    <a:pt x="1131" y="328"/>
                    <a:pt x="1116" y="369"/>
                    <a:pt x="1090" y="397"/>
                  </a:cubicBezTo>
                  <a:cubicBezTo>
                    <a:pt x="1069" y="421"/>
                    <a:pt x="1041" y="435"/>
                    <a:pt x="1011" y="436"/>
                  </a:cubicBezTo>
                  <a:cubicBezTo>
                    <a:pt x="942" y="439"/>
                    <a:pt x="883" y="377"/>
                    <a:pt x="871" y="290"/>
                  </a:cubicBezTo>
                  <a:cubicBezTo>
                    <a:pt x="867" y="265"/>
                    <a:pt x="867" y="265"/>
                    <a:pt x="867" y="265"/>
                  </a:cubicBezTo>
                  <a:cubicBezTo>
                    <a:pt x="587" y="277"/>
                    <a:pt x="587" y="277"/>
                    <a:pt x="587" y="277"/>
                  </a:cubicBezTo>
                  <a:cubicBezTo>
                    <a:pt x="586" y="301"/>
                    <a:pt x="586" y="301"/>
                    <a:pt x="586" y="301"/>
                  </a:cubicBezTo>
                  <a:cubicBezTo>
                    <a:pt x="580" y="413"/>
                    <a:pt x="525" y="479"/>
                    <a:pt x="439" y="483"/>
                  </a:cubicBezTo>
                  <a:cubicBezTo>
                    <a:pt x="355" y="486"/>
                    <a:pt x="291" y="420"/>
                    <a:pt x="286" y="325"/>
                  </a:cubicBezTo>
                  <a:cubicBezTo>
                    <a:pt x="282" y="232"/>
                    <a:pt x="308" y="151"/>
                    <a:pt x="369" y="53"/>
                  </a:cubicBezTo>
                  <a:cubicBezTo>
                    <a:pt x="398" y="10"/>
                    <a:pt x="398" y="10"/>
                    <a:pt x="398" y="10"/>
                  </a:cubicBezTo>
                  <a:cubicBezTo>
                    <a:pt x="76" y="25"/>
                    <a:pt x="76" y="25"/>
                    <a:pt x="76" y="25"/>
                  </a:cubicBezTo>
                  <a:cubicBezTo>
                    <a:pt x="70" y="39"/>
                    <a:pt x="70" y="39"/>
                    <a:pt x="70" y="39"/>
                  </a:cubicBezTo>
                  <a:cubicBezTo>
                    <a:pt x="25" y="132"/>
                    <a:pt x="0" y="256"/>
                    <a:pt x="5" y="370"/>
                  </a:cubicBezTo>
                  <a:cubicBezTo>
                    <a:pt x="12" y="529"/>
                    <a:pt x="64" y="657"/>
                    <a:pt x="155" y="739"/>
                  </a:cubicBezTo>
                  <a:cubicBezTo>
                    <a:pt x="229" y="808"/>
                    <a:pt x="327" y="841"/>
                    <a:pt x="437" y="836"/>
                  </a:cubicBezTo>
                  <a:cubicBezTo>
                    <a:pt x="522" y="833"/>
                    <a:pt x="594" y="809"/>
                    <a:pt x="657" y="764"/>
                  </a:cubicBezTo>
                  <a:cubicBezTo>
                    <a:pt x="711" y="724"/>
                    <a:pt x="738" y="691"/>
                    <a:pt x="770" y="623"/>
                  </a:cubicBezTo>
                  <a:cubicBezTo>
                    <a:pt x="847" y="724"/>
                    <a:pt x="955" y="777"/>
                    <a:pt x="1077" y="771"/>
                  </a:cubicBezTo>
                  <a:cubicBezTo>
                    <a:pt x="1164" y="768"/>
                    <a:pt x="1241" y="732"/>
                    <a:pt x="1299" y="670"/>
                  </a:cubicBezTo>
                  <a:cubicBezTo>
                    <a:pt x="1374" y="587"/>
                    <a:pt x="1412" y="462"/>
                    <a:pt x="1406" y="319"/>
                  </a:cubicBezTo>
                  <a:cubicBezTo>
                    <a:pt x="1401" y="210"/>
                    <a:pt x="1376" y="105"/>
                    <a:pt x="1333" y="16"/>
                  </a:cubicBezTo>
                  <a:cubicBezTo>
                    <a:pt x="1324" y="0"/>
                    <a:pt x="1324" y="0"/>
                    <a:pt x="1324" y="0"/>
                  </a:cubicBezTo>
                  <a:lnTo>
                    <a:pt x="1025"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62" name="Freeform 25">
              <a:extLst>
                <a:ext uri="{FF2B5EF4-FFF2-40B4-BE49-F238E27FC236}">
                  <a16:creationId xmlns:a16="http://schemas.microsoft.com/office/drawing/2014/main" id="{EE154A9E-3367-D25E-D87D-BF764EE6BCEF}"/>
                </a:ext>
              </a:extLst>
            </p:cNvPr>
            <p:cNvSpPr>
              <a:spLocks noChangeArrowheads="1"/>
            </p:cNvSpPr>
            <p:nvPr/>
          </p:nvSpPr>
          <p:spPr bwMode="auto">
            <a:xfrm>
              <a:off x="7620808" y="4039254"/>
              <a:ext cx="530731" cy="353683"/>
            </a:xfrm>
            <a:custGeom>
              <a:avLst/>
              <a:gdLst>
                <a:gd name="T0" fmla="*/ 2884 w 1427"/>
                <a:gd name="T1" fmla="*/ 161954 h 966"/>
                <a:gd name="T2" fmla="*/ 2884 w 1427"/>
                <a:gd name="T3" fmla="*/ 161954 h 966"/>
                <a:gd name="T4" fmla="*/ 35684 w 1427"/>
                <a:gd name="T5" fmla="*/ 264525 h 966"/>
                <a:gd name="T6" fmla="*/ 245821 w 1427"/>
                <a:gd name="T7" fmla="*/ 343343 h 966"/>
                <a:gd name="T8" fmla="*/ 245461 w 1427"/>
                <a:gd name="T9" fmla="*/ 343343 h 966"/>
                <a:gd name="T10" fmla="*/ 250507 w 1427"/>
                <a:gd name="T11" fmla="*/ 343703 h 966"/>
                <a:gd name="T12" fmla="*/ 388916 w 1427"/>
                <a:gd name="T13" fmla="*/ 331107 h 966"/>
                <a:gd name="T14" fmla="*/ 507141 w 1427"/>
                <a:gd name="T15" fmla="*/ 195425 h 966"/>
                <a:gd name="T16" fmla="*/ 266366 w 1427"/>
                <a:gd name="T17" fmla="*/ 11157 h 966"/>
                <a:gd name="T18" fmla="*/ 2884 w 1427"/>
                <a:gd name="T19" fmla="*/ 161954 h 966"/>
                <a:gd name="T20" fmla="*/ 257355 w 1427"/>
                <a:gd name="T21" fmla="*/ 218099 h 966"/>
                <a:gd name="T22" fmla="*/ 257355 w 1427"/>
                <a:gd name="T23" fmla="*/ 218099 h 966"/>
                <a:gd name="T24" fmla="*/ 155711 w 1427"/>
                <a:gd name="T25" fmla="*/ 205142 h 966"/>
                <a:gd name="T26" fmla="*/ 109935 w 1427"/>
                <a:gd name="T27" fmla="*/ 167713 h 966"/>
                <a:gd name="T28" fmla="*/ 118225 w 1427"/>
                <a:gd name="T29" fmla="*/ 151157 h 966"/>
                <a:gd name="T30" fmla="*/ 253030 w 1427"/>
                <a:gd name="T31" fmla="*/ 137121 h 966"/>
                <a:gd name="T32" fmla="*/ 364406 w 1427"/>
                <a:gd name="T33" fmla="*/ 152957 h 966"/>
                <a:gd name="T34" fmla="*/ 399369 w 1427"/>
                <a:gd name="T35" fmla="*/ 187867 h 966"/>
                <a:gd name="T36" fmla="*/ 357918 w 1427"/>
                <a:gd name="T37" fmla="*/ 217379 h 966"/>
                <a:gd name="T38" fmla="*/ 357918 w 1427"/>
                <a:gd name="T39" fmla="*/ 217379 h 966"/>
                <a:gd name="T40" fmla="*/ 257355 w 1427"/>
                <a:gd name="T41" fmla="*/ 218099 h 966"/>
                <a:gd name="T42" fmla="*/ 360802 w 1427"/>
                <a:gd name="T43" fmla="*/ 236093 h 966"/>
                <a:gd name="T44" fmla="*/ 360802 w 1427"/>
                <a:gd name="T45" fmla="*/ 236093 h 9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 h="966">
                  <a:moveTo>
                    <a:pt x="8" y="450"/>
                  </a:moveTo>
                  <a:lnTo>
                    <a:pt x="8" y="450"/>
                  </a:lnTo>
                  <a:cubicBezTo>
                    <a:pt x="0" y="560"/>
                    <a:pt x="31" y="656"/>
                    <a:pt x="99" y="735"/>
                  </a:cubicBezTo>
                  <a:cubicBezTo>
                    <a:pt x="210" y="860"/>
                    <a:pt x="411" y="936"/>
                    <a:pt x="682" y="954"/>
                  </a:cubicBezTo>
                  <a:cubicBezTo>
                    <a:pt x="681" y="954"/>
                    <a:pt x="681" y="954"/>
                    <a:pt x="681" y="954"/>
                  </a:cubicBezTo>
                  <a:cubicBezTo>
                    <a:pt x="695" y="955"/>
                    <a:pt x="695" y="955"/>
                    <a:pt x="695" y="955"/>
                  </a:cubicBezTo>
                  <a:cubicBezTo>
                    <a:pt x="853" y="965"/>
                    <a:pt x="979" y="953"/>
                    <a:pt x="1079" y="920"/>
                  </a:cubicBezTo>
                  <a:cubicBezTo>
                    <a:pt x="1272" y="859"/>
                    <a:pt x="1394" y="718"/>
                    <a:pt x="1407" y="543"/>
                  </a:cubicBezTo>
                  <a:cubicBezTo>
                    <a:pt x="1426" y="252"/>
                    <a:pt x="1176" y="60"/>
                    <a:pt x="739" y="31"/>
                  </a:cubicBezTo>
                  <a:cubicBezTo>
                    <a:pt x="295" y="0"/>
                    <a:pt x="28" y="153"/>
                    <a:pt x="8" y="450"/>
                  </a:cubicBezTo>
                  <a:close/>
                  <a:moveTo>
                    <a:pt x="714" y="606"/>
                  </a:moveTo>
                  <a:lnTo>
                    <a:pt x="714" y="606"/>
                  </a:lnTo>
                  <a:cubicBezTo>
                    <a:pt x="589" y="598"/>
                    <a:pt x="484" y="581"/>
                    <a:pt x="432" y="570"/>
                  </a:cubicBezTo>
                  <a:cubicBezTo>
                    <a:pt x="383" y="557"/>
                    <a:pt x="301" y="529"/>
                    <a:pt x="305" y="466"/>
                  </a:cubicBezTo>
                  <a:cubicBezTo>
                    <a:pt x="307" y="447"/>
                    <a:pt x="314" y="432"/>
                    <a:pt x="328" y="420"/>
                  </a:cubicBezTo>
                  <a:cubicBezTo>
                    <a:pt x="375" y="380"/>
                    <a:pt x="497" y="367"/>
                    <a:pt x="702" y="381"/>
                  </a:cubicBezTo>
                  <a:cubicBezTo>
                    <a:pt x="846" y="391"/>
                    <a:pt x="947" y="405"/>
                    <a:pt x="1011" y="425"/>
                  </a:cubicBezTo>
                  <a:cubicBezTo>
                    <a:pt x="1071" y="444"/>
                    <a:pt x="1110" y="482"/>
                    <a:pt x="1108" y="522"/>
                  </a:cubicBezTo>
                  <a:cubicBezTo>
                    <a:pt x="1103" y="582"/>
                    <a:pt x="1026" y="599"/>
                    <a:pt x="993" y="604"/>
                  </a:cubicBezTo>
                  <a:cubicBezTo>
                    <a:pt x="929" y="612"/>
                    <a:pt x="812" y="613"/>
                    <a:pt x="714" y="606"/>
                  </a:cubicBezTo>
                  <a:close/>
                  <a:moveTo>
                    <a:pt x="1001" y="656"/>
                  </a:moveTo>
                  <a:lnTo>
                    <a:pt x="1001" y="656"/>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17826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graphicEl>
                                              <a:dgm id="{5FCB44F9-B38D-4FCE-BA67-99759947FAA2}"/>
                                            </p:graphicEl>
                                          </p:spTgt>
                                        </p:tgtEl>
                                        <p:attrNameLst>
                                          <p:attrName>style.visibility</p:attrName>
                                        </p:attrNameLst>
                                      </p:cBhvr>
                                      <p:to>
                                        <p:strVal val="visible"/>
                                      </p:to>
                                    </p:set>
                                    <p:animEffect transition="in" filter="wipe(left)">
                                      <p:cBhvr>
                                        <p:cTn id="11" dur="250"/>
                                        <p:tgtEl>
                                          <p:spTgt spid="6150">
                                            <p:graphicEl>
                                              <a:dgm id="{5FCB44F9-B38D-4FCE-BA67-99759947FAA2}"/>
                                            </p:graphicEl>
                                          </p:spTgt>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6150">
                                            <p:graphicEl>
                                              <a:dgm id="{8F8944C1-EACA-43B3-8922-AD716498FC6F}"/>
                                            </p:graphicEl>
                                          </p:spTgt>
                                        </p:tgtEl>
                                        <p:attrNameLst>
                                          <p:attrName>style.visibility</p:attrName>
                                        </p:attrNameLst>
                                      </p:cBhvr>
                                      <p:to>
                                        <p:strVal val="visible"/>
                                      </p:to>
                                    </p:set>
                                    <p:animEffect transition="in" filter="wipe(left)">
                                      <p:cBhvr>
                                        <p:cTn id="15" dur="250"/>
                                        <p:tgtEl>
                                          <p:spTgt spid="6150">
                                            <p:graphicEl>
                                              <a:dgm id="{8F8944C1-EACA-43B3-8922-AD716498FC6F}"/>
                                            </p:graphicEl>
                                          </p:spTgt>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150">
                                            <p:graphicEl>
                                              <a:dgm id="{3EE1132F-3487-4172-8F44-AF7C5B652569}"/>
                                            </p:graphicEl>
                                          </p:spTgt>
                                        </p:tgtEl>
                                        <p:attrNameLst>
                                          <p:attrName>style.visibility</p:attrName>
                                        </p:attrNameLst>
                                      </p:cBhvr>
                                      <p:to>
                                        <p:strVal val="visible"/>
                                      </p:to>
                                    </p:set>
                                    <p:animEffect transition="in" filter="wipe(left)">
                                      <p:cBhvr>
                                        <p:cTn id="19" dur="250"/>
                                        <p:tgtEl>
                                          <p:spTgt spid="6150">
                                            <p:graphicEl>
                                              <a:dgm id="{3EE1132F-3487-4172-8F44-AF7C5B652569}"/>
                                            </p:graphicEl>
                                          </p:spTgt>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6150">
                                            <p:graphicEl>
                                              <a:dgm id="{0B698AD3-AC8F-43F6-B9EB-BBFE208C2A10}"/>
                                            </p:graphicEl>
                                          </p:spTgt>
                                        </p:tgtEl>
                                        <p:attrNameLst>
                                          <p:attrName>style.visibility</p:attrName>
                                        </p:attrNameLst>
                                      </p:cBhvr>
                                      <p:to>
                                        <p:strVal val="visible"/>
                                      </p:to>
                                    </p:set>
                                    <p:animEffect transition="in" filter="wipe(left)">
                                      <p:cBhvr>
                                        <p:cTn id="23" dur="250"/>
                                        <p:tgtEl>
                                          <p:spTgt spid="6150">
                                            <p:graphicEl>
                                              <a:dgm id="{0B698AD3-AC8F-43F6-B9EB-BBFE208C2A10}"/>
                                            </p:graphicEl>
                                          </p:spTgt>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6150">
                                            <p:graphicEl>
                                              <a:dgm id="{60EF0B09-2F1A-4249-81C2-B1BF4466E37A}"/>
                                            </p:graphicEl>
                                          </p:spTgt>
                                        </p:tgtEl>
                                        <p:attrNameLst>
                                          <p:attrName>style.visibility</p:attrName>
                                        </p:attrNameLst>
                                      </p:cBhvr>
                                      <p:to>
                                        <p:strVal val="visible"/>
                                      </p:to>
                                    </p:set>
                                    <p:animEffect transition="in" filter="wipe(left)">
                                      <p:cBhvr>
                                        <p:cTn id="27" dur="250"/>
                                        <p:tgtEl>
                                          <p:spTgt spid="6150">
                                            <p:graphicEl>
                                              <a:dgm id="{60EF0B09-2F1A-4249-81C2-B1BF4466E37A}"/>
                                            </p:graphicEl>
                                          </p:spTgt>
                                        </p:tgtEl>
                                      </p:cBhvr>
                                    </p:animEffect>
                                  </p:childTnLst>
                                </p:cTn>
                              </p:par>
                            </p:childTnLst>
                          </p:cTn>
                        </p:par>
                        <p:par>
                          <p:cTn id="28" fill="hold">
                            <p:stCondLst>
                              <p:cond delay="1750"/>
                            </p:stCondLst>
                            <p:childTnLst>
                              <p:par>
                                <p:cTn id="29" presetID="22" presetClass="entr" presetSubtype="8" fill="hold" grpId="0" nodeType="afterEffect">
                                  <p:stCondLst>
                                    <p:cond delay="0"/>
                                  </p:stCondLst>
                                  <p:childTnLst>
                                    <p:set>
                                      <p:cBhvr>
                                        <p:cTn id="30" dur="1" fill="hold">
                                          <p:stCondLst>
                                            <p:cond delay="0"/>
                                          </p:stCondLst>
                                        </p:cTn>
                                        <p:tgtEl>
                                          <p:spTgt spid="6150">
                                            <p:graphicEl>
                                              <a:dgm id="{244A65D1-ABC2-417F-9B5B-56A9B3E16A8D}"/>
                                            </p:graphicEl>
                                          </p:spTgt>
                                        </p:tgtEl>
                                        <p:attrNameLst>
                                          <p:attrName>style.visibility</p:attrName>
                                        </p:attrNameLst>
                                      </p:cBhvr>
                                      <p:to>
                                        <p:strVal val="visible"/>
                                      </p:to>
                                    </p:set>
                                    <p:animEffect transition="in" filter="wipe(left)">
                                      <p:cBhvr>
                                        <p:cTn id="31" dur="250"/>
                                        <p:tgtEl>
                                          <p:spTgt spid="6150">
                                            <p:graphicEl>
                                              <a:dgm id="{244A65D1-ABC2-417F-9B5B-56A9B3E16A8D}"/>
                                            </p:graphic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6150">
                                            <p:graphicEl>
                                              <a:dgm id="{E566490B-0695-42BB-80E1-5E62282A877B}"/>
                                            </p:graphicEl>
                                          </p:spTgt>
                                        </p:tgtEl>
                                        <p:attrNameLst>
                                          <p:attrName>style.visibility</p:attrName>
                                        </p:attrNameLst>
                                      </p:cBhvr>
                                      <p:to>
                                        <p:strVal val="visible"/>
                                      </p:to>
                                    </p:set>
                                    <p:animEffect transition="in" filter="wipe(left)">
                                      <p:cBhvr>
                                        <p:cTn id="35" dur="250"/>
                                        <p:tgtEl>
                                          <p:spTgt spid="6150">
                                            <p:graphicEl>
                                              <a:dgm id="{E566490B-0695-42BB-80E1-5E62282A877B}"/>
                                            </p:graphicEl>
                                          </p:spTgt>
                                        </p:tgtEl>
                                      </p:cBhvr>
                                    </p:animEffect>
                                  </p:childTnLst>
                                </p:cTn>
                              </p:par>
                            </p:childTnLst>
                          </p:cTn>
                        </p:par>
                        <p:par>
                          <p:cTn id="36" fill="hold">
                            <p:stCondLst>
                              <p:cond delay="2250"/>
                            </p:stCondLst>
                            <p:childTnLst>
                              <p:par>
                                <p:cTn id="37" presetID="22" presetClass="entr" presetSubtype="8" fill="hold" grpId="0" nodeType="afterEffect">
                                  <p:stCondLst>
                                    <p:cond delay="0"/>
                                  </p:stCondLst>
                                  <p:childTnLst>
                                    <p:set>
                                      <p:cBhvr>
                                        <p:cTn id="38" dur="1" fill="hold">
                                          <p:stCondLst>
                                            <p:cond delay="0"/>
                                          </p:stCondLst>
                                        </p:cTn>
                                        <p:tgtEl>
                                          <p:spTgt spid="6150">
                                            <p:graphicEl>
                                              <a:dgm id="{DB524C6F-9916-47DB-BB98-3A160F34EF68}"/>
                                            </p:graphicEl>
                                          </p:spTgt>
                                        </p:tgtEl>
                                        <p:attrNameLst>
                                          <p:attrName>style.visibility</p:attrName>
                                        </p:attrNameLst>
                                      </p:cBhvr>
                                      <p:to>
                                        <p:strVal val="visible"/>
                                      </p:to>
                                    </p:set>
                                    <p:animEffect transition="in" filter="wipe(left)">
                                      <p:cBhvr>
                                        <p:cTn id="39" dur="250"/>
                                        <p:tgtEl>
                                          <p:spTgt spid="6150">
                                            <p:graphicEl>
                                              <a:dgm id="{DB524C6F-9916-47DB-BB98-3A160F34EF68}"/>
                                            </p:graphicEl>
                                          </p:spTgt>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150">
                                            <p:graphicEl>
                                              <a:dgm id="{ACAD2583-20D3-4825-8B69-2035076CA92E}"/>
                                            </p:graphicEl>
                                          </p:spTgt>
                                        </p:tgtEl>
                                        <p:attrNameLst>
                                          <p:attrName>style.visibility</p:attrName>
                                        </p:attrNameLst>
                                      </p:cBhvr>
                                      <p:to>
                                        <p:strVal val="visible"/>
                                      </p:to>
                                    </p:set>
                                    <p:animEffect transition="in" filter="wipe(left)">
                                      <p:cBhvr>
                                        <p:cTn id="43" dur="250"/>
                                        <p:tgtEl>
                                          <p:spTgt spid="6150">
                                            <p:graphicEl>
                                              <a:dgm id="{ACAD2583-20D3-4825-8B69-2035076CA92E}"/>
                                            </p:graphicEl>
                                          </p:spTgt>
                                        </p:tgtEl>
                                      </p:cBhvr>
                                    </p:animEffect>
                                  </p:childTnLst>
                                </p:cTn>
                              </p:par>
                            </p:childTnLst>
                          </p:cTn>
                        </p:par>
                        <p:par>
                          <p:cTn id="44" fill="hold">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6150">
                                            <p:graphicEl>
                                              <a:dgm id="{2C8E961C-94DD-4922-A78D-2042B68F49B6}"/>
                                            </p:graphicEl>
                                          </p:spTgt>
                                        </p:tgtEl>
                                        <p:attrNameLst>
                                          <p:attrName>style.visibility</p:attrName>
                                        </p:attrNameLst>
                                      </p:cBhvr>
                                      <p:to>
                                        <p:strVal val="visible"/>
                                      </p:to>
                                    </p:set>
                                    <p:animEffect transition="in" filter="wipe(left)">
                                      <p:cBhvr>
                                        <p:cTn id="47" dur="250"/>
                                        <p:tgtEl>
                                          <p:spTgt spid="6150">
                                            <p:graphicEl>
                                              <a:dgm id="{2C8E961C-94DD-4922-A78D-2042B68F49B6}"/>
                                            </p:graphicEl>
                                          </p:spTgt>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6150">
                                            <p:graphicEl>
                                              <a:dgm id="{A5923D20-76F4-44F0-8AE5-79F60651C3C5}"/>
                                            </p:graphicEl>
                                          </p:spTgt>
                                        </p:tgtEl>
                                        <p:attrNameLst>
                                          <p:attrName>style.visibility</p:attrName>
                                        </p:attrNameLst>
                                      </p:cBhvr>
                                      <p:to>
                                        <p:strVal val="visible"/>
                                      </p:to>
                                    </p:set>
                                    <p:animEffect transition="in" filter="wipe(left)">
                                      <p:cBhvr>
                                        <p:cTn id="51" dur="250"/>
                                        <p:tgtEl>
                                          <p:spTgt spid="6150">
                                            <p:graphicEl>
                                              <a:dgm id="{A5923D20-76F4-44F0-8AE5-79F60651C3C5}"/>
                                            </p:graphicEl>
                                          </p:spTgt>
                                        </p:tgtEl>
                                      </p:cBhvr>
                                    </p:animEffect>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6150">
                                            <p:graphicEl>
                                              <a:dgm id="{EF66F074-0100-469A-9F0A-DF527CD9B83C}"/>
                                            </p:graphicEl>
                                          </p:spTgt>
                                        </p:tgtEl>
                                        <p:attrNameLst>
                                          <p:attrName>style.visibility</p:attrName>
                                        </p:attrNameLst>
                                      </p:cBhvr>
                                      <p:to>
                                        <p:strVal val="visible"/>
                                      </p:to>
                                    </p:set>
                                    <p:animEffect transition="in" filter="wipe(left)">
                                      <p:cBhvr>
                                        <p:cTn id="55" dur="250"/>
                                        <p:tgtEl>
                                          <p:spTgt spid="6150">
                                            <p:graphicEl>
                                              <a:dgm id="{EF66F074-0100-469A-9F0A-DF527CD9B83C}"/>
                                            </p:graphicEl>
                                          </p:spTgt>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6150">
                                            <p:graphicEl>
                                              <a:dgm id="{AAE0B2AE-B29D-451E-AC83-EAE995FD3AD0}"/>
                                            </p:graphicEl>
                                          </p:spTgt>
                                        </p:tgtEl>
                                        <p:attrNameLst>
                                          <p:attrName>style.visibility</p:attrName>
                                        </p:attrNameLst>
                                      </p:cBhvr>
                                      <p:to>
                                        <p:strVal val="visible"/>
                                      </p:to>
                                    </p:set>
                                    <p:animEffect transition="in" filter="wipe(left)">
                                      <p:cBhvr>
                                        <p:cTn id="59" dur="250"/>
                                        <p:tgtEl>
                                          <p:spTgt spid="6150">
                                            <p:graphicEl>
                                              <a:dgm id="{AAE0B2AE-B29D-451E-AC83-EAE995FD3AD0}"/>
                                            </p:graphicEl>
                                          </p:spTgt>
                                        </p:tgtEl>
                                      </p:cBhvr>
                                    </p:animEffect>
                                  </p:childTnLst>
                                </p:cTn>
                              </p:par>
                            </p:childTnLst>
                          </p:cTn>
                        </p:par>
                        <p:par>
                          <p:cTn id="60" fill="hold">
                            <p:stCondLst>
                              <p:cond delay="3750"/>
                            </p:stCondLst>
                            <p:childTnLst>
                              <p:par>
                                <p:cTn id="61" presetID="22" presetClass="entr" presetSubtype="8" fill="hold" grpId="0" nodeType="afterEffect">
                                  <p:stCondLst>
                                    <p:cond delay="0"/>
                                  </p:stCondLst>
                                  <p:childTnLst>
                                    <p:set>
                                      <p:cBhvr>
                                        <p:cTn id="62" dur="1" fill="hold">
                                          <p:stCondLst>
                                            <p:cond delay="0"/>
                                          </p:stCondLst>
                                        </p:cTn>
                                        <p:tgtEl>
                                          <p:spTgt spid="6150">
                                            <p:graphicEl>
                                              <a:dgm id="{279914A3-39F4-46A2-90FE-97AC2FBE25AD}"/>
                                            </p:graphicEl>
                                          </p:spTgt>
                                        </p:tgtEl>
                                        <p:attrNameLst>
                                          <p:attrName>style.visibility</p:attrName>
                                        </p:attrNameLst>
                                      </p:cBhvr>
                                      <p:to>
                                        <p:strVal val="visible"/>
                                      </p:to>
                                    </p:set>
                                    <p:animEffect transition="in" filter="wipe(left)">
                                      <p:cBhvr>
                                        <p:cTn id="63" dur="250"/>
                                        <p:tgtEl>
                                          <p:spTgt spid="6150">
                                            <p:graphicEl>
                                              <a:dgm id="{279914A3-39F4-46A2-90FE-97AC2FBE25AD}"/>
                                            </p:graphicEl>
                                          </p:spTgt>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6150">
                                            <p:graphicEl>
                                              <a:dgm id="{C8AC6FC2-29B2-43FA-AF3C-1A1B1A1C1C1C}"/>
                                            </p:graphicEl>
                                          </p:spTgt>
                                        </p:tgtEl>
                                        <p:attrNameLst>
                                          <p:attrName>style.visibility</p:attrName>
                                        </p:attrNameLst>
                                      </p:cBhvr>
                                      <p:to>
                                        <p:strVal val="visible"/>
                                      </p:to>
                                    </p:set>
                                    <p:animEffect transition="in" filter="wipe(left)">
                                      <p:cBhvr>
                                        <p:cTn id="67" dur="250"/>
                                        <p:tgtEl>
                                          <p:spTgt spid="6150">
                                            <p:graphicEl>
                                              <a:dgm id="{C8AC6FC2-29B2-43FA-AF3C-1A1B1A1C1C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50" grpId="0">
        <p:bldSub>
          <a:bldDgm bld="one"/>
        </p:bldSub>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utomhus, moln, höst, landskap&#10;&#10;Automatiskt genererad beskrivning">
            <a:extLst>
              <a:ext uri="{FF2B5EF4-FFF2-40B4-BE49-F238E27FC236}">
                <a16:creationId xmlns:a16="http://schemas.microsoft.com/office/drawing/2014/main" id="{E2915427-1AA7-D87C-9569-C99BC8428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1" name="Rektangel 10">
            <a:extLst>
              <a:ext uri="{FF2B5EF4-FFF2-40B4-BE49-F238E27FC236}">
                <a16:creationId xmlns:a16="http://schemas.microsoft.com/office/drawing/2014/main" id="{8643A191-0A64-52F5-634C-1632DDBFA4EF}"/>
              </a:ext>
            </a:extLst>
          </p:cNvPr>
          <p:cNvSpPr/>
          <p:nvPr/>
        </p:nvSpPr>
        <p:spPr>
          <a:xfrm>
            <a:off x="0" y="1"/>
            <a:ext cx="9141995" cy="5143500"/>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2C198265-9640-73CF-7A09-8B57336A87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pic>
        <p:nvPicPr>
          <p:cNvPr id="6" name="Bildobjekt 5" descr="En bild som visar däggdjur, stående, katt, tittar&#10;&#10;Automatiskt genererad beskrivning">
            <a:extLst>
              <a:ext uri="{FF2B5EF4-FFF2-40B4-BE49-F238E27FC236}">
                <a16:creationId xmlns:a16="http://schemas.microsoft.com/office/drawing/2014/main" id="{345DD77F-78AC-D014-B4F9-A5EA3AD5D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4760" y="1876601"/>
            <a:ext cx="2185964" cy="2849799"/>
          </a:xfrm>
          <a:prstGeom prst="rect">
            <a:avLst/>
          </a:prstGeom>
        </p:spPr>
      </p:pic>
      <p:pic>
        <p:nvPicPr>
          <p:cNvPr id="8" name="Bildobjekt 7" descr="En bild som visar gräs, utomhus, fält, däggdjur&#10;&#10;Automatiskt genererad beskrivning">
            <a:extLst>
              <a:ext uri="{FF2B5EF4-FFF2-40B4-BE49-F238E27FC236}">
                <a16:creationId xmlns:a16="http://schemas.microsoft.com/office/drawing/2014/main" id="{FDE493F2-9E10-A603-9008-9C4AF99A18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18105" y="1744623"/>
            <a:ext cx="2185964" cy="2849800"/>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däggdjur, utomhus, ko, gräs&#10;&#10;Automatiskt genererad beskrivning">
            <a:extLst>
              <a:ext uri="{FF2B5EF4-FFF2-40B4-BE49-F238E27FC236}">
                <a16:creationId xmlns:a16="http://schemas.microsoft.com/office/drawing/2014/main" id="{4AF9BA06-5C23-89B7-7D51-D32228FC24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1450" y="1577830"/>
            <a:ext cx="2185109" cy="2853061"/>
          </a:xfrm>
          <a:prstGeom prst="rect">
            <a:avLst/>
          </a:prstGeom>
        </p:spPr>
      </p:pic>
      <p:sp>
        <p:nvSpPr>
          <p:cNvPr id="12" name="textruta 11">
            <a:extLst>
              <a:ext uri="{FF2B5EF4-FFF2-40B4-BE49-F238E27FC236}">
                <a16:creationId xmlns:a16="http://schemas.microsoft.com/office/drawing/2014/main" id="{D061D212-2B26-9E58-9793-3FD3F474474C}"/>
              </a:ext>
            </a:extLst>
          </p:cNvPr>
          <p:cNvSpPr txBox="1"/>
          <p:nvPr/>
        </p:nvSpPr>
        <p:spPr>
          <a:xfrm>
            <a:off x="518186" y="382284"/>
            <a:ext cx="7920424" cy="1077218"/>
          </a:xfrm>
          <a:prstGeom prst="rect">
            <a:avLst/>
          </a:prstGeom>
          <a:noFill/>
        </p:spPr>
        <p:txBody>
          <a:bodyPr wrap="square" lIns="91440" tIns="45720" rIns="91440" bIns="45720" rtlCol="0" anchor="t">
            <a:spAutoFit/>
          </a:bodyPr>
          <a:lstStyle/>
          <a:p>
            <a:r>
              <a:rPr lang="sv-SE" sz="3200" b="1" dirty="0">
                <a:solidFill>
                  <a:schemeClr val="bg1"/>
                </a:solidFill>
                <a:latin typeface="DINOT-Black" panose="02010604030101020104"/>
                <a:cs typeface="Arial"/>
              </a:rPr>
              <a:t>SVERIGES STÖRSTA JAKTTIDSKRIFT</a:t>
            </a:r>
            <a:endParaRPr lang="sv-SE" sz="3200" b="1" dirty="0">
              <a:solidFill>
                <a:schemeClr val="bg1"/>
              </a:solidFill>
              <a:latin typeface="DINOT-Black" panose="02010604030101020104"/>
              <a:cs typeface="Arial" panose="020B0604020202020204" pitchFamily="34" charset="0"/>
            </a:endParaRPr>
          </a:p>
          <a:p>
            <a:endParaRPr lang="sv-SE" sz="3200" dirty="0">
              <a:latin typeface="DINOT-Black" panose="02010604030101020104"/>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500"/>
                            </p:stCondLst>
                            <p:childTnLst>
                              <p:par>
                                <p:cTn id="8" presetID="53" presetClass="entr" presetSubtype="16" fill="hold" nodeType="afterEffect">
                                  <p:stCondLst>
                                    <p:cond delay="200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childTnLst>
                          </p:cTn>
                        </p:par>
                        <p:par>
                          <p:cTn id="13" fill="hold">
                            <p:stCondLst>
                              <p:cond delay="4500"/>
                            </p:stCondLst>
                            <p:childTnLst>
                              <p:par>
                                <p:cTn id="14" presetID="53" presetClass="entr" presetSubtype="16"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6500"/>
                            </p:stCondLst>
                            <p:childTnLst>
                              <p:par>
                                <p:cTn id="20" presetID="53" presetClass="entr" presetSubtype="16"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60F18EC-C5E9-6CCE-2084-B36F0C34F0EC}"/>
              </a:ext>
            </a:extLst>
          </p:cNvPr>
          <p:cNvPicPr>
            <a:picLocks noChangeAspect="1"/>
          </p:cNvPicPr>
          <p:nvPr/>
        </p:nvPicPr>
        <p:blipFill>
          <a:blip r:embed="rId2"/>
          <a:stretch>
            <a:fillRect/>
          </a:stretch>
        </p:blipFill>
        <p:spPr>
          <a:xfrm>
            <a:off x="565030" y="1345075"/>
            <a:ext cx="3676207" cy="2755631"/>
          </a:xfrm>
          <a:prstGeom prst="rect">
            <a:avLst/>
          </a:prstGeom>
        </p:spPr>
      </p:pic>
      <p:sp>
        <p:nvSpPr>
          <p:cNvPr id="8" name="textruta 7">
            <a:extLst>
              <a:ext uri="{FF2B5EF4-FFF2-40B4-BE49-F238E27FC236}">
                <a16:creationId xmlns:a16="http://schemas.microsoft.com/office/drawing/2014/main" id="{925D362D-5FBD-C423-5DFB-FE5759801CFC}"/>
              </a:ext>
            </a:extLst>
          </p:cNvPr>
          <p:cNvSpPr txBox="1"/>
          <p:nvPr/>
        </p:nvSpPr>
        <p:spPr>
          <a:xfrm>
            <a:off x="478752" y="458019"/>
            <a:ext cx="8988085" cy="584775"/>
          </a:xfrm>
          <a:prstGeom prst="rect">
            <a:avLst/>
          </a:prstGeom>
          <a:noFill/>
        </p:spPr>
        <p:txBody>
          <a:bodyPr wrap="square" lIns="91440" tIns="45720" rIns="91440" bIns="45720" rtlCol="0" anchor="t">
            <a:spAutoFit/>
          </a:bodyPr>
          <a:lstStyle/>
          <a:p>
            <a:r>
              <a:rPr lang="sv-SE" sz="3200" dirty="0">
                <a:solidFill>
                  <a:schemeClr val="bg1"/>
                </a:solidFill>
                <a:latin typeface="DINOT-Black" panose="02010604030101020104"/>
                <a:cs typeface="Arial Black" panose="020B0604020202020204" pitchFamily="34" charset="0"/>
              </a:rPr>
              <a:t>DITT MEDLEMSKAP DIREKT I MOBILEN</a:t>
            </a:r>
            <a:endParaRPr lang="sv-SE" sz="3200" b="1" dirty="0">
              <a:solidFill>
                <a:schemeClr val="bg1"/>
              </a:solidFill>
              <a:latin typeface="DINOT-Black" panose="02010604030101020104"/>
              <a:cs typeface="Arial Black" panose="020B0604020202020204" pitchFamily="34" charset="0"/>
            </a:endParaRPr>
          </a:p>
        </p:txBody>
      </p:sp>
      <p:sp>
        <p:nvSpPr>
          <p:cNvPr id="6" name="textruta 5">
            <a:extLst>
              <a:ext uri="{FF2B5EF4-FFF2-40B4-BE49-F238E27FC236}">
                <a16:creationId xmlns:a16="http://schemas.microsoft.com/office/drawing/2014/main" id="{9CBFAB82-1610-E903-932C-16F34D0D1B73}"/>
              </a:ext>
            </a:extLst>
          </p:cNvPr>
          <p:cNvSpPr txBox="1"/>
          <p:nvPr/>
        </p:nvSpPr>
        <p:spPr>
          <a:xfrm>
            <a:off x="4465888" y="1434503"/>
            <a:ext cx="3416003" cy="2862322"/>
          </a:xfrm>
          <a:prstGeom prst="rect">
            <a:avLst/>
          </a:prstGeom>
          <a:noFill/>
        </p:spPr>
        <p:txBody>
          <a:bodyPr wrap="square" rtlCol="0">
            <a:spAutoFit/>
          </a:bodyPr>
          <a:lstStyle/>
          <a:p>
            <a:r>
              <a:rPr lang="sv-SE" sz="2000" b="1" dirty="0">
                <a:solidFill>
                  <a:schemeClr val="bg1"/>
                </a:solidFill>
                <a:latin typeface="DINOT" panose="020B0504020101020102" pitchFamily="34" charset="0"/>
                <a:cs typeface="Arial" panose="020B0604020202020204" pitchFamily="34" charset="0"/>
              </a:rPr>
              <a:t>Ladda ner </a:t>
            </a:r>
            <a:r>
              <a:rPr lang="sv-SE" sz="2000" b="1" dirty="0" err="1">
                <a:solidFill>
                  <a:schemeClr val="bg1"/>
                </a:solidFill>
                <a:latin typeface="DINOT" panose="020B0504020101020102" pitchFamily="34" charset="0"/>
                <a:cs typeface="Arial" panose="020B0604020202020204" pitchFamily="34" charset="0"/>
              </a:rPr>
              <a:t>appen</a:t>
            </a:r>
            <a:r>
              <a:rPr lang="sv-SE" sz="2000" b="1" dirty="0">
                <a:solidFill>
                  <a:schemeClr val="bg1"/>
                </a:solidFill>
                <a:latin typeface="DINOT" panose="020B0504020101020102" pitchFamily="34" charset="0"/>
                <a:cs typeface="Arial" panose="020B0604020202020204" pitchFamily="34" charset="0"/>
              </a:rPr>
              <a:t> </a:t>
            </a:r>
            <a:r>
              <a:rPr lang="sv-SE" sz="2000" b="1" dirty="0" err="1">
                <a:solidFill>
                  <a:schemeClr val="bg1"/>
                </a:solidFill>
                <a:latin typeface="DINOT" panose="020B0504020101020102" pitchFamily="34" charset="0"/>
                <a:cs typeface="Arial" panose="020B0604020202020204" pitchFamily="34" charset="0"/>
              </a:rPr>
              <a:t>Cardskipper</a:t>
            </a:r>
            <a:r>
              <a:rPr lang="sv-SE" sz="2000" b="1" dirty="0">
                <a:solidFill>
                  <a:schemeClr val="bg1"/>
                </a:solidFill>
                <a:latin typeface="DINOT" panose="020B0504020101020102" pitchFamily="34" charset="0"/>
                <a:cs typeface="Arial" panose="020B0604020202020204" pitchFamily="34" charset="0"/>
              </a:rPr>
              <a:t> och du får:</a:t>
            </a:r>
          </a:p>
          <a:p>
            <a:endParaRPr lang="sv-SE" sz="1400" dirty="0">
              <a:solidFill>
                <a:schemeClr val="bg1"/>
              </a:solidFill>
              <a:latin typeface="DINOT" panose="020B0504020101020102" pitchFamily="34" charset="0"/>
              <a:cs typeface="Arial" panose="020B0604020202020204" pitchFamily="34" charset="0"/>
            </a:endParaRPr>
          </a:p>
          <a:p>
            <a:pPr marL="285750" indent="-285750">
              <a:buFont typeface="Arial" panose="020B0604020202020204" pitchFamily="34" charset="0"/>
              <a:buChar char="•"/>
            </a:pPr>
            <a:r>
              <a:rPr lang="sv-SE" sz="1800" dirty="0">
                <a:solidFill>
                  <a:schemeClr val="bg1"/>
                </a:solidFill>
                <a:latin typeface="DINOT" panose="020B0504020101020102" pitchFamily="34" charset="0"/>
                <a:cs typeface="Arial" panose="020B0604020202020204" pitchFamily="34" charset="0"/>
              </a:rPr>
              <a:t>Digitalt medlemskort</a:t>
            </a:r>
          </a:p>
          <a:p>
            <a:pPr marL="285750" indent="-285750">
              <a:buFont typeface="Arial" panose="020B0604020202020204" pitchFamily="34" charset="0"/>
              <a:buChar char="•"/>
            </a:pPr>
            <a:r>
              <a:rPr lang="sv-SE" sz="1800" dirty="0">
                <a:solidFill>
                  <a:schemeClr val="bg1"/>
                </a:solidFill>
                <a:latin typeface="DINOT" panose="020B0504020101020102" pitchFamily="34" charset="0"/>
                <a:cs typeface="Arial" panose="020B0604020202020204" pitchFamily="34" charset="0"/>
              </a:rPr>
              <a:t>Medlemsrabatter</a:t>
            </a:r>
          </a:p>
          <a:p>
            <a:pPr marL="285750" indent="-285750">
              <a:buFont typeface="Arial" panose="020B0604020202020204" pitchFamily="34" charset="0"/>
              <a:buChar char="•"/>
            </a:pPr>
            <a:r>
              <a:rPr lang="sv-SE" sz="1800" dirty="0">
                <a:solidFill>
                  <a:schemeClr val="bg1"/>
                </a:solidFill>
                <a:latin typeface="DINOT" panose="020B0504020101020102" pitchFamily="34" charset="0"/>
                <a:cs typeface="Arial" panose="020B0604020202020204" pitchFamily="34" charset="0"/>
              </a:rPr>
              <a:t>Erbjudanden</a:t>
            </a:r>
          </a:p>
          <a:p>
            <a:pPr marL="285750" indent="-285750">
              <a:buFont typeface="Arial" panose="020B0604020202020204" pitchFamily="34" charset="0"/>
              <a:buChar char="•"/>
            </a:pPr>
            <a:r>
              <a:rPr lang="sv-SE" sz="1800" dirty="0">
                <a:solidFill>
                  <a:schemeClr val="bg1"/>
                </a:solidFill>
                <a:latin typeface="DINOT" panose="020B0504020101020102" pitchFamily="34" charset="0"/>
                <a:cs typeface="Arial" panose="020B0604020202020204" pitchFamily="34" charset="0"/>
              </a:rPr>
              <a:t>Digital jakttidtabell</a:t>
            </a:r>
          </a:p>
          <a:p>
            <a:pPr marL="285750" indent="-285750">
              <a:buFont typeface="Arial" panose="020B0604020202020204" pitchFamily="34" charset="0"/>
              <a:buChar char="•"/>
            </a:pPr>
            <a:r>
              <a:rPr lang="sv-SE" sz="1800" dirty="0">
                <a:solidFill>
                  <a:schemeClr val="bg1"/>
                </a:solidFill>
                <a:latin typeface="DINOT" panose="020B0504020101020102" pitchFamily="34" charset="0"/>
                <a:cs typeface="Arial" panose="020B0604020202020204" pitchFamily="34" charset="0"/>
              </a:rPr>
              <a:t>Medlemsnyheter </a:t>
            </a:r>
          </a:p>
          <a:p>
            <a:pPr marL="285750" indent="-285750">
              <a:buFont typeface="Arial" panose="020B0604020202020204" pitchFamily="34" charset="0"/>
              <a:buChar char="•"/>
            </a:pPr>
            <a:r>
              <a:rPr lang="sv-SE" sz="1800" dirty="0">
                <a:solidFill>
                  <a:schemeClr val="bg1"/>
                </a:solidFill>
                <a:latin typeface="DINOT" panose="020B0504020101020102" pitchFamily="34" charset="0"/>
                <a:cs typeface="Arial" panose="020B0604020202020204" pitchFamily="34" charset="0"/>
              </a:rPr>
              <a:t>Utbildningar</a:t>
            </a:r>
          </a:p>
          <a:p>
            <a:endParaRPr lang="sv-SE" sz="1800" dirty="0">
              <a:solidFill>
                <a:schemeClr val="bg1"/>
              </a:solidFill>
              <a:latin typeface="DINOT-Bold" panose="020B0504020101020102" pitchFamily="34" charset="77"/>
              <a:cs typeface="Arial" panose="020B0604020202020204" pitchFamily="34" charset="0"/>
            </a:endParaRPr>
          </a:p>
        </p:txBody>
      </p:sp>
      <p:pic>
        <p:nvPicPr>
          <p:cNvPr id="7" name="Bildobjekt 6">
            <a:extLst>
              <a:ext uri="{FF2B5EF4-FFF2-40B4-BE49-F238E27FC236}">
                <a16:creationId xmlns:a16="http://schemas.microsoft.com/office/drawing/2014/main" id="{ABC222C2-E2FE-44CC-885C-35D72C72B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30" y="4294956"/>
            <a:ext cx="1905000" cy="390525"/>
          </a:xfrm>
          <a:prstGeom prst="rect">
            <a:avLst/>
          </a:prstGeom>
        </p:spPr>
      </p:pic>
      <p:pic>
        <p:nvPicPr>
          <p:cNvPr id="9" name="Bildobjekt 3">
            <a:extLst>
              <a:ext uri="{FF2B5EF4-FFF2-40B4-BE49-F238E27FC236}">
                <a16:creationId xmlns:a16="http://schemas.microsoft.com/office/drawing/2014/main" id="{AF6AFD25-F215-4A2D-1DA6-F9FA711E99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38774" y="4344720"/>
            <a:ext cx="436981" cy="499407"/>
          </a:xfrm>
          <a:prstGeom prst="rect">
            <a:avLst/>
          </a:prstGeom>
        </p:spPr>
      </p:pic>
    </p:spTree>
    <p:extLst>
      <p:ext uri="{BB962C8B-B14F-4D97-AF65-F5344CB8AC3E}">
        <p14:creationId xmlns:p14="http://schemas.microsoft.com/office/powerpoint/2010/main" val="165538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latshållare för bild 35" descr="En bild som visar utomhus, vatten, dimma, fågel&#10;&#10;Automatiskt genererad beskrivning">
            <a:extLst>
              <a:ext uri="{FF2B5EF4-FFF2-40B4-BE49-F238E27FC236}">
                <a16:creationId xmlns:a16="http://schemas.microsoft.com/office/drawing/2014/main" id="{EABBC293-17BC-58D5-E7B7-A1580E4303E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3711" t="24788" r="2335" b="12814"/>
          <a:stretch/>
        </p:blipFill>
        <p:spPr>
          <a:xfrm>
            <a:off x="0" y="0"/>
            <a:ext cx="9144000" cy="5143500"/>
          </a:xfrm>
        </p:spPr>
      </p:pic>
      <p:sp>
        <p:nvSpPr>
          <p:cNvPr id="8" name="Rektangel 7">
            <a:extLst>
              <a:ext uri="{FF2B5EF4-FFF2-40B4-BE49-F238E27FC236}">
                <a16:creationId xmlns:a16="http://schemas.microsoft.com/office/drawing/2014/main" id="{ECC8EC35-3401-8B94-7737-D5EA4C860C2B}"/>
              </a:ext>
            </a:extLst>
          </p:cNvPr>
          <p:cNvSpPr/>
          <p:nvPr/>
        </p:nvSpPr>
        <p:spPr>
          <a:xfrm>
            <a:off x="0" y="-8404"/>
            <a:ext cx="9144000" cy="5147813"/>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F5EE8A25-41EB-F0E3-7A51-DC39929F029B}"/>
              </a:ext>
            </a:extLst>
          </p:cNvPr>
          <p:cNvSpPr>
            <a:spLocks noGrp="1"/>
          </p:cNvSpPr>
          <p:nvPr>
            <p:ph type="title"/>
          </p:nvPr>
        </p:nvSpPr>
        <p:spPr>
          <a:xfrm>
            <a:off x="693420" y="292662"/>
            <a:ext cx="8741062" cy="1005717"/>
          </a:xfrm>
        </p:spPr>
        <p:txBody>
          <a:bodyPr>
            <a:noAutofit/>
          </a:bodyPr>
          <a:lstStyle/>
          <a:p>
            <a:pPr algn="l"/>
            <a:r>
              <a:rPr lang="sv-SE" sz="3200" b="0" dirty="0">
                <a:latin typeface="DINOT-Black"/>
              </a:rPr>
              <a:t>UNGDOMSVERKSAMHET &amp; NÄTVERK FÖR KVINNOR</a:t>
            </a:r>
            <a:endParaRPr lang="sv-SE" sz="3200" dirty="0">
              <a:latin typeface="DINOT-Black"/>
            </a:endParaRPr>
          </a:p>
        </p:txBody>
      </p:sp>
      <p:sp>
        <p:nvSpPr>
          <p:cNvPr id="2" name="Platshållare för innehåll 1">
            <a:extLst>
              <a:ext uri="{FF2B5EF4-FFF2-40B4-BE49-F238E27FC236}">
                <a16:creationId xmlns:a16="http://schemas.microsoft.com/office/drawing/2014/main" id="{BB0EBA5A-F444-7954-73D1-4BB77EB53DDE}"/>
              </a:ext>
            </a:extLst>
          </p:cNvPr>
          <p:cNvSpPr>
            <a:spLocks noGrp="1"/>
          </p:cNvSpPr>
          <p:nvPr>
            <p:ph idx="1"/>
          </p:nvPr>
        </p:nvSpPr>
        <p:spPr>
          <a:xfrm>
            <a:off x="2190912" y="2885712"/>
            <a:ext cx="6322359" cy="1284183"/>
          </a:xfrm>
        </p:spPr>
        <p:txBody>
          <a:bodyPr vert="horz" lIns="91440" tIns="45720" rIns="91440" bIns="45720" rtlCol="0" anchor="t">
            <a:normAutofit/>
          </a:bodyPr>
          <a:lstStyle/>
          <a:p>
            <a:pPr marL="0" indent="0">
              <a:buNone/>
            </a:pPr>
            <a:r>
              <a:rPr lang="sv-SE" sz="1800" dirty="0">
                <a:latin typeface="DINOT" panose="020B0504020101020102" pitchFamily="34" charset="0"/>
                <a:ea typeface="Calibri" panose="020F0502020204030204" pitchFamily="34" charset="0"/>
                <a:cs typeface="Times New Roman"/>
              </a:rPr>
              <a:t>För alla kvinnor i Svenska Jägareförbundet. </a:t>
            </a:r>
            <a:br>
              <a:rPr lang="sv-SE" sz="1800" dirty="0">
                <a:latin typeface="DINOT" panose="020B0504020101020102" pitchFamily="34" charset="0"/>
                <a:ea typeface="Calibri" panose="020F0502020204030204" pitchFamily="34" charset="0"/>
                <a:cs typeface="Times New Roman"/>
              </a:rPr>
            </a:br>
            <a:r>
              <a:rPr lang="sv-SE" sz="1800" dirty="0">
                <a:latin typeface="DINOT" panose="020B0504020101020102" pitchFamily="34" charset="0"/>
                <a:ea typeface="Calibri" panose="020F0502020204030204" pitchFamily="34" charset="0"/>
                <a:cs typeface="Times New Roman"/>
              </a:rPr>
              <a:t>Bildades 1996 och står för Jagande Aktiva </a:t>
            </a:r>
            <a:r>
              <a:rPr lang="sv-SE" sz="1800" dirty="0" err="1">
                <a:latin typeface="DINOT" panose="020B0504020101020102" pitchFamily="34" charset="0"/>
                <a:ea typeface="Calibri" panose="020F0502020204030204" pitchFamily="34" charset="0"/>
                <a:cs typeface="Times New Roman"/>
              </a:rPr>
              <a:t>Qvinnor</a:t>
            </a:r>
            <a:r>
              <a:rPr lang="sv-SE" sz="1800" dirty="0">
                <a:latin typeface="DINOT" panose="020B0504020101020102" pitchFamily="34" charset="0"/>
                <a:ea typeface="Calibri" panose="020F0502020204030204" pitchFamily="34" charset="0"/>
                <a:cs typeface="Times New Roman"/>
              </a:rPr>
              <a:t> i Tiden.</a:t>
            </a:r>
            <a:br>
              <a:rPr lang="sv-SE" sz="1800" dirty="0">
                <a:latin typeface="DINOT" panose="020B0504020101020102" pitchFamily="34" charset="0"/>
                <a:ea typeface="Calibri" panose="020F0502020204030204" pitchFamily="34" charset="0"/>
                <a:cs typeface="Times New Roman"/>
              </a:rPr>
            </a:br>
            <a:r>
              <a:rPr lang="sv-SE" sz="1800" dirty="0">
                <a:latin typeface="DINOT" panose="020B0504020101020102" pitchFamily="34" charset="0"/>
                <a:ea typeface="Calibri" panose="020F0502020204030204" pitchFamily="34" charset="0"/>
                <a:cs typeface="Times New Roman"/>
              </a:rPr>
              <a:t>Aktiv verksamhet för kvinnliga medlemmar i hela landet. </a:t>
            </a:r>
            <a:br>
              <a:rPr lang="sv-SE" sz="1800" dirty="0">
                <a:latin typeface="DINOT" panose="020B0504020101020102" pitchFamily="34" charset="0"/>
                <a:ea typeface="Calibri" panose="020F0502020204030204" pitchFamily="34" charset="0"/>
                <a:cs typeface="Times New Roman"/>
              </a:rPr>
            </a:br>
            <a:r>
              <a:rPr lang="sv-SE" sz="1800" dirty="0">
                <a:latin typeface="DINOT" panose="020B0504020101020102" pitchFamily="34" charset="0"/>
                <a:ea typeface="Calibri" panose="020F0502020204030204" pitchFamily="34" charset="0"/>
                <a:cs typeface="Times New Roman"/>
              </a:rPr>
              <a:t>Jagareforbundet.se/</a:t>
            </a:r>
            <a:r>
              <a:rPr lang="sv-SE" sz="1800" dirty="0" err="1">
                <a:latin typeface="DINOT" panose="020B0504020101020102" pitchFamily="34" charset="0"/>
                <a:ea typeface="Calibri" panose="020F0502020204030204" pitchFamily="34" charset="0"/>
                <a:cs typeface="Times New Roman"/>
              </a:rPr>
              <a:t>jaqt</a:t>
            </a:r>
            <a:br>
              <a:rPr lang="sv-SE" sz="1800" dirty="0">
                <a:latin typeface="DINOT-Black"/>
                <a:ea typeface="Calibri" panose="020F0502020204030204" pitchFamily="34" charset="0"/>
                <a:cs typeface="Times New Roman"/>
              </a:rPr>
            </a:br>
            <a:r>
              <a:rPr lang="sv-SE" sz="1800" dirty="0">
                <a:latin typeface="DINOT-Black"/>
                <a:ea typeface="Calibri" panose="020F0502020204030204" pitchFamily="34" charset="0"/>
                <a:cs typeface="Times New Roman"/>
              </a:rPr>
              <a:t> </a:t>
            </a:r>
            <a:endParaRPr lang="sv-SE" sz="1800" dirty="0">
              <a:latin typeface="DINOT-Black"/>
              <a:cs typeface="Times New Roman"/>
            </a:endParaRPr>
          </a:p>
        </p:txBody>
      </p:sp>
      <p:sp>
        <p:nvSpPr>
          <p:cNvPr id="11" name="Platshållare för innehåll 10">
            <a:extLst>
              <a:ext uri="{FF2B5EF4-FFF2-40B4-BE49-F238E27FC236}">
                <a16:creationId xmlns:a16="http://schemas.microsoft.com/office/drawing/2014/main" id="{BFC900AC-7077-DAC3-BE51-757EF6505E34}"/>
              </a:ext>
            </a:extLst>
          </p:cNvPr>
          <p:cNvSpPr>
            <a:spLocks noGrp="1"/>
          </p:cNvSpPr>
          <p:nvPr>
            <p:ph idx="11"/>
          </p:nvPr>
        </p:nvSpPr>
        <p:spPr>
          <a:xfrm>
            <a:off x="2160432" y="1711689"/>
            <a:ext cx="6750781" cy="1080588"/>
          </a:xfrm>
        </p:spPr>
        <p:txBody>
          <a:bodyPr vert="horz" lIns="91440" tIns="45720" rIns="91440" bIns="45720" rtlCol="0" anchor="t">
            <a:normAutofit/>
          </a:bodyPr>
          <a:lstStyle/>
          <a:p>
            <a:pPr marL="0" indent="0">
              <a:buNone/>
            </a:pPr>
            <a:r>
              <a:rPr lang="sv-SE" sz="1800" dirty="0">
                <a:latin typeface="DINOT" panose="020B0504020101020102" pitchFamily="34" charset="0"/>
                <a:cs typeface="Arial"/>
              </a:rPr>
              <a:t>För ungdomar upp till 25 år.</a:t>
            </a:r>
            <a:br>
              <a:rPr lang="sv-SE" sz="1800" dirty="0">
                <a:latin typeface="DINOT" panose="020B0504020101020102" pitchFamily="34" charset="0"/>
                <a:cs typeface="Arial"/>
              </a:rPr>
            </a:br>
            <a:r>
              <a:rPr lang="sv-SE" sz="1800" dirty="0">
                <a:latin typeface="DINOT" panose="020B0504020101020102" pitchFamily="34" charset="0"/>
                <a:cs typeface="Arial"/>
              </a:rPr>
              <a:t>För alla ungdomar, nybörjare som erfarna.</a:t>
            </a:r>
            <a:br>
              <a:rPr lang="sv-SE" sz="1800" dirty="0">
                <a:latin typeface="DINOT" panose="020B0504020101020102" pitchFamily="34" charset="0"/>
                <a:cs typeface="Arial"/>
              </a:rPr>
            </a:br>
            <a:r>
              <a:rPr lang="sv-SE" sz="1800" dirty="0">
                <a:latin typeface="DINOT" panose="020B0504020101020102" pitchFamily="34" charset="0"/>
                <a:cs typeface="Arial"/>
              </a:rPr>
              <a:t>jagareforbundet.se/</a:t>
            </a:r>
            <a:r>
              <a:rPr lang="sv-SE" sz="1800" dirty="0" err="1">
                <a:latin typeface="DINOT" panose="020B0504020101020102" pitchFamily="34" charset="0"/>
                <a:cs typeface="Arial"/>
              </a:rPr>
              <a:t>ungajagare</a:t>
            </a:r>
            <a:br>
              <a:rPr lang="sv-SE" sz="1800" dirty="0"/>
            </a:br>
            <a:endParaRPr lang="sv-SE" sz="1800" dirty="0"/>
          </a:p>
        </p:txBody>
      </p:sp>
      <p:pic>
        <p:nvPicPr>
          <p:cNvPr id="39" name="Bildobjekt 3">
            <a:extLst>
              <a:ext uri="{FF2B5EF4-FFF2-40B4-BE49-F238E27FC236}">
                <a16:creationId xmlns:a16="http://schemas.microsoft.com/office/drawing/2014/main" id="{88BAADEE-5728-1C89-23D0-B1D9DD4D0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38774" y="4344720"/>
            <a:ext cx="436981" cy="49940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12A760F7-65D7-9A22-A1E8-C28999B916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0396" y="2888010"/>
            <a:ext cx="544288" cy="925056"/>
          </a:xfrm>
          <a:prstGeom prst="rect">
            <a:avLst/>
          </a:prstGeom>
        </p:spPr>
      </p:pic>
      <p:pic>
        <p:nvPicPr>
          <p:cNvPr id="6" name="Bildobjekt 5">
            <a:extLst>
              <a:ext uri="{FF2B5EF4-FFF2-40B4-BE49-F238E27FC236}">
                <a16:creationId xmlns:a16="http://schemas.microsoft.com/office/drawing/2014/main" id="{6648A8B6-7EBA-10D3-53E5-586A5FE99E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420" y="1473204"/>
            <a:ext cx="1080588" cy="1080588"/>
          </a:xfrm>
          <a:prstGeom prst="rect">
            <a:avLst/>
          </a:prstGeom>
        </p:spPr>
      </p:pic>
    </p:spTree>
    <p:extLst>
      <p:ext uri="{BB962C8B-B14F-4D97-AF65-F5344CB8AC3E}">
        <p14:creationId xmlns:p14="http://schemas.microsoft.com/office/powerpoint/2010/main" val="168106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däggdjur, rådjur, utomhus, djurliv&#10;&#10;Automatiskt genererad beskrivning">
            <a:extLst>
              <a:ext uri="{FF2B5EF4-FFF2-40B4-BE49-F238E27FC236}">
                <a16:creationId xmlns:a16="http://schemas.microsoft.com/office/drawing/2014/main" id="{99219F43-DB63-B90A-5FD4-319A3DED37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0"/>
            <a:ext cx="9139226" cy="5143500"/>
          </a:xfrm>
          <a:prstGeom prst="rect">
            <a:avLst/>
          </a:prstGeom>
        </p:spPr>
      </p:pic>
      <p:sp>
        <p:nvSpPr>
          <p:cNvPr id="3" name="Rektangel 2">
            <a:extLst>
              <a:ext uri="{FF2B5EF4-FFF2-40B4-BE49-F238E27FC236}">
                <a16:creationId xmlns:a16="http://schemas.microsoft.com/office/drawing/2014/main" id="{2EF8F542-9498-61F6-ABEF-D305B9DE87AE}"/>
              </a:ext>
            </a:extLst>
          </p:cNvPr>
          <p:cNvSpPr/>
          <p:nvPr/>
        </p:nvSpPr>
        <p:spPr>
          <a:xfrm>
            <a:off x="0" y="0"/>
            <a:ext cx="9144000" cy="51435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upp 29">
            <a:extLst>
              <a:ext uri="{FF2B5EF4-FFF2-40B4-BE49-F238E27FC236}">
                <a16:creationId xmlns:a16="http://schemas.microsoft.com/office/drawing/2014/main" id="{609F377A-D6B8-21B0-DD60-06595C0CD9D0}"/>
              </a:ext>
            </a:extLst>
          </p:cNvPr>
          <p:cNvGrpSpPr>
            <a:grpSpLocks/>
          </p:cNvGrpSpPr>
          <p:nvPr/>
        </p:nvGrpSpPr>
        <p:grpSpPr bwMode="auto">
          <a:xfrm>
            <a:off x="8445247" y="4428767"/>
            <a:ext cx="430642" cy="491897"/>
            <a:chOff x="1782763" y="60325"/>
            <a:chExt cx="6840537" cy="7810500"/>
          </a:xfrm>
        </p:grpSpPr>
        <p:sp>
          <p:nvSpPr>
            <p:cNvPr id="36" name="Freeform 1">
              <a:extLst>
                <a:ext uri="{FF2B5EF4-FFF2-40B4-BE49-F238E27FC236}">
                  <a16:creationId xmlns:a16="http://schemas.microsoft.com/office/drawing/2014/main" id="{B78E8515-2496-2703-F19A-DEF542DAA640}"/>
                </a:ext>
              </a:extLst>
            </p:cNvPr>
            <p:cNvSpPr>
              <a:spLocks noChangeArrowheads="1"/>
            </p:cNvSpPr>
            <p:nvPr/>
          </p:nvSpPr>
          <p:spPr bwMode="auto">
            <a:xfrm>
              <a:off x="1782763" y="60325"/>
              <a:ext cx="6840537" cy="7810500"/>
            </a:xfrm>
            <a:custGeom>
              <a:avLst/>
              <a:gdLst>
                <a:gd name="T0" fmla="*/ 4590360 w 19000"/>
                <a:gd name="T1" fmla="*/ 7334540 h 21694"/>
                <a:gd name="T2" fmla="*/ 2526678 w 19000"/>
                <a:gd name="T3" fmla="*/ 7040035 h 21694"/>
                <a:gd name="T4" fmla="*/ 3125765 w 19000"/>
                <a:gd name="T5" fmla="*/ 7067037 h 21694"/>
                <a:gd name="T6" fmla="*/ 2526678 w 19000"/>
                <a:gd name="T7" fmla="*/ 6701966 h 21694"/>
                <a:gd name="T8" fmla="*/ 3523597 w 19000"/>
                <a:gd name="T9" fmla="*/ 6684325 h 21694"/>
                <a:gd name="T10" fmla="*/ 4564798 w 19000"/>
                <a:gd name="T11" fmla="*/ 6997551 h 21694"/>
                <a:gd name="T12" fmla="*/ 4633564 w 19000"/>
                <a:gd name="T13" fmla="*/ 7275135 h 21694"/>
                <a:gd name="T14" fmla="*/ 2994715 w 19000"/>
                <a:gd name="T15" fmla="*/ 4482739 h 21694"/>
                <a:gd name="T16" fmla="*/ 2474474 w 19000"/>
                <a:gd name="T17" fmla="*/ 4465457 h 21694"/>
                <a:gd name="T18" fmla="*/ 1737136 w 19000"/>
                <a:gd name="T19" fmla="*/ 6364618 h 21694"/>
                <a:gd name="T20" fmla="*/ 2041720 w 19000"/>
                <a:gd name="T21" fmla="*/ 6303053 h 21694"/>
                <a:gd name="T22" fmla="*/ 2283299 w 19000"/>
                <a:gd name="T23" fmla="*/ 5348972 h 21694"/>
                <a:gd name="T24" fmla="*/ 1946313 w 19000"/>
                <a:gd name="T25" fmla="*/ 5714763 h 21694"/>
                <a:gd name="T26" fmla="*/ 2492476 w 19000"/>
                <a:gd name="T27" fmla="*/ 5939062 h 21694"/>
                <a:gd name="T28" fmla="*/ 2291940 w 19000"/>
                <a:gd name="T29" fmla="*/ 5062748 h 21694"/>
                <a:gd name="T30" fmla="*/ 2370426 w 19000"/>
                <a:gd name="T31" fmla="*/ 4942138 h 21694"/>
                <a:gd name="T32" fmla="*/ 2440272 w 19000"/>
                <a:gd name="T33" fmla="*/ 4412893 h 21694"/>
                <a:gd name="T34" fmla="*/ 2666009 w 19000"/>
                <a:gd name="T35" fmla="*/ 3737476 h 21694"/>
                <a:gd name="T36" fmla="*/ 2734775 w 19000"/>
                <a:gd name="T37" fmla="*/ 3373125 h 21694"/>
                <a:gd name="T38" fmla="*/ 2804260 w 19000"/>
                <a:gd name="T39" fmla="*/ 3815962 h 21694"/>
                <a:gd name="T40" fmla="*/ 2943951 w 19000"/>
                <a:gd name="T41" fmla="*/ 3251435 h 21694"/>
                <a:gd name="T42" fmla="*/ 3654287 w 19000"/>
                <a:gd name="T43" fmla="*/ 1959646 h 21694"/>
                <a:gd name="T44" fmla="*/ 3697130 w 19000"/>
                <a:gd name="T45" fmla="*/ 1665141 h 21694"/>
                <a:gd name="T46" fmla="*/ 4061119 w 19000"/>
                <a:gd name="T47" fmla="*/ 1976567 h 21694"/>
                <a:gd name="T48" fmla="*/ 4087041 w 19000"/>
                <a:gd name="T49" fmla="*/ 2088897 h 21694"/>
                <a:gd name="T50" fmla="*/ 3644566 w 19000"/>
                <a:gd name="T51" fmla="*/ 2357839 h 21694"/>
                <a:gd name="T52" fmla="*/ 3627285 w 19000"/>
                <a:gd name="T53" fmla="*/ 2514452 h 21694"/>
                <a:gd name="T54" fmla="*/ 3375985 w 19000"/>
                <a:gd name="T55" fmla="*/ 2393482 h 21694"/>
                <a:gd name="T56" fmla="*/ 4035557 w 19000"/>
                <a:gd name="T57" fmla="*/ 3295358 h 21694"/>
                <a:gd name="T58" fmla="*/ 3176889 w 19000"/>
                <a:gd name="T59" fmla="*/ 3528658 h 21694"/>
                <a:gd name="T60" fmla="*/ 4114043 w 19000"/>
                <a:gd name="T61" fmla="*/ 3520017 h 21694"/>
                <a:gd name="T62" fmla="*/ 3705771 w 19000"/>
                <a:gd name="T63" fmla="*/ 3936573 h 21694"/>
                <a:gd name="T64" fmla="*/ 3523597 w 19000"/>
                <a:gd name="T65" fmla="*/ 4179593 h 21694"/>
                <a:gd name="T66" fmla="*/ 3394706 w 19000"/>
                <a:gd name="T67" fmla="*/ 6580636 h 21694"/>
                <a:gd name="T68" fmla="*/ 3316220 w 19000"/>
                <a:gd name="T69" fmla="*/ 6485588 h 21694"/>
                <a:gd name="T70" fmla="*/ 3375985 w 19000"/>
                <a:gd name="T71" fmla="*/ 5375974 h 21694"/>
                <a:gd name="T72" fmla="*/ 3212892 w 19000"/>
                <a:gd name="T73" fmla="*/ 4491380 h 21694"/>
                <a:gd name="T74" fmla="*/ 3203892 w 19000"/>
                <a:gd name="T75" fmla="*/ 5098391 h 21694"/>
                <a:gd name="T76" fmla="*/ 3159968 w 19000"/>
                <a:gd name="T77" fmla="*/ 5575071 h 21694"/>
                <a:gd name="T78" fmla="*/ 3394706 w 19000"/>
                <a:gd name="T79" fmla="*/ 3780319 h 21694"/>
                <a:gd name="T80" fmla="*/ 3818460 w 19000"/>
                <a:gd name="T81" fmla="*/ 2662065 h 21694"/>
                <a:gd name="T82" fmla="*/ 3375985 w 19000"/>
                <a:gd name="T83" fmla="*/ 2757473 h 21694"/>
                <a:gd name="T84" fmla="*/ 3316220 w 19000"/>
                <a:gd name="T85" fmla="*/ 2974211 h 21694"/>
                <a:gd name="T86" fmla="*/ 3072841 w 19000"/>
                <a:gd name="T87" fmla="*/ 3494455 h 21694"/>
                <a:gd name="T88" fmla="*/ 2986434 w 19000"/>
                <a:gd name="T89" fmla="*/ 3676631 h 21694"/>
                <a:gd name="T90" fmla="*/ 2405709 w 19000"/>
                <a:gd name="T91" fmla="*/ 3944853 h 21694"/>
                <a:gd name="T92" fmla="*/ 2726134 w 19000"/>
                <a:gd name="T93" fmla="*/ 4187874 h 21694"/>
                <a:gd name="T94" fmla="*/ 2925230 w 19000"/>
                <a:gd name="T95" fmla="*/ 4065824 h 21694"/>
                <a:gd name="T96" fmla="*/ 2960512 w 19000"/>
                <a:gd name="T97" fmla="*/ 5496584 h 21694"/>
                <a:gd name="T98" fmla="*/ 2969153 w 19000"/>
                <a:gd name="T99" fmla="*/ 5731324 h 21694"/>
                <a:gd name="T100" fmla="*/ 3081842 w 19000"/>
                <a:gd name="T101" fmla="*/ 6451385 h 21694"/>
                <a:gd name="T102" fmla="*/ 2683291 w 19000"/>
                <a:gd name="T103" fmla="*/ 6519431 h 21694"/>
                <a:gd name="T104" fmla="*/ 4813578 w 19000"/>
                <a:gd name="T105" fmla="*/ 6997551 h 21694"/>
                <a:gd name="T106" fmla="*/ 4362822 w 19000"/>
                <a:gd name="T107" fmla="*/ 6614839 h 21694"/>
                <a:gd name="T108" fmla="*/ 3438270 w 19000"/>
                <a:gd name="T109" fmla="*/ 6371098 h 21694"/>
                <a:gd name="T110" fmla="*/ 3913867 w 19000"/>
                <a:gd name="T111" fmla="*/ 4848170 h 21694"/>
                <a:gd name="T112" fmla="*/ 4518715 w 19000"/>
                <a:gd name="T113" fmla="*/ 2231109 h 21694"/>
                <a:gd name="T114" fmla="*/ 3204612 w 19000"/>
                <a:gd name="T115" fmla="*/ 2541455 h 21694"/>
                <a:gd name="T116" fmla="*/ 1646049 w 19000"/>
                <a:gd name="T117" fmla="*/ 6724648 h 21694"/>
                <a:gd name="T118" fmla="*/ 2908668 w 19000"/>
                <a:gd name="T119" fmla="*/ 6267410 h 21694"/>
                <a:gd name="T120" fmla="*/ 3420269 w 19000"/>
                <a:gd name="T121" fmla="*/ 191896 h 21694"/>
                <a:gd name="T122" fmla="*/ 1899149 w 19000"/>
                <a:gd name="T123" fmla="*/ 6346256 h 21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00" h="21694">
                  <a:moveTo>
                    <a:pt x="9500" y="0"/>
                  </a:moveTo>
                  <a:lnTo>
                    <a:pt x="9500" y="0"/>
                  </a:lnTo>
                  <a:cubicBezTo>
                    <a:pt x="4262" y="0"/>
                    <a:pt x="0" y="4865"/>
                    <a:pt x="0" y="10846"/>
                  </a:cubicBezTo>
                  <a:cubicBezTo>
                    <a:pt x="0" y="16827"/>
                    <a:pt x="4262" y="21693"/>
                    <a:pt x="9500" y="21693"/>
                  </a:cubicBezTo>
                  <a:cubicBezTo>
                    <a:pt x="14738" y="21693"/>
                    <a:pt x="18999" y="16827"/>
                    <a:pt x="18999" y="10846"/>
                  </a:cubicBezTo>
                  <a:cubicBezTo>
                    <a:pt x="18999" y="4865"/>
                    <a:pt x="14738" y="0"/>
                    <a:pt x="9500" y="0"/>
                  </a:cubicBezTo>
                  <a:close/>
                  <a:moveTo>
                    <a:pt x="12920" y="20278"/>
                  </a:moveTo>
                  <a:lnTo>
                    <a:pt x="12920" y="20278"/>
                  </a:lnTo>
                  <a:cubicBezTo>
                    <a:pt x="12750" y="20372"/>
                    <a:pt x="12750" y="20372"/>
                    <a:pt x="12750" y="20372"/>
                  </a:cubicBezTo>
                  <a:cubicBezTo>
                    <a:pt x="12755" y="20390"/>
                    <a:pt x="12767" y="20416"/>
                    <a:pt x="12781" y="20444"/>
                  </a:cubicBezTo>
                  <a:cubicBezTo>
                    <a:pt x="11764" y="20906"/>
                    <a:pt x="10658" y="21158"/>
                    <a:pt x="9500" y="21158"/>
                  </a:cubicBezTo>
                  <a:cubicBezTo>
                    <a:pt x="7757" y="21158"/>
                    <a:pt x="6128" y="20583"/>
                    <a:pt x="4749" y="19588"/>
                  </a:cubicBezTo>
                  <a:cubicBezTo>
                    <a:pt x="4767" y="19577"/>
                    <a:pt x="4784" y="19564"/>
                    <a:pt x="4803" y="19554"/>
                  </a:cubicBezTo>
                  <a:cubicBezTo>
                    <a:pt x="5145" y="19362"/>
                    <a:pt x="5481" y="19152"/>
                    <a:pt x="5837" y="19001"/>
                  </a:cubicBezTo>
                  <a:cubicBezTo>
                    <a:pt x="6114" y="19049"/>
                    <a:pt x="6351" y="19195"/>
                    <a:pt x="6608" y="19289"/>
                  </a:cubicBezTo>
                  <a:cubicBezTo>
                    <a:pt x="6682" y="19369"/>
                    <a:pt x="6682" y="19452"/>
                    <a:pt x="6608" y="19531"/>
                  </a:cubicBezTo>
                  <a:cubicBezTo>
                    <a:pt x="6501" y="19610"/>
                    <a:pt x="6374" y="19634"/>
                    <a:pt x="6271" y="19725"/>
                  </a:cubicBezTo>
                  <a:cubicBezTo>
                    <a:pt x="6537" y="19931"/>
                    <a:pt x="6790" y="19665"/>
                    <a:pt x="7018" y="19554"/>
                  </a:cubicBezTo>
                  <a:cubicBezTo>
                    <a:pt x="7331" y="19514"/>
                    <a:pt x="7687" y="19504"/>
                    <a:pt x="7912" y="19749"/>
                  </a:cubicBezTo>
                  <a:cubicBezTo>
                    <a:pt x="8101" y="19953"/>
                    <a:pt x="8204" y="20246"/>
                    <a:pt x="8512" y="20278"/>
                  </a:cubicBezTo>
                  <a:cubicBezTo>
                    <a:pt x="8353" y="20416"/>
                    <a:pt x="8579" y="20514"/>
                    <a:pt x="8682" y="20543"/>
                  </a:cubicBezTo>
                  <a:cubicBezTo>
                    <a:pt x="8848" y="20531"/>
                    <a:pt x="9006" y="20483"/>
                    <a:pt x="9137" y="20372"/>
                  </a:cubicBezTo>
                  <a:cubicBezTo>
                    <a:pt x="9188" y="20207"/>
                    <a:pt x="9188" y="20207"/>
                    <a:pt x="9188" y="20207"/>
                  </a:cubicBezTo>
                  <a:cubicBezTo>
                    <a:pt x="9377" y="20136"/>
                    <a:pt x="9582" y="20668"/>
                    <a:pt x="9645" y="20278"/>
                  </a:cubicBezTo>
                  <a:cubicBezTo>
                    <a:pt x="9433" y="19931"/>
                    <a:pt x="8970" y="19969"/>
                    <a:pt x="8583" y="19941"/>
                  </a:cubicBezTo>
                  <a:cubicBezTo>
                    <a:pt x="8740" y="19831"/>
                    <a:pt x="8950" y="19866"/>
                    <a:pt x="9088" y="19725"/>
                  </a:cubicBezTo>
                  <a:cubicBezTo>
                    <a:pt x="9017" y="19585"/>
                    <a:pt x="8821" y="19585"/>
                    <a:pt x="8682" y="19629"/>
                  </a:cubicBezTo>
                  <a:cubicBezTo>
                    <a:pt x="8393" y="19885"/>
                    <a:pt x="8165" y="19440"/>
                    <a:pt x="7888" y="19388"/>
                  </a:cubicBezTo>
                  <a:cubicBezTo>
                    <a:pt x="7682" y="19262"/>
                    <a:pt x="7354" y="19210"/>
                    <a:pt x="7141" y="19337"/>
                  </a:cubicBezTo>
                  <a:cubicBezTo>
                    <a:pt x="6834" y="19266"/>
                    <a:pt x="6674" y="18994"/>
                    <a:pt x="6366" y="18931"/>
                  </a:cubicBezTo>
                  <a:cubicBezTo>
                    <a:pt x="6248" y="18875"/>
                    <a:pt x="6006" y="18958"/>
                    <a:pt x="6006" y="18760"/>
                  </a:cubicBezTo>
                  <a:cubicBezTo>
                    <a:pt x="5987" y="18701"/>
                    <a:pt x="6063" y="18654"/>
                    <a:pt x="6102" y="18642"/>
                  </a:cubicBezTo>
                  <a:cubicBezTo>
                    <a:pt x="6141" y="18681"/>
                    <a:pt x="6212" y="18642"/>
                    <a:pt x="6248" y="18689"/>
                  </a:cubicBezTo>
                  <a:cubicBezTo>
                    <a:pt x="6303" y="18472"/>
                    <a:pt x="6406" y="18235"/>
                    <a:pt x="6635" y="18136"/>
                  </a:cubicBezTo>
                  <a:cubicBezTo>
                    <a:pt x="6834" y="18069"/>
                    <a:pt x="7043" y="18014"/>
                    <a:pt x="7283" y="18037"/>
                  </a:cubicBezTo>
                  <a:cubicBezTo>
                    <a:pt x="7248" y="18255"/>
                    <a:pt x="6915" y="18321"/>
                    <a:pt x="7018" y="18615"/>
                  </a:cubicBezTo>
                  <a:cubicBezTo>
                    <a:pt x="7089" y="18689"/>
                    <a:pt x="7089" y="18689"/>
                    <a:pt x="7089" y="18689"/>
                  </a:cubicBezTo>
                  <a:cubicBezTo>
                    <a:pt x="7187" y="18630"/>
                    <a:pt x="7152" y="18448"/>
                    <a:pt x="7307" y="18472"/>
                  </a:cubicBezTo>
                  <a:cubicBezTo>
                    <a:pt x="7366" y="18598"/>
                    <a:pt x="7532" y="18539"/>
                    <a:pt x="7619" y="18519"/>
                  </a:cubicBezTo>
                  <a:cubicBezTo>
                    <a:pt x="7939" y="18250"/>
                    <a:pt x="8453" y="18311"/>
                    <a:pt x="8801" y="18472"/>
                  </a:cubicBezTo>
                  <a:cubicBezTo>
                    <a:pt x="9049" y="18657"/>
                    <a:pt x="8892" y="19033"/>
                    <a:pt x="9211" y="19171"/>
                  </a:cubicBezTo>
                  <a:cubicBezTo>
                    <a:pt x="9353" y="19140"/>
                    <a:pt x="9464" y="19198"/>
                    <a:pt x="9546" y="19313"/>
                  </a:cubicBezTo>
                  <a:cubicBezTo>
                    <a:pt x="9555" y="19362"/>
                    <a:pt x="9531" y="19423"/>
                    <a:pt x="9570" y="19460"/>
                  </a:cubicBezTo>
                  <a:cubicBezTo>
                    <a:pt x="9624" y="19392"/>
                    <a:pt x="9616" y="19242"/>
                    <a:pt x="9716" y="19171"/>
                  </a:cubicBezTo>
                  <a:cubicBezTo>
                    <a:pt x="9846" y="18953"/>
                    <a:pt x="9546" y="18717"/>
                    <a:pt x="9787" y="18566"/>
                  </a:cubicBezTo>
                  <a:cubicBezTo>
                    <a:pt x="10087" y="18527"/>
                    <a:pt x="10293" y="18780"/>
                    <a:pt x="10582" y="18689"/>
                  </a:cubicBezTo>
                  <a:cubicBezTo>
                    <a:pt x="10661" y="18772"/>
                    <a:pt x="10626" y="18894"/>
                    <a:pt x="10704" y="18978"/>
                  </a:cubicBezTo>
                  <a:cubicBezTo>
                    <a:pt x="10822" y="18911"/>
                    <a:pt x="10937" y="18772"/>
                    <a:pt x="10871" y="18642"/>
                  </a:cubicBezTo>
                  <a:cubicBezTo>
                    <a:pt x="10822" y="18551"/>
                    <a:pt x="10704" y="18483"/>
                    <a:pt x="10751" y="18349"/>
                  </a:cubicBezTo>
                  <a:cubicBezTo>
                    <a:pt x="11162" y="18278"/>
                    <a:pt x="11383" y="18657"/>
                    <a:pt x="11786" y="18591"/>
                  </a:cubicBezTo>
                  <a:cubicBezTo>
                    <a:pt x="11893" y="18678"/>
                    <a:pt x="11984" y="18706"/>
                    <a:pt x="12052" y="18833"/>
                  </a:cubicBezTo>
                  <a:cubicBezTo>
                    <a:pt x="12020" y="18894"/>
                    <a:pt x="11893" y="18808"/>
                    <a:pt x="11858" y="18907"/>
                  </a:cubicBezTo>
                  <a:cubicBezTo>
                    <a:pt x="11948" y="19061"/>
                    <a:pt x="12155" y="19096"/>
                    <a:pt x="12293" y="19147"/>
                  </a:cubicBezTo>
                  <a:cubicBezTo>
                    <a:pt x="12363" y="19274"/>
                    <a:pt x="12557" y="19326"/>
                    <a:pt x="12679" y="19436"/>
                  </a:cubicBezTo>
                  <a:cubicBezTo>
                    <a:pt x="12730" y="19531"/>
                    <a:pt x="12841" y="19602"/>
                    <a:pt x="12846" y="19725"/>
                  </a:cubicBezTo>
                  <a:cubicBezTo>
                    <a:pt x="12809" y="19815"/>
                    <a:pt x="12719" y="19756"/>
                    <a:pt x="12655" y="19771"/>
                  </a:cubicBezTo>
                  <a:cubicBezTo>
                    <a:pt x="12667" y="19737"/>
                    <a:pt x="12625" y="19725"/>
                    <a:pt x="12605" y="19701"/>
                  </a:cubicBezTo>
                  <a:cubicBezTo>
                    <a:pt x="12449" y="19768"/>
                    <a:pt x="12177" y="19739"/>
                    <a:pt x="12173" y="19965"/>
                  </a:cubicBezTo>
                  <a:cubicBezTo>
                    <a:pt x="12214" y="20036"/>
                    <a:pt x="12289" y="20044"/>
                    <a:pt x="12363" y="20036"/>
                  </a:cubicBezTo>
                  <a:cubicBezTo>
                    <a:pt x="12418" y="19969"/>
                    <a:pt x="12502" y="19906"/>
                    <a:pt x="12580" y="19965"/>
                  </a:cubicBezTo>
                  <a:cubicBezTo>
                    <a:pt x="12628" y="20115"/>
                    <a:pt x="12774" y="19982"/>
                    <a:pt x="12870" y="19989"/>
                  </a:cubicBezTo>
                  <a:cubicBezTo>
                    <a:pt x="12991" y="20009"/>
                    <a:pt x="13106" y="20044"/>
                    <a:pt x="13208" y="20107"/>
                  </a:cubicBezTo>
                  <a:cubicBezTo>
                    <a:pt x="13086" y="20115"/>
                    <a:pt x="12948" y="20096"/>
                    <a:pt x="12870" y="20207"/>
                  </a:cubicBezTo>
                  <a:lnTo>
                    <a:pt x="12920" y="20278"/>
                  </a:lnTo>
                  <a:close/>
                  <a:moveTo>
                    <a:pt x="7718" y="12786"/>
                  </a:moveTo>
                  <a:lnTo>
                    <a:pt x="7718" y="12786"/>
                  </a:lnTo>
                  <a:cubicBezTo>
                    <a:pt x="7789" y="12786"/>
                    <a:pt x="7789" y="12786"/>
                    <a:pt x="7789" y="12786"/>
                  </a:cubicBezTo>
                  <a:cubicBezTo>
                    <a:pt x="7789" y="12842"/>
                    <a:pt x="7777" y="12902"/>
                    <a:pt x="7837" y="12933"/>
                  </a:cubicBezTo>
                  <a:cubicBezTo>
                    <a:pt x="7974" y="12866"/>
                    <a:pt x="8086" y="12752"/>
                    <a:pt x="8177" y="12645"/>
                  </a:cubicBezTo>
                  <a:cubicBezTo>
                    <a:pt x="8077" y="12533"/>
                    <a:pt x="7951" y="12645"/>
                    <a:pt x="7837" y="12645"/>
                  </a:cubicBezTo>
                  <a:cubicBezTo>
                    <a:pt x="7800" y="12494"/>
                    <a:pt x="7974" y="12462"/>
                    <a:pt x="8054" y="12379"/>
                  </a:cubicBezTo>
                  <a:cubicBezTo>
                    <a:pt x="8177" y="12325"/>
                    <a:pt x="8211" y="12475"/>
                    <a:pt x="8318" y="12451"/>
                  </a:cubicBezTo>
                  <a:cubicBezTo>
                    <a:pt x="8464" y="12301"/>
                    <a:pt x="8603" y="12095"/>
                    <a:pt x="8801" y="12040"/>
                  </a:cubicBezTo>
                  <a:cubicBezTo>
                    <a:pt x="8824" y="12115"/>
                    <a:pt x="8824" y="12115"/>
                    <a:pt x="8824" y="12115"/>
                  </a:cubicBezTo>
                  <a:cubicBezTo>
                    <a:pt x="8647" y="12467"/>
                    <a:pt x="8397" y="12810"/>
                    <a:pt x="8054" y="13075"/>
                  </a:cubicBezTo>
                  <a:cubicBezTo>
                    <a:pt x="7986" y="13103"/>
                    <a:pt x="7947" y="13173"/>
                    <a:pt x="7860" y="13151"/>
                  </a:cubicBezTo>
                  <a:cubicBezTo>
                    <a:pt x="7789" y="12933"/>
                    <a:pt x="7789" y="12933"/>
                    <a:pt x="7789" y="12933"/>
                  </a:cubicBezTo>
                  <a:cubicBezTo>
                    <a:pt x="7670" y="12957"/>
                    <a:pt x="7670" y="12957"/>
                    <a:pt x="7670" y="12957"/>
                  </a:cubicBezTo>
                  <a:cubicBezTo>
                    <a:pt x="7687" y="12902"/>
                    <a:pt x="7627" y="12795"/>
                    <a:pt x="7718" y="12786"/>
                  </a:cubicBezTo>
                  <a:close/>
                  <a:moveTo>
                    <a:pt x="6873" y="12403"/>
                  </a:moveTo>
                  <a:lnTo>
                    <a:pt x="6873" y="12403"/>
                  </a:lnTo>
                  <a:cubicBezTo>
                    <a:pt x="6923" y="12293"/>
                    <a:pt x="6947" y="12139"/>
                    <a:pt x="7089" y="12115"/>
                  </a:cubicBezTo>
                  <a:cubicBezTo>
                    <a:pt x="7200" y="12139"/>
                    <a:pt x="7283" y="12048"/>
                    <a:pt x="7378" y="12115"/>
                  </a:cubicBezTo>
                  <a:cubicBezTo>
                    <a:pt x="7395" y="12293"/>
                    <a:pt x="7152" y="12462"/>
                    <a:pt x="7307" y="12621"/>
                  </a:cubicBezTo>
                  <a:cubicBezTo>
                    <a:pt x="7398" y="12592"/>
                    <a:pt x="7500" y="12649"/>
                    <a:pt x="7500" y="12739"/>
                  </a:cubicBezTo>
                  <a:cubicBezTo>
                    <a:pt x="7489" y="12862"/>
                    <a:pt x="7354" y="12886"/>
                    <a:pt x="7283" y="12957"/>
                  </a:cubicBezTo>
                  <a:cubicBezTo>
                    <a:pt x="7141" y="12957"/>
                    <a:pt x="7141" y="12957"/>
                    <a:pt x="7141" y="12957"/>
                  </a:cubicBezTo>
                  <a:cubicBezTo>
                    <a:pt x="7125" y="12855"/>
                    <a:pt x="7152" y="12763"/>
                    <a:pt x="7211" y="12692"/>
                  </a:cubicBezTo>
                  <a:cubicBezTo>
                    <a:pt x="7089" y="12621"/>
                    <a:pt x="6915" y="12558"/>
                    <a:pt x="6873" y="12403"/>
                  </a:cubicBezTo>
                  <a:close/>
                  <a:moveTo>
                    <a:pt x="4825" y="17678"/>
                  </a:moveTo>
                  <a:lnTo>
                    <a:pt x="4825" y="17678"/>
                  </a:lnTo>
                  <a:cubicBezTo>
                    <a:pt x="4855" y="17494"/>
                    <a:pt x="5019" y="17251"/>
                    <a:pt x="5188" y="17098"/>
                  </a:cubicBezTo>
                  <a:cubicBezTo>
                    <a:pt x="5154" y="17208"/>
                    <a:pt x="5075" y="17338"/>
                    <a:pt x="5142" y="17461"/>
                  </a:cubicBezTo>
                  <a:cubicBezTo>
                    <a:pt x="5296" y="17338"/>
                    <a:pt x="5296" y="17148"/>
                    <a:pt x="5454" y="17025"/>
                  </a:cubicBezTo>
                  <a:cubicBezTo>
                    <a:pt x="5470" y="17124"/>
                    <a:pt x="5411" y="17251"/>
                    <a:pt x="5501" y="17314"/>
                  </a:cubicBezTo>
                  <a:cubicBezTo>
                    <a:pt x="5659" y="17211"/>
                    <a:pt x="5659" y="16943"/>
                    <a:pt x="5861" y="16907"/>
                  </a:cubicBezTo>
                  <a:cubicBezTo>
                    <a:pt x="5912" y="16978"/>
                    <a:pt x="5912" y="16978"/>
                    <a:pt x="5912" y="16978"/>
                  </a:cubicBezTo>
                  <a:cubicBezTo>
                    <a:pt x="5837" y="17148"/>
                    <a:pt x="5695" y="17291"/>
                    <a:pt x="5619" y="17461"/>
                  </a:cubicBezTo>
                  <a:cubicBezTo>
                    <a:pt x="5671" y="17507"/>
                    <a:pt x="5671" y="17507"/>
                    <a:pt x="5671" y="17507"/>
                  </a:cubicBezTo>
                  <a:cubicBezTo>
                    <a:pt x="5904" y="17358"/>
                    <a:pt x="5900" y="17037"/>
                    <a:pt x="6126" y="16883"/>
                  </a:cubicBezTo>
                  <a:cubicBezTo>
                    <a:pt x="6271" y="16978"/>
                    <a:pt x="6271" y="16978"/>
                    <a:pt x="6271" y="16978"/>
                  </a:cubicBezTo>
                  <a:cubicBezTo>
                    <a:pt x="6406" y="16875"/>
                    <a:pt x="6442" y="16647"/>
                    <a:pt x="6635" y="16591"/>
                  </a:cubicBezTo>
                  <a:cubicBezTo>
                    <a:pt x="6591" y="16924"/>
                    <a:pt x="6319" y="17263"/>
                    <a:pt x="6055" y="17483"/>
                  </a:cubicBezTo>
                  <a:cubicBezTo>
                    <a:pt x="5960" y="17414"/>
                    <a:pt x="5960" y="17414"/>
                    <a:pt x="5960" y="17414"/>
                  </a:cubicBezTo>
                  <a:cubicBezTo>
                    <a:pt x="5873" y="17515"/>
                    <a:pt x="5798" y="17620"/>
                    <a:pt x="5789" y="17749"/>
                  </a:cubicBezTo>
                  <a:cubicBezTo>
                    <a:pt x="5548" y="17808"/>
                    <a:pt x="5344" y="18089"/>
                    <a:pt x="5188" y="18085"/>
                  </a:cubicBezTo>
                  <a:cubicBezTo>
                    <a:pt x="5035" y="18079"/>
                    <a:pt x="4797" y="17861"/>
                    <a:pt x="4825" y="17678"/>
                  </a:cubicBezTo>
                  <a:close/>
                  <a:moveTo>
                    <a:pt x="6342" y="14857"/>
                  </a:moveTo>
                  <a:lnTo>
                    <a:pt x="6342" y="14857"/>
                  </a:lnTo>
                  <a:cubicBezTo>
                    <a:pt x="6283" y="14900"/>
                    <a:pt x="6217" y="14960"/>
                    <a:pt x="6200" y="15051"/>
                  </a:cubicBezTo>
                  <a:cubicBezTo>
                    <a:pt x="6200" y="15125"/>
                    <a:pt x="6200" y="15125"/>
                    <a:pt x="6200" y="15125"/>
                  </a:cubicBezTo>
                  <a:cubicBezTo>
                    <a:pt x="6006" y="15414"/>
                    <a:pt x="5663" y="15643"/>
                    <a:pt x="5548" y="15967"/>
                  </a:cubicBezTo>
                  <a:cubicBezTo>
                    <a:pt x="5572" y="15991"/>
                    <a:pt x="5572" y="15991"/>
                    <a:pt x="5572" y="15991"/>
                  </a:cubicBezTo>
                  <a:cubicBezTo>
                    <a:pt x="6102" y="15391"/>
                    <a:pt x="6102" y="15391"/>
                    <a:pt x="6102" y="15391"/>
                  </a:cubicBezTo>
                  <a:cubicBezTo>
                    <a:pt x="6158" y="15402"/>
                    <a:pt x="6228" y="15454"/>
                    <a:pt x="6177" y="15509"/>
                  </a:cubicBezTo>
                  <a:cubicBezTo>
                    <a:pt x="5940" y="15714"/>
                    <a:pt x="5861" y="15983"/>
                    <a:pt x="5596" y="16109"/>
                  </a:cubicBezTo>
                  <a:cubicBezTo>
                    <a:pt x="5596" y="15932"/>
                    <a:pt x="5280" y="16082"/>
                    <a:pt x="5406" y="15873"/>
                  </a:cubicBezTo>
                  <a:cubicBezTo>
                    <a:pt x="5774" y="15505"/>
                    <a:pt x="6006" y="14979"/>
                    <a:pt x="6394" y="14668"/>
                  </a:cubicBezTo>
                  <a:cubicBezTo>
                    <a:pt x="6430" y="14695"/>
                    <a:pt x="6342" y="14782"/>
                    <a:pt x="6319" y="14832"/>
                  </a:cubicBezTo>
                  <a:lnTo>
                    <a:pt x="6342" y="14857"/>
                  </a:lnTo>
                  <a:close/>
                  <a:moveTo>
                    <a:pt x="6549" y="14489"/>
                  </a:moveTo>
                  <a:lnTo>
                    <a:pt x="6549" y="14489"/>
                  </a:lnTo>
                  <a:cubicBezTo>
                    <a:pt x="6596" y="14435"/>
                    <a:pt x="6604" y="14132"/>
                    <a:pt x="6825" y="14161"/>
                  </a:cubicBezTo>
                  <a:cubicBezTo>
                    <a:pt x="6873" y="14281"/>
                    <a:pt x="6742" y="14315"/>
                    <a:pt x="6731" y="14403"/>
                  </a:cubicBezTo>
                  <a:cubicBezTo>
                    <a:pt x="6664" y="14417"/>
                    <a:pt x="6605" y="14455"/>
                    <a:pt x="6549" y="14489"/>
                  </a:cubicBezTo>
                  <a:close/>
                  <a:moveTo>
                    <a:pt x="6923" y="16496"/>
                  </a:moveTo>
                  <a:lnTo>
                    <a:pt x="6923" y="16496"/>
                  </a:lnTo>
                  <a:cubicBezTo>
                    <a:pt x="6900" y="16634"/>
                    <a:pt x="6892" y="16808"/>
                    <a:pt x="6753" y="16883"/>
                  </a:cubicBezTo>
                  <a:cubicBezTo>
                    <a:pt x="6707" y="16883"/>
                    <a:pt x="6707" y="16883"/>
                    <a:pt x="6707" y="16883"/>
                  </a:cubicBezTo>
                  <a:cubicBezTo>
                    <a:pt x="6604" y="16714"/>
                    <a:pt x="6873" y="16634"/>
                    <a:pt x="6923" y="16496"/>
                  </a:cubicBezTo>
                  <a:close/>
                  <a:moveTo>
                    <a:pt x="5742" y="15244"/>
                  </a:moveTo>
                  <a:lnTo>
                    <a:pt x="5742" y="15244"/>
                  </a:lnTo>
                  <a:cubicBezTo>
                    <a:pt x="5628" y="15367"/>
                    <a:pt x="5596" y="15579"/>
                    <a:pt x="5406" y="15603"/>
                  </a:cubicBezTo>
                  <a:cubicBezTo>
                    <a:pt x="5344" y="15352"/>
                    <a:pt x="5585" y="15201"/>
                    <a:pt x="5719" y="15051"/>
                  </a:cubicBezTo>
                  <a:cubicBezTo>
                    <a:pt x="5912" y="14715"/>
                    <a:pt x="6177" y="14403"/>
                    <a:pt x="6366" y="14062"/>
                  </a:cubicBezTo>
                  <a:cubicBezTo>
                    <a:pt x="6319" y="14015"/>
                    <a:pt x="6319" y="14015"/>
                    <a:pt x="6319" y="14015"/>
                  </a:cubicBezTo>
                  <a:cubicBezTo>
                    <a:pt x="5861" y="14418"/>
                    <a:pt x="5616" y="14979"/>
                    <a:pt x="5283" y="15437"/>
                  </a:cubicBezTo>
                  <a:cubicBezTo>
                    <a:pt x="5229" y="15197"/>
                    <a:pt x="5328" y="14960"/>
                    <a:pt x="5501" y="14786"/>
                  </a:cubicBezTo>
                  <a:cubicBezTo>
                    <a:pt x="5470" y="14508"/>
                    <a:pt x="5545" y="14276"/>
                    <a:pt x="5619" y="14038"/>
                  </a:cubicBezTo>
                  <a:cubicBezTo>
                    <a:pt x="5857" y="13948"/>
                    <a:pt x="5845" y="13631"/>
                    <a:pt x="5984" y="13438"/>
                  </a:cubicBezTo>
                  <a:cubicBezTo>
                    <a:pt x="6026" y="13415"/>
                    <a:pt x="6042" y="13340"/>
                    <a:pt x="6102" y="13369"/>
                  </a:cubicBezTo>
                  <a:cubicBezTo>
                    <a:pt x="6189" y="13599"/>
                    <a:pt x="5952" y="13793"/>
                    <a:pt x="5960" y="13991"/>
                  </a:cubicBezTo>
                  <a:cubicBezTo>
                    <a:pt x="6170" y="13909"/>
                    <a:pt x="6189" y="13481"/>
                    <a:pt x="6489" y="13631"/>
                  </a:cubicBezTo>
                  <a:cubicBezTo>
                    <a:pt x="6584" y="13727"/>
                    <a:pt x="6584" y="13727"/>
                    <a:pt x="6584" y="13727"/>
                  </a:cubicBezTo>
                  <a:cubicBezTo>
                    <a:pt x="6742" y="13624"/>
                    <a:pt x="6734" y="13356"/>
                    <a:pt x="6971" y="13391"/>
                  </a:cubicBezTo>
                  <a:cubicBezTo>
                    <a:pt x="6892" y="14119"/>
                    <a:pt x="6133" y="14621"/>
                    <a:pt x="5742" y="15244"/>
                  </a:cubicBezTo>
                  <a:close/>
                  <a:moveTo>
                    <a:pt x="6513" y="11875"/>
                  </a:moveTo>
                  <a:lnTo>
                    <a:pt x="6513" y="11875"/>
                  </a:lnTo>
                  <a:cubicBezTo>
                    <a:pt x="6342" y="11752"/>
                    <a:pt x="6342" y="11752"/>
                    <a:pt x="6342" y="11752"/>
                  </a:cubicBezTo>
                  <a:cubicBezTo>
                    <a:pt x="6342" y="11625"/>
                    <a:pt x="6501" y="11609"/>
                    <a:pt x="6584" y="11656"/>
                  </a:cubicBezTo>
                  <a:cubicBezTo>
                    <a:pt x="6442" y="11842"/>
                    <a:pt x="6873" y="11783"/>
                    <a:pt x="6658" y="11969"/>
                  </a:cubicBezTo>
                  <a:cubicBezTo>
                    <a:pt x="6699" y="12024"/>
                    <a:pt x="6785" y="11961"/>
                    <a:pt x="6825" y="12016"/>
                  </a:cubicBezTo>
                  <a:cubicBezTo>
                    <a:pt x="6880" y="12095"/>
                    <a:pt x="6797" y="12178"/>
                    <a:pt x="6778" y="12257"/>
                  </a:cubicBezTo>
                  <a:cubicBezTo>
                    <a:pt x="6753" y="12301"/>
                    <a:pt x="6699" y="12276"/>
                    <a:pt x="6658" y="12282"/>
                  </a:cubicBezTo>
                  <a:cubicBezTo>
                    <a:pt x="6557" y="12222"/>
                    <a:pt x="6773" y="11969"/>
                    <a:pt x="6560" y="12016"/>
                  </a:cubicBezTo>
                  <a:cubicBezTo>
                    <a:pt x="6422" y="12131"/>
                    <a:pt x="6544" y="12372"/>
                    <a:pt x="6366" y="12451"/>
                  </a:cubicBezTo>
                  <a:cubicBezTo>
                    <a:pt x="6271" y="12369"/>
                    <a:pt x="6239" y="12213"/>
                    <a:pt x="6319" y="12115"/>
                  </a:cubicBezTo>
                  <a:cubicBezTo>
                    <a:pt x="6374" y="12004"/>
                    <a:pt x="6537" y="12012"/>
                    <a:pt x="6513" y="11875"/>
                  </a:cubicBezTo>
                  <a:close/>
                  <a:moveTo>
                    <a:pt x="6900" y="10306"/>
                  </a:moveTo>
                  <a:lnTo>
                    <a:pt x="6900" y="10306"/>
                  </a:lnTo>
                  <a:cubicBezTo>
                    <a:pt x="7054" y="10156"/>
                    <a:pt x="7251" y="10109"/>
                    <a:pt x="7453" y="10065"/>
                  </a:cubicBezTo>
                  <a:cubicBezTo>
                    <a:pt x="7500" y="10168"/>
                    <a:pt x="7239" y="10267"/>
                    <a:pt x="7405" y="10381"/>
                  </a:cubicBezTo>
                  <a:cubicBezTo>
                    <a:pt x="7457" y="10319"/>
                    <a:pt x="7489" y="10224"/>
                    <a:pt x="7548" y="10188"/>
                  </a:cubicBezTo>
                  <a:cubicBezTo>
                    <a:pt x="7670" y="10259"/>
                    <a:pt x="7670" y="10259"/>
                    <a:pt x="7670" y="10259"/>
                  </a:cubicBezTo>
                  <a:cubicBezTo>
                    <a:pt x="7757" y="10192"/>
                    <a:pt x="7698" y="10065"/>
                    <a:pt x="7718" y="9971"/>
                  </a:cubicBezTo>
                  <a:cubicBezTo>
                    <a:pt x="7658" y="9935"/>
                    <a:pt x="7548" y="9935"/>
                    <a:pt x="7500" y="9994"/>
                  </a:cubicBezTo>
                  <a:cubicBezTo>
                    <a:pt x="7524" y="9971"/>
                    <a:pt x="7524" y="9971"/>
                    <a:pt x="7524" y="9971"/>
                  </a:cubicBezTo>
                  <a:cubicBezTo>
                    <a:pt x="7464" y="9840"/>
                    <a:pt x="7315" y="9923"/>
                    <a:pt x="7211" y="9900"/>
                  </a:cubicBezTo>
                  <a:cubicBezTo>
                    <a:pt x="7211" y="9785"/>
                    <a:pt x="7292" y="9658"/>
                    <a:pt x="7405" y="9635"/>
                  </a:cubicBezTo>
                  <a:cubicBezTo>
                    <a:pt x="7505" y="9646"/>
                    <a:pt x="7658" y="9697"/>
                    <a:pt x="7741" y="9611"/>
                  </a:cubicBezTo>
                  <a:cubicBezTo>
                    <a:pt x="7718" y="9520"/>
                    <a:pt x="7694" y="9386"/>
                    <a:pt x="7596" y="9369"/>
                  </a:cubicBezTo>
                  <a:cubicBezTo>
                    <a:pt x="7532" y="9418"/>
                    <a:pt x="7489" y="9513"/>
                    <a:pt x="7405" y="9513"/>
                  </a:cubicBezTo>
                  <a:cubicBezTo>
                    <a:pt x="7417" y="9284"/>
                    <a:pt x="7631" y="9177"/>
                    <a:pt x="7813" y="9104"/>
                  </a:cubicBezTo>
                  <a:cubicBezTo>
                    <a:pt x="7939" y="9074"/>
                    <a:pt x="8177" y="9038"/>
                    <a:pt x="8199" y="9224"/>
                  </a:cubicBezTo>
                  <a:cubicBezTo>
                    <a:pt x="8192" y="9351"/>
                    <a:pt x="8137" y="9489"/>
                    <a:pt x="7983" y="9465"/>
                  </a:cubicBezTo>
                  <a:cubicBezTo>
                    <a:pt x="7939" y="9445"/>
                    <a:pt x="7915" y="9489"/>
                    <a:pt x="7888" y="9513"/>
                  </a:cubicBezTo>
                  <a:cubicBezTo>
                    <a:pt x="7934" y="9587"/>
                    <a:pt x="8088" y="9658"/>
                    <a:pt x="8077" y="9777"/>
                  </a:cubicBezTo>
                  <a:cubicBezTo>
                    <a:pt x="8006" y="9840"/>
                    <a:pt x="7868" y="9888"/>
                    <a:pt x="7983" y="9994"/>
                  </a:cubicBezTo>
                  <a:cubicBezTo>
                    <a:pt x="7959" y="10104"/>
                    <a:pt x="7777" y="10129"/>
                    <a:pt x="7765" y="10259"/>
                  </a:cubicBezTo>
                  <a:cubicBezTo>
                    <a:pt x="7773" y="10373"/>
                    <a:pt x="7855" y="10484"/>
                    <a:pt x="7789" y="10599"/>
                  </a:cubicBezTo>
                  <a:cubicBezTo>
                    <a:pt x="7658" y="10772"/>
                    <a:pt x="7319" y="10543"/>
                    <a:pt x="7260" y="10788"/>
                  </a:cubicBezTo>
                  <a:cubicBezTo>
                    <a:pt x="7038" y="10832"/>
                    <a:pt x="7113" y="10511"/>
                    <a:pt x="6923" y="10452"/>
                  </a:cubicBezTo>
                  <a:cubicBezTo>
                    <a:pt x="6880" y="10418"/>
                    <a:pt x="6905" y="10358"/>
                    <a:pt x="6900" y="10306"/>
                  </a:cubicBezTo>
                  <a:close/>
                  <a:moveTo>
                    <a:pt x="8366" y="8261"/>
                  </a:moveTo>
                  <a:lnTo>
                    <a:pt x="8366" y="8261"/>
                  </a:lnTo>
                  <a:cubicBezTo>
                    <a:pt x="8445" y="8303"/>
                    <a:pt x="8583" y="8256"/>
                    <a:pt x="8608" y="8382"/>
                  </a:cubicBezTo>
                  <a:cubicBezTo>
                    <a:pt x="8647" y="8536"/>
                    <a:pt x="8331" y="8556"/>
                    <a:pt x="8464" y="8695"/>
                  </a:cubicBezTo>
                  <a:cubicBezTo>
                    <a:pt x="8535" y="8682"/>
                    <a:pt x="8591" y="8714"/>
                    <a:pt x="8630" y="8765"/>
                  </a:cubicBezTo>
                  <a:cubicBezTo>
                    <a:pt x="8560" y="8950"/>
                    <a:pt x="8338" y="8972"/>
                    <a:pt x="8177" y="9031"/>
                  </a:cubicBezTo>
                  <a:cubicBezTo>
                    <a:pt x="8211" y="8851"/>
                    <a:pt x="7694" y="8810"/>
                    <a:pt x="8054" y="8648"/>
                  </a:cubicBezTo>
                  <a:cubicBezTo>
                    <a:pt x="8132" y="8663"/>
                    <a:pt x="8204" y="8616"/>
                    <a:pt x="8223" y="8548"/>
                  </a:cubicBezTo>
                  <a:cubicBezTo>
                    <a:pt x="8211" y="8430"/>
                    <a:pt x="8228" y="8280"/>
                    <a:pt x="8366" y="8261"/>
                  </a:cubicBezTo>
                  <a:close/>
                  <a:moveTo>
                    <a:pt x="9377" y="6648"/>
                  </a:moveTo>
                  <a:lnTo>
                    <a:pt x="9377" y="6648"/>
                  </a:lnTo>
                  <a:cubicBezTo>
                    <a:pt x="9823" y="6423"/>
                    <a:pt x="9152" y="5430"/>
                    <a:pt x="9957" y="5659"/>
                  </a:cubicBezTo>
                  <a:cubicBezTo>
                    <a:pt x="10060" y="5695"/>
                    <a:pt x="9984" y="5810"/>
                    <a:pt x="10075" y="5855"/>
                  </a:cubicBezTo>
                  <a:cubicBezTo>
                    <a:pt x="10293" y="5612"/>
                    <a:pt x="10293" y="5612"/>
                    <a:pt x="10293" y="5612"/>
                  </a:cubicBezTo>
                  <a:cubicBezTo>
                    <a:pt x="10277" y="5534"/>
                    <a:pt x="10099" y="5576"/>
                    <a:pt x="10150" y="5443"/>
                  </a:cubicBezTo>
                  <a:cubicBezTo>
                    <a:pt x="10221" y="5384"/>
                    <a:pt x="10384" y="5285"/>
                    <a:pt x="10388" y="5154"/>
                  </a:cubicBezTo>
                  <a:cubicBezTo>
                    <a:pt x="10249" y="5051"/>
                    <a:pt x="10009" y="5118"/>
                    <a:pt x="9859" y="5201"/>
                  </a:cubicBezTo>
                  <a:cubicBezTo>
                    <a:pt x="9834" y="5225"/>
                    <a:pt x="9834" y="5225"/>
                    <a:pt x="9834" y="5225"/>
                  </a:cubicBezTo>
                  <a:cubicBezTo>
                    <a:pt x="9910" y="5304"/>
                    <a:pt x="10028" y="5269"/>
                    <a:pt x="10099" y="5348"/>
                  </a:cubicBezTo>
                  <a:cubicBezTo>
                    <a:pt x="9984" y="5521"/>
                    <a:pt x="9744" y="5546"/>
                    <a:pt x="9546" y="5490"/>
                  </a:cubicBezTo>
                  <a:cubicBezTo>
                    <a:pt x="9397" y="5285"/>
                    <a:pt x="9867" y="5191"/>
                    <a:pt x="9645" y="4985"/>
                  </a:cubicBezTo>
                  <a:cubicBezTo>
                    <a:pt x="9708" y="4878"/>
                    <a:pt x="9823" y="4799"/>
                    <a:pt x="9957" y="4791"/>
                  </a:cubicBezTo>
                  <a:cubicBezTo>
                    <a:pt x="9972" y="4929"/>
                    <a:pt x="10084" y="4818"/>
                    <a:pt x="10150" y="4814"/>
                  </a:cubicBezTo>
                  <a:cubicBezTo>
                    <a:pt x="10178" y="4750"/>
                    <a:pt x="10175" y="4640"/>
                    <a:pt x="10269" y="4625"/>
                  </a:cubicBezTo>
                  <a:cubicBezTo>
                    <a:pt x="10352" y="4637"/>
                    <a:pt x="10454" y="4593"/>
                    <a:pt x="10510" y="4672"/>
                  </a:cubicBezTo>
                  <a:cubicBezTo>
                    <a:pt x="10557" y="4766"/>
                    <a:pt x="10557" y="4766"/>
                    <a:pt x="10557" y="4766"/>
                  </a:cubicBezTo>
                  <a:cubicBezTo>
                    <a:pt x="10680" y="4652"/>
                    <a:pt x="10866" y="4617"/>
                    <a:pt x="11016" y="4649"/>
                  </a:cubicBezTo>
                  <a:cubicBezTo>
                    <a:pt x="11234" y="4791"/>
                    <a:pt x="11234" y="4791"/>
                    <a:pt x="11234" y="4791"/>
                  </a:cubicBezTo>
                  <a:cubicBezTo>
                    <a:pt x="11336" y="4740"/>
                    <a:pt x="11454" y="4787"/>
                    <a:pt x="11545" y="4843"/>
                  </a:cubicBezTo>
                  <a:cubicBezTo>
                    <a:pt x="11554" y="4902"/>
                    <a:pt x="11545" y="4980"/>
                    <a:pt x="11474" y="4985"/>
                  </a:cubicBezTo>
                  <a:cubicBezTo>
                    <a:pt x="11190" y="4956"/>
                    <a:pt x="10732" y="4755"/>
                    <a:pt x="10533" y="5107"/>
                  </a:cubicBezTo>
                  <a:cubicBezTo>
                    <a:pt x="10513" y="5147"/>
                    <a:pt x="10467" y="5178"/>
                    <a:pt x="10462" y="5225"/>
                  </a:cubicBezTo>
                  <a:cubicBezTo>
                    <a:pt x="10716" y="5213"/>
                    <a:pt x="11131" y="5210"/>
                    <a:pt x="11280" y="5490"/>
                  </a:cubicBezTo>
                  <a:cubicBezTo>
                    <a:pt x="11503" y="5485"/>
                    <a:pt x="11593" y="5274"/>
                    <a:pt x="11739" y="5130"/>
                  </a:cubicBezTo>
                  <a:cubicBezTo>
                    <a:pt x="11744" y="5083"/>
                    <a:pt x="11719" y="5020"/>
                    <a:pt x="11763" y="4985"/>
                  </a:cubicBezTo>
                  <a:cubicBezTo>
                    <a:pt x="11912" y="4995"/>
                    <a:pt x="11945" y="5142"/>
                    <a:pt x="12075" y="5201"/>
                  </a:cubicBezTo>
                  <a:cubicBezTo>
                    <a:pt x="12027" y="5419"/>
                    <a:pt x="12027" y="5419"/>
                    <a:pt x="12027" y="5419"/>
                  </a:cubicBezTo>
                  <a:cubicBezTo>
                    <a:pt x="12075" y="5478"/>
                    <a:pt x="12186" y="5395"/>
                    <a:pt x="12221" y="5490"/>
                  </a:cubicBezTo>
                  <a:cubicBezTo>
                    <a:pt x="12311" y="5399"/>
                    <a:pt x="12415" y="5269"/>
                    <a:pt x="12534" y="5321"/>
                  </a:cubicBezTo>
                  <a:cubicBezTo>
                    <a:pt x="12616" y="5372"/>
                    <a:pt x="12651" y="5406"/>
                    <a:pt x="12703" y="5490"/>
                  </a:cubicBezTo>
                  <a:cubicBezTo>
                    <a:pt x="12755" y="5617"/>
                    <a:pt x="12703" y="5755"/>
                    <a:pt x="12679" y="5878"/>
                  </a:cubicBezTo>
                  <a:cubicBezTo>
                    <a:pt x="12300" y="5490"/>
                    <a:pt x="11795" y="5901"/>
                    <a:pt x="11352" y="5802"/>
                  </a:cubicBezTo>
                  <a:cubicBezTo>
                    <a:pt x="11256" y="5901"/>
                    <a:pt x="11099" y="5948"/>
                    <a:pt x="11064" y="6095"/>
                  </a:cubicBezTo>
                  <a:cubicBezTo>
                    <a:pt x="11155" y="6135"/>
                    <a:pt x="11096" y="6237"/>
                    <a:pt x="11111" y="6308"/>
                  </a:cubicBezTo>
                  <a:cubicBezTo>
                    <a:pt x="10969" y="6455"/>
                    <a:pt x="10969" y="6455"/>
                    <a:pt x="10969" y="6455"/>
                  </a:cubicBezTo>
                  <a:cubicBezTo>
                    <a:pt x="10636" y="6455"/>
                    <a:pt x="10913" y="6075"/>
                    <a:pt x="10727" y="5948"/>
                  </a:cubicBezTo>
                  <a:cubicBezTo>
                    <a:pt x="10577" y="6118"/>
                    <a:pt x="10123" y="5984"/>
                    <a:pt x="10221" y="6308"/>
                  </a:cubicBezTo>
                  <a:cubicBezTo>
                    <a:pt x="10339" y="6466"/>
                    <a:pt x="10403" y="6201"/>
                    <a:pt x="10510" y="6189"/>
                  </a:cubicBezTo>
                  <a:cubicBezTo>
                    <a:pt x="10648" y="6434"/>
                    <a:pt x="10352" y="6501"/>
                    <a:pt x="10293" y="6696"/>
                  </a:cubicBezTo>
                  <a:cubicBezTo>
                    <a:pt x="10238" y="6739"/>
                    <a:pt x="10163" y="6715"/>
                    <a:pt x="10099" y="6742"/>
                  </a:cubicBezTo>
                  <a:cubicBezTo>
                    <a:pt x="10035" y="6675"/>
                    <a:pt x="10119" y="6617"/>
                    <a:pt x="10123" y="6549"/>
                  </a:cubicBezTo>
                  <a:cubicBezTo>
                    <a:pt x="10064" y="6514"/>
                    <a:pt x="9957" y="6514"/>
                    <a:pt x="9910" y="6573"/>
                  </a:cubicBezTo>
                  <a:cubicBezTo>
                    <a:pt x="9834" y="6617"/>
                    <a:pt x="9867" y="6798"/>
                    <a:pt x="9739" y="6696"/>
                  </a:cubicBezTo>
                  <a:cubicBezTo>
                    <a:pt x="9756" y="6652"/>
                    <a:pt x="9716" y="6629"/>
                    <a:pt x="9693" y="6600"/>
                  </a:cubicBezTo>
                  <a:cubicBezTo>
                    <a:pt x="9641" y="6659"/>
                    <a:pt x="9469" y="6675"/>
                    <a:pt x="9570" y="6790"/>
                  </a:cubicBezTo>
                  <a:cubicBezTo>
                    <a:pt x="9629" y="6913"/>
                    <a:pt x="9752" y="6984"/>
                    <a:pt x="9881" y="6984"/>
                  </a:cubicBezTo>
                  <a:cubicBezTo>
                    <a:pt x="9894" y="6972"/>
                    <a:pt x="9913" y="6960"/>
                    <a:pt x="9910" y="6936"/>
                  </a:cubicBezTo>
                  <a:cubicBezTo>
                    <a:pt x="9957" y="6936"/>
                    <a:pt x="9957" y="6936"/>
                    <a:pt x="9957" y="6936"/>
                  </a:cubicBezTo>
                  <a:cubicBezTo>
                    <a:pt x="9957" y="6980"/>
                    <a:pt x="10004" y="7004"/>
                    <a:pt x="10028" y="7031"/>
                  </a:cubicBezTo>
                  <a:cubicBezTo>
                    <a:pt x="10064" y="7026"/>
                    <a:pt x="10035" y="6967"/>
                    <a:pt x="10075" y="6984"/>
                  </a:cubicBezTo>
                  <a:cubicBezTo>
                    <a:pt x="10221" y="7004"/>
                    <a:pt x="10190" y="7237"/>
                    <a:pt x="10339" y="7296"/>
                  </a:cubicBezTo>
                  <a:cubicBezTo>
                    <a:pt x="10372" y="7362"/>
                    <a:pt x="10301" y="7347"/>
                    <a:pt x="10269" y="7371"/>
                  </a:cubicBezTo>
                  <a:cubicBezTo>
                    <a:pt x="10123" y="7257"/>
                    <a:pt x="9972" y="7592"/>
                    <a:pt x="9881" y="7320"/>
                  </a:cubicBezTo>
                  <a:cubicBezTo>
                    <a:pt x="9957" y="7107"/>
                    <a:pt x="9957" y="7107"/>
                    <a:pt x="9957" y="7107"/>
                  </a:cubicBezTo>
                  <a:cubicBezTo>
                    <a:pt x="9894" y="7066"/>
                    <a:pt x="9819" y="7130"/>
                    <a:pt x="9764" y="7178"/>
                  </a:cubicBezTo>
                  <a:cubicBezTo>
                    <a:pt x="9739" y="7221"/>
                    <a:pt x="9669" y="7237"/>
                    <a:pt x="9693" y="7296"/>
                  </a:cubicBezTo>
                  <a:cubicBezTo>
                    <a:pt x="9807" y="7352"/>
                    <a:pt x="9727" y="7421"/>
                    <a:pt x="9693" y="7489"/>
                  </a:cubicBezTo>
                  <a:cubicBezTo>
                    <a:pt x="9592" y="7501"/>
                    <a:pt x="9503" y="7375"/>
                    <a:pt x="9377" y="7394"/>
                  </a:cubicBezTo>
                  <a:cubicBezTo>
                    <a:pt x="9307" y="7208"/>
                    <a:pt x="9417" y="6913"/>
                    <a:pt x="9377" y="6648"/>
                  </a:cubicBezTo>
                  <a:close/>
                  <a:moveTo>
                    <a:pt x="11249" y="5214"/>
                  </a:moveTo>
                  <a:lnTo>
                    <a:pt x="11249" y="5214"/>
                  </a:lnTo>
                  <a:cubicBezTo>
                    <a:pt x="11267" y="5284"/>
                    <a:pt x="11400" y="5323"/>
                    <a:pt x="11427" y="5274"/>
                  </a:cubicBezTo>
                  <a:cubicBezTo>
                    <a:pt x="11439" y="5308"/>
                    <a:pt x="11400" y="5342"/>
                    <a:pt x="11375" y="5348"/>
                  </a:cubicBezTo>
                  <a:cubicBezTo>
                    <a:pt x="11300" y="5363"/>
                    <a:pt x="11156" y="5313"/>
                    <a:pt x="11191" y="5201"/>
                  </a:cubicBezTo>
                  <a:cubicBezTo>
                    <a:pt x="11199" y="5173"/>
                    <a:pt x="11241" y="5116"/>
                    <a:pt x="11280" y="5107"/>
                  </a:cubicBezTo>
                  <a:cubicBezTo>
                    <a:pt x="11284" y="5105"/>
                    <a:pt x="11232" y="5144"/>
                    <a:pt x="11249" y="5214"/>
                  </a:cubicBezTo>
                  <a:close/>
                  <a:moveTo>
                    <a:pt x="11209" y="9153"/>
                  </a:moveTo>
                  <a:lnTo>
                    <a:pt x="11209" y="9153"/>
                  </a:lnTo>
                  <a:cubicBezTo>
                    <a:pt x="11185" y="9177"/>
                    <a:pt x="11185" y="9177"/>
                    <a:pt x="11185" y="9177"/>
                  </a:cubicBezTo>
                  <a:cubicBezTo>
                    <a:pt x="11083" y="8991"/>
                    <a:pt x="10817" y="9026"/>
                    <a:pt x="10628" y="9053"/>
                  </a:cubicBezTo>
                  <a:cubicBezTo>
                    <a:pt x="10348" y="9018"/>
                    <a:pt x="10478" y="9452"/>
                    <a:pt x="10175" y="9295"/>
                  </a:cubicBezTo>
                  <a:cubicBezTo>
                    <a:pt x="10143" y="9359"/>
                    <a:pt x="10084" y="9346"/>
                    <a:pt x="10028" y="9346"/>
                  </a:cubicBezTo>
                  <a:cubicBezTo>
                    <a:pt x="9962" y="9268"/>
                    <a:pt x="9972" y="9093"/>
                    <a:pt x="9834" y="9104"/>
                  </a:cubicBezTo>
                  <a:cubicBezTo>
                    <a:pt x="9685" y="9243"/>
                    <a:pt x="9867" y="9670"/>
                    <a:pt x="9523" y="9584"/>
                  </a:cubicBezTo>
                  <a:cubicBezTo>
                    <a:pt x="9499" y="9536"/>
                    <a:pt x="9480" y="9476"/>
                    <a:pt x="9429" y="9440"/>
                  </a:cubicBezTo>
                  <a:cubicBezTo>
                    <a:pt x="9338" y="9543"/>
                    <a:pt x="9429" y="9788"/>
                    <a:pt x="9211" y="9777"/>
                  </a:cubicBezTo>
                  <a:cubicBezTo>
                    <a:pt x="9062" y="9773"/>
                    <a:pt x="8958" y="9714"/>
                    <a:pt x="8824" y="9801"/>
                  </a:cubicBezTo>
                  <a:cubicBezTo>
                    <a:pt x="8745" y="9903"/>
                    <a:pt x="8892" y="10074"/>
                    <a:pt x="8706" y="10065"/>
                  </a:cubicBezTo>
                  <a:cubicBezTo>
                    <a:pt x="8630" y="10065"/>
                    <a:pt x="8630" y="10065"/>
                    <a:pt x="8630" y="10065"/>
                  </a:cubicBezTo>
                  <a:cubicBezTo>
                    <a:pt x="8571" y="9812"/>
                    <a:pt x="8883" y="9726"/>
                    <a:pt x="8947" y="9489"/>
                  </a:cubicBezTo>
                  <a:cubicBezTo>
                    <a:pt x="9240" y="9548"/>
                    <a:pt x="9176" y="9204"/>
                    <a:pt x="9331" y="9077"/>
                  </a:cubicBezTo>
                  <a:cubicBezTo>
                    <a:pt x="9744" y="8675"/>
                    <a:pt x="10301" y="8445"/>
                    <a:pt x="10898" y="8624"/>
                  </a:cubicBezTo>
                  <a:cubicBezTo>
                    <a:pt x="11167" y="8651"/>
                    <a:pt x="11407" y="8820"/>
                    <a:pt x="11569" y="9053"/>
                  </a:cubicBezTo>
                  <a:cubicBezTo>
                    <a:pt x="11679" y="9259"/>
                    <a:pt x="11569" y="9489"/>
                    <a:pt x="11569" y="9706"/>
                  </a:cubicBezTo>
                  <a:cubicBezTo>
                    <a:pt x="11462" y="9753"/>
                    <a:pt x="11454" y="9951"/>
                    <a:pt x="11329" y="9876"/>
                  </a:cubicBezTo>
                  <a:cubicBezTo>
                    <a:pt x="11427" y="9777"/>
                    <a:pt x="11427" y="9777"/>
                    <a:pt x="11427" y="9777"/>
                  </a:cubicBezTo>
                  <a:cubicBezTo>
                    <a:pt x="11008" y="9773"/>
                    <a:pt x="11451" y="9319"/>
                    <a:pt x="11209" y="9153"/>
                  </a:cubicBezTo>
                  <a:close/>
                  <a:moveTo>
                    <a:pt x="10198" y="10306"/>
                  </a:moveTo>
                  <a:lnTo>
                    <a:pt x="10198" y="10306"/>
                  </a:lnTo>
                  <a:cubicBezTo>
                    <a:pt x="10064" y="10351"/>
                    <a:pt x="9984" y="10248"/>
                    <a:pt x="9981" y="10141"/>
                  </a:cubicBezTo>
                  <a:cubicBezTo>
                    <a:pt x="10004" y="9951"/>
                    <a:pt x="10009" y="9729"/>
                    <a:pt x="10150" y="9611"/>
                  </a:cubicBezTo>
                  <a:cubicBezTo>
                    <a:pt x="10261" y="9651"/>
                    <a:pt x="10202" y="9888"/>
                    <a:pt x="10388" y="9900"/>
                  </a:cubicBezTo>
                  <a:cubicBezTo>
                    <a:pt x="10352" y="10042"/>
                    <a:pt x="10288" y="10180"/>
                    <a:pt x="10198" y="10306"/>
                  </a:cubicBezTo>
                  <a:close/>
                  <a:moveTo>
                    <a:pt x="10293" y="10934"/>
                  </a:moveTo>
                  <a:lnTo>
                    <a:pt x="10293" y="10934"/>
                  </a:lnTo>
                  <a:cubicBezTo>
                    <a:pt x="10238" y="11064"/>
                    <a:pt x="10095" y="11083"/>
                    <a:pt x="10004" y="11174"/>
                  </a:cubicBezTo>
                  <a:cubicBezTo>
                    <a:pt x="9910" y="10961"/>
                    <a:pt x="10052" y="10736"/>
                    <a:pt x="10150" y="10548"/>
                  </a:cubicBezTo>
                  <a:cubicBezTo>
                    <a:pt x="10376" y="10520"/>
                    <a:pt x="10317" y="10807"/>
                    <a:pt x="10293" y="10934"/>
                  </a:cubicBezTo>
                  <a:close/>
                  <a:moveTo>
                    <a:pt x="10656" y="10141"/>
                  </a:moveTo>
                  <a:lnTo>
                    <a:pt x="10656" y="10141"/>
                  </a:lnTo>
                  <a:cubicBezTo>
                    <a:pt x="10744" y="10133"/>
                    <a:pt x="10846" y="10133"/>
                    <a:pt x="10871" y="10236"/>
                  </a:cubicBezTo>
                  <a:cubicBezTo>
                    <a:pt x="10854" y="10409"/>
                    <a:pt x="10565" y="10484"/>
                    <a:pt x="10388" y="10548"/>
                  </a:cubicBezTo>
                  <a:cubicBezTo>
                    <a:pt x="10317" y="10327"/>
                    <a:pt x="10490" y="10204"/>
                    <a:pt x="10656" y="10141"/>
                  </a:cubicBezTo>
                  <a:close/>
                  <a:moveTo>
                    <a:pt x="9787" y="11609"/>
                  </a:moveTo>
                  <a:lnTo>
                    <a:pt x="9787" y="11609"/>
                  </a:lnTo>
                  <a:cubicBezTo>
                    <a:pt x="9669" y="11819"/>
                    <a:pt x="9433" y="11463"/>
                    <a:pt x="9353" y="11752"/>
                  </a:cubicBezTo>
                  <a:cubicBezTo>
                    <a:pt x="9251" y="11752"/>
                    <a:pt x="9088" y="11774"/>
                    <a:pt x="9088" y="11632"/>
                  </a:cubicBezTo>
                  <a:cubicBezTo>
                    <a:pt x="9240" y="11656"/>
                    <a:pt x="9227" y="11483"/>
                    <a:pt x="9259" y="11392"/>
                  </a:cubicBezTo>
                  <a:cubicBezTo>
                    <a:pt x="9444" y="11428"/>
                    <a:pt x="9720" y="11293"/>
                    <a:pt x="9811" y="11510"/>
                  </a:cubicBezTo>
                  <a:cubicBezTo>
                    <a:pt x="9819" y="11546"/>
                    <a:pt x="9768" y="11566"/>
                    <a:pt x="9787" y="11609"/>
                  </a:cubicBezTo>
                  <a:close/>
                  <a:moveTo>
                    <a:pt x="9499" y="18326"/>
                  </a:moveTo>
                  <a:lnTo>
                    <a:pt x="9499" y="18326"/>
                  </a:lnTo>
                  <a:cubicBezTo>
                    <a:pt x="9429" y="18278"/>
                    <a:pt x="9429" y="18278"/>
                    <a:pt x="9429" y="18278"/>
                  </a:cubicBezTo>
                  <a:cubicBezTo>
                    <a:pt x="9693" y="18208"/>
                    <a:pt x="10084" y="18208"/>
                    <a:pt x="10364" y="18278"/>
                  </a:cubicBezTo>
                  <a:cubicBezTo>
                    <a:pt x="10226" y="18737"/>
                    <a:pt x="9787" y="18311"/>
                    <a:pt x="9499" y="18326"/>
                  </a:cubicBezTo>
                  <a:close/>
                  <a:moveTo>
                    <a:pt x="9570" y="18953"/>
                  </a:moveTo>
                  <a:lnTo>
                    <a:pt x="9570" y="18953"/>
                  </a:lnTo>
                  <a:cubicBezTo>
                    <a:pt x="9557" y="18989"/>
                    <a:pt x="9542" y="19025"/>
                    <a:pt x="9546" y="19073"/>
                  </a:cubicBezTo>
                  <a:cubicBezTo>
                    <a:pt x="9377" y="19001"/>
                    <a:pt x="9377" y="19001"/>
                    <a:pt x="9377" y="19001"/>
                  </a:cubicBezTo>
                  <a:lnTo>
                    <a:pt x="9570" y="18953"/>
                  </a:lnTo>
                  <a:close/>
                  <a:moveTo>
                    <a:pt x="9211" y="18014"/>
                  </a:moveTo>
                  <a:lnTo>
                    <a:pt x="9211" y="18014"/>
                  </a:lnTo>
                  <a:cubicBezTo>
                    <a:pt x="9054" y="17784"/>
                    <a:pt x="9132" y="17453"/>
                    <a:pt x="9113" y="17172"/>
                  </a:cubicBezTo>
                  <a:cubicBezTo>
                    <a:pt x="9164" y="17124"/>
                    <a:pt x="9164" y="17124"/>
                    <a:pt x="9164" y="17124"/>
                  </a:cubicBezTo>
                  <a:cubicBezTo>
                    <a:pt x="9331" y="17390"/>
                    <a:pt x="9101" y="17844"/>
                    <a:pt x="9453" y="18014"/>
                  </a:cubicBezTo>
                  <a:cubicBezTo>
                    <a:pt x="10246" y="18014"/>
                    <a:pt x="10246" y="18014"/>
                    <a:pt x="10246" y="18014"/>
                  </a:cubicBezTo>
                  <a:cubicBezTo>
                    <a:pt x="9949" y="18255"/>
                    <a:pt x="9531" y="18073"/>
                    <a:pt x="9211" y="18014"/>
                  </a:cubicBezTo>
                  <a:close/>
                  <a:moveTo>
                    <a:pt x="9259" y="15461"/>
                  </a:moveTo>
                  <a:lnTo>
                    <a:pt x="9259" y="15461"/>
                  </a:lnTo>
                  <a:cubicBezTo>
                    <a:pt x="9017" y="15335"/>
                    <a:pt x="9125" y="15060"/>
                    <a:pt x="9064" y="14857"/>
                  </a:cubicBezTo>
                  <a:cubicBezTo>
                    <a:pt x="9096" y="14738"/>
                    <a:pt x="9377" y="14761"/>
                    <a:pt x="9377" y="14932"/>
                  </a:cubicBezTo>
                  <a:cubicBezTo>
                    <a:pt x="9417" y="15094"/>
                    <a:pt x="9492" y="15209"/>
                    <a:pt x="9429" y="15391"/>
                  </a:cubicBezTo>
                  <a:cubicBezTo>
                    <a:pt x="9397" y="15477"/>
                    <a:pt x="9302" y="15402"/>
                    <a:pt x="9259" y="15461"/>
                  </a:cubicBezTo>
                  <a:close/>
                  <a:moveTo>
                    <a:pt x="8924" y="10188"/>
                  </a:moveTo>
                  <a:lnTo>
                    <a:pt x="8924" y="10188"/>
                  </a:lnTo>
                  <a:cubicBezTo>
                    <a:pt x="9029" y="10062"/>
                    <a:pt x="9199" y="10050"/>
                    <a:pt x="9282" y="9923"/>
                  </a:cubicBezTo>
                  <a:cubicBezTo>
                    <a:pt x="9353" y="10096"/>
                    <a:pt x="9188" y="10232"/>
                    <a:pt x="9137" y="10381"/>
                  </a:cubicBezTo>
                  <a:cubicBezTo>
                    <a:pt x="9085" y="10405"/>
                    <a:pt x="9037" y="10452"/>
                    <a:pt x="8970" y="10452"/>
                  </a:cubicBezTo>
                  <a:cubicBezTo>
                    <a:pt x="8879" y="10393"/>
                    <a:pt x="8939" y="10278"/>
                    <a:pt x="8924" y="10188"/>
                  </a:cubicBezTo>
                  <a:close/>
                  <a:moveTo>
                    <a:pt x="8924" y="12475"/>
                  </a:moveTo>
                  <a:lnTo>
                    <a:pt x="8924" y="12475"/>
                  </a:lnTo>
                  <a:cubicBezTo>
                    <a:pt x="8924" y="12621"/>
                    <a:pt x="8924" y="12621"/>
                    <a:pt x="8924" y="12621"/>
                  </a:cubicBezTo>
                  <a:cubicBezTo>
                    <a:pt x="8630" y="12896"/>
                    <a:pt x="8453" y="13257"/>
                    <a:pt x="8077" y="13391"/>
                  </a:cubicBezTo>
                  <a:cubicBezTo>
                    <a:pt x="8077" y="13268"/>
                    <a:pt x="8077" y="13268"/>
                    <a:pt x="8077" y="13268"/>
                  </a:cubicBezTo>
                  <a:cubicBezTo>
                    <a:pt x="8824" y="12475"/>
                    <a:pt x="8824" y="12475"/>
                    <a:pt x="8824" y="12475"/>
                  </a:cubicBezTo>
                  <a:lnTo>
                    <a:pt x="8924" y="12475"/>
                  </a:lnTo>
                  <a:close/>
                  <a:moveTo>
                    <a:pt x="8630" y="14038"/>
                  </a:moveTo>
                  <a:lnTo>
                    <a:pt x="8630" y="14038"/>
                  </a:lnTo>
                  <a:cubicBezTo>
                    <a:pt x="8740" y="14028"/>
                    <a:pt x="8860" y="14047"/>
                    <a:pt x="8899" y="14161"/>
                  </a:cubicBezTo>
                  <a:cubicBezTo>
                    <a:pt x="8911" y="14288"/>
                    <a:pt x="8892" y="14403"/>
                    <a:pt x="8777" y="14474"/>
                  </a:cubicBezTo>
                  <a:cubicBezTo>
                    <a:pt x="8630" y="14516"/>
                    <a:pt x="8535" y="14395"/>
                    <a:pt x="8512" y="14281"/>
                  </a:cubicBezTo>
                  <a:cubicBezTo>
                    <a:pt x="8492" y="14173"/>
                    <a:pt x="8547" y="14082"/>
                    <a:pt x="8630" y="14038"/>
                  </a:cubicBezTo>
                  <a:close/>
                  <a:moveTo>
                    <a:pt x="8777" y="15485"/>
                  </a:moveTo>
                  <a:lnTo>
                    <a:pt x="8777" y="15485"/>
                  </a:lnTo>
                  <a:cubicBezTo>
                    <a:pt x="8950" y="15466"/>
                    <a:pt x="9009" y="15667"/>
                    <a:pt x="9088" y="15773"/>
                  </a:cubicBezTo>
                  <a:cubicBezTo>
                    <a:pt x="9042" y="15809"/>
                    <a:pt x="9085" y="15885"/>
                    <a:pt x="9042" y="15919"/>
                  </a:cubicBezTo>
                  <a:cubicBezTo>
                    <a:pt x="8883" y="16152"/>
                    <a:pt x="8801" y="15864"/>
                    <a:pt x="8682" y="15797"/>
                  </a:cubicBezTo>
                  <a:lnTo>
                    <a:pt x="8777" y="15485"/>
                  </a:lnTo>
                  <a:close/>
                  <a:moveTo>
                    <a:pt x="9453" y="14545"/>
                  </a:moveTo>
                  <a:lnTo>
                    <a:pt x="9453" y="14545"/>
                  </a:lnTo>
                  <a:cubicBezTo>
                    <a:pt x="9279" y="14556"/>
                    <a:pt x="9235" y="14346"/>
                    <a:pt x="9113" y="14281"/>
                  </a:cubicBezTo>
                  <a:cubicBezTo>
                    <a:pt x="9152" y="14209"/>
                    <a:pt x="9188" y="14173"/>
                    <a:pt x="9259" y="14138"/>
                  </a:cubicBezTo>
                  <a:cubicBezTo>
                    <a:pt x="9433" y="14099"/>
                    <a:pt x="9577" y="14185"/>
                    <a:pt x="9669" y="14305"/>
                  </a:cubicBezTo>
                  <a:cubicBezTo>
                    <a:pt x="9492" y="14324"/>
                    <a:pt x="9629" y="14553"/>
                    <a:pt x="9453" y="14545"/>
                  </a:cubicBezTo>
                  <a:close/>
                  <a:moveTo>
                    <a:pt x="9764" y="10429"/>
                  </a:moveTo>
                  <a:lnTo>
                    <a:pt x="9764" y="10429"/>
                  </a:lnTo>
                  <a:cubicBezTo>
                    <a:pt x="9656" y="10457"/>
                    <a:pt x="9546" y="10638"/>
                    <a:pt x="9429" y="10500"/>
                  </a:cubicBezTo>
                  <a:cubicBezTo>
                    <a:pt x="9362" y="10393"/>
                    <a:pt x="9480" y="10302"/>
                    <a:pt x="9476" y="10188"/>
                  </a:cubicBezTo>
                  <a:cubicBezTo>
                    <a:pt x="9542" y="10014"/>
                    <a:pt x="9798" y="9923"/>
                    <a:pt x="9910" y="10065"/>
                  </a:cubicBezTo>
                  <a:cubicBezTo>
                    <a:pt x="9925" y="10212"/>
                    <a:pt x="9727" y="10267"/>
                    <a:pt x="9764" y="10429"/>
                  </a:cubicBezTo>
                  <a:close/>
                  <a:moveTo>
                    <a:pt x="8872" y="11534"/>
                  </a:moveTo>
                  <a:lnTo>
                    <a:pt x="8872" y="11534"/>
                  </a:lnTo>
                  <a:cubicBezTo>
                    <a:pt x="8777" y="11656"/>
                    <a:pt x="8789" y="11886"/>
                    <a:pt x="8583" y="11897"/>
                  </a:cubicBezTo>
                  <a:cubicBezTo>
                    <a:pt x="8547" y="11886"/>
                    <a:pt x="8512" y="11867"/>
                    <a:pt x="8464" y="11875"/>
                  </a:cubicBezTo>
                  <a:cubicBezTo>
                    <a:pt x="8405" y="11668"/>
                    <a:pt x="8659" y="11439"/>
                    <a:pt x="8872" y="11534"/>
                  </a:cubicBezTo>
                  <a:close/>
                  <a:moveTo>
                    <a:pt x="10606" y="7394"/>
                  </a:moveTo>
                  <a:lnTo>
                    <a:pt x="10606" y="7394"/>
                  </a:lnTo>
                  <a:cubicBezTo>
                    <a:pt x="10510" y="7394"/>
                    <a:pt x="10510" y="7394"/>
                    <a:pt x="10510" y="7394"/>
                  </a:cubicBezTo>
                  <a:cubicBezTo>
                    <a:pt x="10626" y="7146"/>
                    <a:pt x="10258" y="7066"/>
                    <a:pt x="10388" y="6842"/>
                  </a:cubicBezTo>
                  <a:cubicBezTo>
                    <a:pt x="10454" y="6790"/>
                    <a:pt x="10408" y="6683"/>
                    <a:pt x="10510" y="6671"/>
                  </a:cubicBezTo>
                  <a:cubicBezTo>
                    <a:pt x="10641" y="6707"/>
                    <a:pt x="10775" y="6749"/>
                    <a:pt x="10922" y="6766"/>
                  </a:cubicBezTo>
                  <a:cubicBezTo>
                    <a:pt x="10984" y="6865"/>
                    <a:pt x="10910" y="6972"/>
                    <a:pt x="10871" y="7055"/>
                  </a:cubicBezTo>
                  <a:cubicBezTo>
                    <a:pt x="10751" y="7055"/>
                    <a:pt x="10668" y="6889"/>
                    <a:pt x="10533" y="6984"/>
                  </a:cubicBezTo>
                  <a:cubicBezTo>
                    <a:pt x="10376" y="7178"/>
                    <a:pt x="10755" y="7212"/>
                    <a:pt x="10606" y="7394"/>
                  </a:cubicBezTo>
                  <a:close/>
                  <a:moveTo>
                    <a:pt x="9377" y="7659"/>
                  </a:moveTo>
                  <a:lnTo>
                    <a:pt x="9377" y="7659"/>
                  </a:lnTo>
                  <a:cubicBezTo>
                    <a:pt x="9476" y="7888"/>
                    <a:pt x="9601" y="7671"/>
                    <a:pt x="9764" y="7730"/>
                  </a:cubicBezTo>
                  <a:cubicBezTo>
                    <a:pt x="9764" y="7955"/>
                    <a:pt x="9531" y="8141"/>
                    <a:pt x="9377" y="8236"/>
                  </a:cubicBezTo>
                  <a:cubicBezTo>
                    <a:pt x="9235" y="8224"/>
                    <a:pt x="9282" y="7971"/>
                    <a:pt x="9088" y="8018"/>
                  </a:cubicBezTo>
                  <a:cubicBezTo>
                    <a:pt x="9009" y="8066"/>
                    <a:pt x="8924" y="8165"/>
                    <a:pt x="8824" y="8094"/>
                  </a:cubicBezTo>
                  <a:cubicBezTo>
                    <a:pt x="8821" y="7948"/>
                    <a:pt x="8860" y="7742"/>
                    <a:pt x="9017" y="7659"/>
                  </a:cubicBezTo>
                  <a:cubicBezTo>
                    <a:pt x="9188" y="7561"/>
                    <a:pt x="9251" y="7852"/>
                    <a:pt x="9377" y="7659"/>
                  </a:cubicBezTo>
                  <a:close/>
                  <a:moveTo>
                    <a:pt x="9211" y="8261"/>
                  </a:moveTo>
                  <a:lnTo>
                    <a:pt x="9211" y="8261"/>
                  </a:lnTo>
                  <a:cubicBezTo>
                    <a:pt x="9235" y="8445"/>
                    <a:pt x="9192" y="8588"/>
                    <a:pt x="9017" y="8648"/>
                  </a:cubicBezTo>
                  <a:cubicBezTo>
                    <a:pt x="8848" y="8670"/>
                    <a:pt x="8848" y="8670"/>
                    <a:pt x="8848" y="8670"/>
                  </a:cubicBezTo>
                  <a:cubicBezTo>
                    <a:pt x="8961" y="8453"/>
                    <a:pt x="8638" y="8548"/>
                    <a:pt x="8752" y="8330"/>
                  </a:cubicBezTo>
                  <a:cubicBezTo>
                    <a:pt x="8927" y="8359"/>
                    <a:pt x="9085" y="8083"/>
                    <a:pt x="9211" y="8261"/>
                  </a:cubicBezTo>
                  <a:close/>
                  <a:moveTo>
                    <a:pt x="8970" y="8888"/>
                  </a:moveTo>
                  <a:lnTo>
                    <a:pt x="8970" y="8888"/>
                  </a:lnTo>
                  <a:cubicBezTo>
                    <a:pt x="8993" y="9006"/>
                    <a:pt x="8993" y="9006"/>
                    <a:pt x="8993" y="9006"/>
                  </a:cubicBezTo>
                  <a:cubicBezTo>
                    <a:pt x="8947" y="9165"/>
                    <a:pt x="8809" y="9284"/>
                    <a:pt x="8752" y="9440"/>
                  </a:cubicBezTo>
                  <a:cubicBezTo>
                    <a:pt x="8706" y="9536"/>
                    <a:pt x="8647" y="9651"/>
                    <a:pt x="8535" y="9706"/>
                  </a:cubicBezTo>
                  <a:cubicBezTo>
                    <a:pt x="8405" y="9719"/>
                    <a:pt x="8283" y="9694"/>
                    <a:pt x="8177" y="9635"/>
                  </a:cubicBezTo>
                  <a:cubicBezTo>
                    <a:pt x="8326" y="9556"/>
                    <a:pt x="8272" y="9369"/>
                    <a:pt x="8393" y="9295"/>
                  </a:cubicBezTo>
                  <a:cubicBezTo>
                    <a:pt x="8722" y="9543"/>
                    <a:pt x="8709" y="8950"/>
                    <a:pt x="8970" y="8888"/>
                  </a:cubicBezTo>
                  <a:close/>
                  <a:moveTo>
                    <a:pt x="8295" y="10212"/>
                  </a:moveTo>
                  <a:lnTo>
                    <a:pt x="8295" y="10212"/>
                  </a:lnTo>
                  <a:cubicBezTo>
                    <a:pt x="8272" y="10429"/>
                    <a:pt x="8272" y="10429"/>
                    <a:pt x="8272" y="10429"/>
                  </a:cubicBezTo>
                  <a:cubicBezTo>
                    <a:pt x="8152" y="10405"/>
                    <a:pt x="7986" y="10489"/>
                    <a:pt x="7912" y="10358"/>
                  </a:cubicBezTo>
                  <a:cubicBezTo>
                    <a:pt x="7959" y="10267"/>
                    <a:pt x="8006" y="10133"/>
                    <a:pt x="8125" y="10116"/>
                  </a:cubicBezTo>
                  <a:cubicBezTo>
                    <a:pt x="8204" y="10109"/>
                    <a:pt x="8302" y="10116"/>
                    <a:pt x="8295" y="10212"/>
                  </a:cubicBezTo>
                  <a:close/>
                  <a:moveTo>
                    <a:pt x="7165" y="11992"/>
                  </a:moveTo>
                  <a:lnTo>
                    <a:pt x="7165" y="11992"/>
                  </a:lnTo>
                  <a:cubicBezTo>
                    <a:pt x="7079" y="11992"/>
                    <a:pt x="6971" y="11945"/>
                    <a:pt x="6971" y="11847"/>
                  </a:cubicBezTo>
                  <a:cubicBezTo>
                    <a:pt x="7043" y="11735"/>
                    <a:pt x="7224" y="11522"/>
                    <a:pt x="7331" y="11752"/>
                  </a:cubicBezTo>
                  <a:cubicBezTo>
                    <a:pt x="7385" y="11886"/>
                    <a:pt x="7248" y="11961"/>
                    <a:pt x="7165" y="11992"/>
                  </a:cubicBezTo>
                  <a:close/>
                  <a:moveTo>
                    <a:pt x="6996" y="10717"/>
                  </a:moveTo>
                  <a:lnTo>
                    <a:pt x="6996" y="10717"/>
                  </a:lnTo>
                  <a:cubicBezTo>
                    <a:pt x="7006" y="10835"/>
                    <a:pt x="6983" y="10938"/>
                    <a:pt x="6923" y="11028"/>
                  </a:cubicBezTo>
                  <a:cubicBezTo>
                    <a:pt x="6844" y="11005"/>
                    <a:pt x="6694" y="11088"/>
                    <a:pt x="6682" y="10957"/>
                  </a:cubicBezTo>
                  <a:cubicBezTo>
                    <a:pt x="6709" y="10835"/>
                    <a:pt x="6709" y="10706"/>
                    <a:pt x="6778" y="10599"/>
                  </a:cubicBezTo>
                  <a:cubicBezTo>
                    <a:pt x="6892" y="10571"/>
                    <a:pt x="6959" y="10623"/>
                    <a:pt x="6996" y="10717"/>
                  </a:cubicBezTo>
                  <a:close/>
                  <a:moveTo>
                    <a:pt x="6731" y="12716"/>
                  </a:moveTo>
                  <a:lnTo>
                    <a:pt x="6731" y="12716"/>
                  </a:lnTo>
                  <a:cubicBezTo>
                    <a:pt x="6658" y="12873"/>
                    <a:pt x="6445" y="12960"/>
                    <a:pt x="6295" y="12957"/>
                  </a:cubicBezTo>
                  <a:cubicBezTo>
                    <a:pt x="6434" y="12886"/>
                    <a:pt x="6442" y="12708"/>
                    <a:pt x="6465" y="12569"/>
                  </a:cubicBezTo>
                  <a:cubicBezTo>
                    <a:pt x="6568" y="12589"/>
                    <a:pt x="6663" y="12621"/>
                    <a:pt x="6731" y="12716"/>
                  </a:cubicBezTo>
                  <a:close/>
                  <a:moveTo>
                    <a:pt x="7572" y="11632"/>
                  </a:moveTo>
                  <a:lnTo>
                    <a:pt x="7572" y="11632"/>
                  </a:lnTo>
                  <a:cubicBezTo>
                    <a:pt x="7631" y="11621"/>
                    <a:pt x="7670" y="11554"/>
                    <a:pt x="7718" y="11510"/>
                  </a:cubicBezTo>
                  <a:cubicBezTo>
                    <a:pt x="7674" y="11396"/>
                    <a:pt x="7524" y="11431"/>
                    <a:pt x="7430" y="11392"/>
                  </a:cubicBezTo>
                  <a:cubicBezTo>
                    <a:pt x="7374" y="11218"/>
                    <a:pt x="7670" y="11120"/>
                    <a:pt x="7596" y="10909"/>
                  </a:cubicBezTo>
                  <a:cubicBezTo>
                    <a:pt x="7694" y="10819"/>
                    <a:pt x="7731" y="10646"/>
                    <a:pt x="7888" y="10646"/>
                  </a:cubicBezTo>
                  <a:cubicBezTo>
                    <a:pt x="8077" y="10785"/>
                    <a:pt x="8199" y="10623"/>
                    <a:pt x="8393" y="10599"/>
                  </a:cubicBezTo>
                  <a:cubicBezTo>
                    <a:pt x="8417" y="10623"/>
                    <a:pt x="8417" y="10623"/>
                    <a:pt x="8417" y="10623"/>
                  </a:cubicBezTo>
                  <a:cubicBezTo>
                    <a:pt x="8353" y="10748"/>
                    <a:pt x="8157" y="10761"/>
                    <a:pt x="8054" y="10886"/>
                  </a:cubicBezTo>
                  <a:cubicBezTo>
                    <a:pt x="8088" y="10977"/>
                    <a:pt x="8179" y="10914"/>
                    <a:pt x="8247" y="10934"/>
                  </a:cubicBezTo>
                  <a:cubicBezTo>
                    <a:pt x="8247" y="11041"/>
                    <a:pt x="8272" y="11241"/>
                    <a:pt x="8125" y="11293"/>
                  </a:cubicBezTo>
                  <a:cubicBezTo>
                    <a:pt x="7848" y="11289"/>
                    <a:pt x="7880" y="11621"/>
                    <a:pt x="7741" y="11774"/>
                  </a:cubicBezTo>
                  <a:cubicBezTo>
                    <a:pt x="7709" y="11875"/>
                    <a:pt x="7591" y="11934"/>
                    <a:pt x="7500" y="11875"/>
                  </a:cubicBezTo>
                  <a:cubicBezTo>
                    <a:pt x="7489" y="11808"/>
                    <a:pt x="7513" y="11695"/>
                    <a:pt x="7572" y="11632"/>
                  </a:cubicBezTo>
                  <a:close/>
                  <a:moveTo>
                    <a:pt x="7934" y="14738"/>
                  </a:moveTo>
                  <a:lnTo>
                    <a:pt x="7934" y="14738"/>
                  </a:lnTo>
                  <a:cubicBezTo>
                    <a:pt x="7860" y="14738"/>
                    <a:pt x="7860" y="14738"/>
                    <a:pt x="7860" y="14738"/>
                  </a:cubicBezTo>
                  <a:cubicBezTo>
                    <a:pt x="7883" y="14556"/>
                    <a:pt x="8042" y="14438"/>
                    <a:pt x="8199" y="14378"/>
                  </a:cubicBezTo>
                  <a:cubicBezTo>
                    <a:pt x="8343" y="14352"/>
                    <a:pt x="8361" y="14498"/>
                    <a:pt x="8393" y="14592"/>
                  </a:cubicBezTo>
                  <a:cubicBezTo>
                    <a:pt x="8409" y="14853"/>
                    <a:pt x="8353" y="15074"/>
                    <a:pt x="8223" y="15267"/>
                  </a:cubicBezTo>
                  <a:cubicBezTo>
                    <a:pt x="8157" y="15264"/>
                    <a:pt x="8077" y="15287"/>
                    <a:pt x="8030" y="15244"/>
                  </a:cubicBezTo>
                  <a:cubicBezTo>
                    <a:pt x="7939" y="15346"/>
                    <a:pt x="8027" y="15579"/>
                    <a:pt x="7837" y="15579"/>
                  </a:cubicBezTo>
                  <a:cubicBezTo>
                    <a:pt x="7789" y="15441"/>
                    <a:pt x="7813" y="15279"/>
                    <a:pt x="7912" y="15173"/>
                  </a:cubicBezTo>
                  <a:cubicBezTo>
                    <a:pt x="7983" y="15098"/>
                    <a:pt x="8050" y="15221"/>
                    <a:pt x="8101" y="15098"/>
                  </a:cubicBezTo>
                  <a:cubicBezTo>
                    <a:pt x="8145" y="14935"/>
                    <a:pt x="8042" y="14832"/>
                    <a:pt x="7934" y="14738"/>
                  </a:cubicBezTo>
                  <a:close/>
                  <a:moveTo>
                    <a:pt x="8199" y="15579"/>
                  </a:moveTo>
                  <a:lnTo>
                    <a:pt x="8199" y="15579"/>
                  </a:lnTo>
                  <a:cubicBezTo>
                    <a:pt x="8272" y="15425"/>
                    <a:pt x="8500" y="15493"/>
                    <a:pt x="8488" y="15655"/>
                  </a:cubicBezTo>
                  <a:cubicBezTo>
                    <a:pt x="8520" y="15809"/>
                    <a:pt x="8338" y="15856"/>
                    <a:pt x="8247" y="15919"/>
                  </a:cubicBezTo>
                  <a:cubicBezTo>
                    <a:pt x="8077" y="15944"/>
                    <a:pt x="8077" y="15944"/>
                    <a:pt x="8077" y="15944"/>
                  </a:cubicBezTo>
                  <a:cubicBezTo>
                    <a:pt x="8108" y="15841"/>
                    <a:pt x="8251" y="15746"/>
                    <a:pt x="8199" y="15579"/>
                  </a:cubicBezTo>
                  <a:close/>
                  <a:moveTo>
                    <a:pt x="8272" y="17868"/>
                  </a:moveTo>
                  <a:lnTo>
                    <a:pt x="8272" y="17868"/>
                  </a:lnTo>
                  <a:cubicBezTo>
                    <a:pt x="8223" y="17868"/>
                    <a:pt x="8223" y="17868"/>
                    <a:pt x="8223" y="17868"/>
                  </a:cubicBezTo>
                  <a:cubicBezTo>
                    <a:pt x="8223" y="17808"/>
                    <a:pt x="8137" y="17803"/>
                    <a:pt x="8125" y="17772"/>
                  </a:cubicBezTo>
                  <a:cubicBezTo>
                    <a:pt x="8177" y="17738"/>
                    <a:pt x="8272" y="17738"/>
                    <a:pt x="8318" y="17772"/>
                  </a:cubicBezTo>
                  <a:cubicBezTo>
                    <a:pt x="8338" y="17816"/>
                    <a:pt x="8295" y="17840"/>
                    <a:pt x="8272" y="17868"/>
                  </a:cubicBezTo>
                  <a:close/>
                  <a:moveTo>
                    <a:pt x="8560" y="17919"/>
                  </a:moveTo>
                  <a:lnTo>
                    <a:pt x="8560" y="17919"/>
                  </a:lnTo>
                  <a:cubicBezTo>
                    <a:pt x="8706" y="17772"/>
                    <a:pt x="8524" y="17591"/>
                    <a:pt x="8630" y="17414"/>
                  </a:cubicBezTo>
                  <a:cubicBezTo>
                    <a:pt x="8706" y="17338"/>
                    <a:pt x="8836" y="17390"/>
                    <a:pt x="8924" y="17338"/>
                  </a:cubicBezTo>
                  <a:cubicBezTo>
                    <a:pt x="8927" y="17544"/>
                    <a:pt x="9009" y="17803"/>
                    <a:pt x="8947" y="18037"/>
                  </a:cubicBezTo>
                  <a:cubicBezTo>
                    <a:pt x="9179" y="18278"/>
                    <a:pt x="9421" y="18461"/>
                    <a:pt x="9453" y="18784"/>
                  </a:cubicBezTo>
                  <a:cubicBezTo>
                    <a:pt x="9227" y="18875"/>
                    <a:pt x="9188" y="18531"/>
                    <a:pt x="9017" y="18424"/>
                  </a:cubicBezTo>
                  <a:cubicBezTo>
                    <a:pt x="8796" y="18140"/>
                    <a:pt x="8421" y="18056"/>
                    <a:pt x="8054" y="18136"/>
                  </a:cubicBezTo>
                  <a:cubicBezTo>
                    <a:pt x="7892" y="18208"/>
                    <a:pt x="7721" y="18262"/>
                    <a:pt x="7572" y="18377"/>
                  </a:cubicBezTo>
                  <a:cubicBezTo>
                    <a:pt x="7464" y="18314"/>
                    <a:pt x="7489" y="18199"/>
                    <a:pt x="7453" y="18108"/>
                  </a:cubicBezTo>
                  <a:cubicBezTo>
                    <a:pt x="7777" y="17933"/>
                    <a:pt x="8223" y="18056"/>
                    <a:pt x="8560" y="17919"/>
                  </a:cubicBezTo>
                  <a:close/>
                  <a:moveTo>
                    <a:pt x="10462" y="18519"/>
                  </a:moveTo>
                  <a:lnTo>
                    <a:pt x="10462" y="18519"/>
                  </a:lnTo>
                  <a:cubicBezTo>
                    <a:pt x="10553" y="18401"/>
                    <a:pt x="10684" y="18527"/>
                    <a:pt x="10727" y="18615"/>
                  </a:cubicBezTo>
                  <a:cubicBezTo>
                    <a:pt x="10636" y="18586"/>
                    <a:pt x="10533" y="18586"/>
                    <a:pt x="10462" y="18519"/>
                  </a:cubicBezTo>
                  <a:close/>
                  <a:moveTo>
                    <a:pt x="13672" y="19972"/>
                  </a:moveTo>
                  <a:lnTo>
                    <a:pt x="13672" y="19972"/>
                  </a:lnTo>
                  <a:cubicBezTo>
                    <a:pt x="13635" y="19904"/>
                    <a:pt x="13593" y="19839"/>
                    <a:pt x="13550" y="19776"/>
                  </a:cubicBezTo>
                  <a:cubicBezTo>
                    <a:pt x="13476" y="19662"/>
                    <a:pt x="13405" y="19557"/>
                    <a:pt x="13370" y="19436"/>
                  </a:cubicBezTo>
                  <a:cubicBezTo>
                    <a:pt x="13364" y="19417"/>
                    <a:pt x="13364" y="19417"/>
                    <a:pt x="13364" y="19417"/>
                  </a:cubicBezTo>
                  <a:cubicBezTo>
                    <a:pt x="13350" y="19403"/>
                    <a:pt x="13350" y="19403"/>
                    <a:pt x="13350" y="19403"/>
                  </a:cubicBezTo>
                  <a:cubicBezTo>
                    <a:pt x="13268" y="19323"/>
                    <a:pt x="13162" y="19259"/>
                    <a:pt x="13058" y="19196"/>
                  </a:cubicBezTo>
                  <a:cubicBezTo>
                    <a:pt x="12865" y="19079"/>
                    <a:pt x="12683" y="18970"/>
                    <a:pt x="12649" y="18769"/>
                  </a:cubicBezTo>
                  <a:cubicBezTo>
                    <a:pt x="12640" y="18719"/>
                    <a:pt x="12640" y="18719"/>
                    <a:pt x="12640" y="18719"/>
                  </a:cubicBezTo>
                  <a:cubicBezTo>
                    <a:pt x="12591" y="18707"/>
                    <a:pt x="12591" y="18707"/>
                    <a:pt x="12591" y="18707"/>
                  </a:cubicBezTo>
                  <a:cubicBezTo>
                    <a:pt x="12510" y="18689"/>
                    <a:pt x="12454" y="18629"/>
                    <a:pt x="12388" y="18562"/>
                  </a:cubicBezTo>
                  <a:cubicBezTo>
                    <a:pt x="12316" y="18485"/>
                    <a:pt x="12234" y="18399"/>
                    <a:pt x="12109" y="18371"/>
                  </a:cubicBezTo>
                  <a:cubicBezTo>
                    <a:pt x="12118" y="18373"/>
                    <a:pt x="12118" y="18373"/>
                    <a:pt x="12118" y="18373"/>
                  </a:cubicBezTo>
                  <a:cubicBezTo>
                    <a:pt x="11901" y="18295"/>
                    <a:pt x="11901" y="18295"/>
                    <a:pt x="11901" y="18295"/>
                  </a:cubicBezTo>
                  <a:cubicBezTo>
                    <a:pt x="11646" y="18201"/>
                    <a:pt x="11380" y="18105"/>
                    <a:pt x="11105" y="18044"/>
                  </a:cubicBezTo>
                  <a:cubicBezTo>
                    <a:pt x="11023" y="17900"/>
                    <a:pt x="10879" y="17734"/>
                    <a:pt x="10714" y="17696"/>
                  </a:cubicBezTo>
                  <a:cubicBezTo>
                    <a:pt x="10687" y="17689"/>
                    <a:pt x="10687" y="17689"/>
                    <a:pt x="10687" y="17689"/>
                  </a:cubicBezTo>
                  <a:cubicBezTo>
                    <a:pt x="10664" y="17701"/>
                    <a:pt x="10664" y="17701"/>
                    <a:pt x="10664" y="17701"/>
                  </a:cubicBezTo>
                  <a:cubicBezTo>
                    <a:pt x="10613" y="17727"/>
                    <a:pt x="10571" y="17708"/>
                    <a:pt x="10497" y="17672"/>
                  </a:cubicBezTo>
                  <a:cubicBezTo>
                    <a:pt x="10409" y="17627"/>
                    <a:pt x="10291" y="17569"/>
                    <a:pt x="10150" y="17659"/>
                  </a:cubicBezTo>
                  <a:cubicBezTo>
                    <a:pt x="10016" y="17750"/>
                    <a:pt x="9808" y="17727"/>
                    <a:pt x="9623" y="17705"/>
                  </a:cubicBezTo>
                  <a:cubicBezTo>
                    <a:pt x="9623" y="17705"/>
                    <a:pt x="9579" y="17700"/>
                    <a:pt x="9550" y="17696"/>
                  </a:cubicBezTo>
                  <a:cubicBezTo>
                    <a:pt x="9527" y="17674"/>
                    <a:pt x="9485" y="17629"/>
                    <a:pt x="9466" y="17611"/>
                  </a:cubicBezTo>
                  <a:cubicBezTo>
                    <a:pt x="9430" y="17509"/>
                    <a:pt x="9414" y="17415"/>
                    <a:pt x="9414" y="17326"/>
                  </a:cubicBezTo>
                  <a:cubicBezTo>
                    <a:pt x="9414" y="17062"/>
                    <a:pt x="9550" y="16851"/>
                    <a:pt x="9691" y="16631"/>
                  </a:cubicBezTo>
                  <a:cubicBezTo>
                    <a:pt x="9826" y="16424"/>
                    <a:pt x="9963" y="16208"/>
                    <a:pt x="9998" y="15940"/>
                  </a:cubicBezTo>
                  <a:cubicBezTo>
                    <a:pt x="10091" y="15770"/>
                    <a:pt x="10097" y="15573"/>
                    <a:pt x="10103" y="15383"/>
                  </a:cubicBezTo>
                  <a:cubicBezTo>
                    <a:pt x="10110" y="15153"/>
                    <a:pt x="10116" y="14937"/>
                    <a:pt x="10268" y="14790"/>
                  </a:cubicBezTo>
                  <a:cubicBezTo>
                    <a:pt x="10446" y="14596"/>
                    <a:pt x="10498" y="14358"/>
                    <a:pt x="10549" y="14130"/>
                  </a:cubicBezTo>
                  <a:cubicBezTo>
                    <a:pt x="10604" y="13877"/>
                    <a:pt x="10656" y="13641"/>
                    <a:pt x="10864" y="13472"/>
                  </a:cubicBezTo>
                  <a:cubicBezTo>
                    <a:pt x="10871" y="13466"/>
                    <a:pt x="10871" y="13466"/>
                    <a:pt x="10871" y="13466"/>
                  </a:cubicBezTo>
                  <a:cubicBezTo>
                    <a:pt x="10877" y="13458"/>
                    <a:pt x="10877" y="13458"/>
                    <a:pt x="10877" y="13458"/>
                  </a:cubicBezTo>
                  <a:cubicBezTo>
                    <a:pt x="11422" y="12734"/>
                    <a:pt x="11871" y="11901"/>
                    <a:pt x="12285" y="10838"/>
                  </a:cubicBezTo>
                  <a:cubicBezTo>
                    <a:pt x="12401" y="10509"/>
                    <a:pt x="12458" y="10154"/>
                    <a:pt x="12458" y="9790"/>
                  </a:cubicBezTo>
                  <a:cubicBezTo>
                    <a:pt x="12458" y="9091"/>
                    <a:pt x="12249" y="8359"/>
                    <a:pt x="11851" y="7722"/>
                  </a:cubicBezTo>
                  <a:cubicBezTo>
                    <a:pt x="11795" y="7536"/>
                    <a:pt x="11759" y="7339"/>
                    <a:pt x="11725" y="7146"/>
                  </a:cubicBezTo>
                  <a:cubicBezTo>
                    <a:pt x="11678" y="6877"/>
                    <a:pt x="11627" y="6600"/>
                    <a:pt x="11522" y="6347"/>
                  </a:cubicBezTo>
                  <a:cubicBezTo>
                    <a:pt x="11525" y="6240"/>
                    <a:pt x="11581" y="6134"/>
                    <a:pt x="11655" y="6094"/>
                  </a:cubicBezTo>
                  <a:cubicBezTo>
                    <a:pt x="11758" y="6094"/>
                    <a:pt x="11867" y="6071"/>
                    <a:pt x="11971" y="6051"/>
                  </a:cubicBezTo>
                  <a:cubicBezTo>
                    <a:pt x="12261" y="5994"/>
                    <a:pt x="12444" y="5971"/>
                    <a:pt x="12551" y="6197"/>
                  </a:cubicBezTo>
                  <a:cubicBezTo>
                    <a:pt x="12583" y="6258"/>
                    <a:pt x="12583" y="6258"/>
                    <a:pt x="12583" y="6258"/>
                  </a:cubicBezTo>
                  <a:cubicBezTo>
                    <a:pt x="12649" y="6233"/>
                    <a:pt x="12649" y="6233"/>
                    <a:pt x="12649" y="6233"/>
                  </a:cubicBezTo>
                  <a:cubicBezTo>
                    <a:pt x="12845" y="6160"/>
                    <a:pt x="12967" y="5976"/>
                    <a:pt x="13013" y="5694"/>
                  </a:cubicBezTo>
                  <a:cubicBezTo>
                    <a:pt x="13046" y="5472"/>
                    <a:pt x="12948" y="5313"/>
                    <a:pt x="12853" y="5179"/>
                  </a:cubicBezTo>
                  <a:cubicBezTo>
                    <a:pt x="12736" y="5004"/>
                    <a:pt x="12555" y="4958"/>
                    <a:pt x="12395" y="4917"/>
                  </a:cubicBezTo>
                  <a:cubicBezTo>
                    <a:pt x="12241" y="4878"/>
                    <a:pt x="12109" y="4845"/>
                    <a:pt x="12042" y="4707"/>
                  </a:cubicBezTo>
                  <a:cubicBezTo>
                    <a:pt x="11802" y="4296"/>
                    <a:pt x="10417" y="4220"/>
                    <a:pt x="9849" y="4429"/>
                  </a:cubicBezTo>
                  <a:cubicBezTo>
                    <a:pt x="9158" y="4746"/>
                    <a:pt x="9146" y="5355"/>
                    <a:pt x="9135" y="5945"/>
                  </a:cubicBezTo>
                  <a:cubicBezTo>
                    <a:pt x="9128" y="6341"/>
                    <a:pt x="9120" y="6749"/>
                    <a:pt x="8901" y="7059"/>
                  </a:cubicBezTo>
                  <a:cubicBezTo>
                    <a:pt x="8745" y="7322"/>
                    <a:pt x="8553" y="7537"/>
                    <a:pt x="8350" y="7766"/>
                  </a:cubicBezTo>
                  <a:cubicBezTo>
                    <a:pt x="8167" y="7971"/>
                    <a:pt x="7977" y="8185"/>
                    <a:pt x="7817" y="8433"/>
                  </a:cubicBezTo>
                  <a:cubicBezTo>
                    <a:pt x="7684" y="8649"/>
                    <a:pt x="7522" y="8851"/>
                    <a:pt x="7351" y="9068"/>
                  </a:cubicBezTo>
                  <a:cubicBezTo>
                    <a:pt x="7031" y="9469"/>
                    <a:pt x="6702" y="9884"/>
                    <a:pt x="6580" y="10378"/>
                  </a:cubicBezTo>
                  <a:cubicBezTo>
                    <a:pt x="5661" y="12877"/>
                    <a:pt x="4567" y="16817"/>
                    <a:pt x="4534" y="16926"/>
                  </a:cubicBezTo>
                  <a:cubicBezTo>
                    <a:pt x="4500" y="17035"/>
                    <a:pt x="4432" y="17193"/>
                    <a:pt x="4430" y="17376"/>
                  </a:cubicBezTo>
                  <a:cubicBezTo>
                    <a:pt x="4429" y="17558"/>
                    <a:pt x="4476" y="17611"/>
                    <a:pt x="4433" y="17762"/>
                  </a:cubicBezTo>
                  <a:cubicBezTo>
                    <a:pt x="4378" y="17960"/>
                    <a:pt x="4293" y="18360"/>
                    <a:pt x="4277" y="18489"/>
                  </a:cubicBezTo>
                  <a:cubicBezTo>
                    <a:pt x="4261" y="18618"/>
                    <a:pt x="4396" y="18673"/>
                    <a:pt x="4572" y="18678"/>
                  </a:cubicBezTo>
                  <a:cubicBezTo>
                    <a:pt x="4728" y="18681"/>
                    <a:pt x="5258" y="18429"/>
                    <a:pt x="5508" y="18241"/>
                  </a:cubicBezTo>
                  <a:cubicBezTo>
                    <a:pt x="5641" y="18159"/>
                    <a:pt x="5749" y="18092"/>
                    <a:pt x="5839" y="18011"/>
                  </a:cubicBezTo>
                  <a:cubicBezTo>
                    <a:pt x="6442" y="17496"/>
                    <a:pt x="6442" y="17496"/>
                    <a:pt x="6442" y="17496"/>
                  </a:cubicBezTo>
                  <a:cubicBezTo>
                    <a:pt x="6933" y="17029"/>
                    <a:pt x="7461" y="16527"/>
                    <a:pt x="7587" y="16408"/>
                  </a:cubicBezTo>
                  <a:cubicBezTo>
                    <a:pt x="7682" y="16430"/>
                    <a:pt x="7724" y="16457"/>
                    <a:pt x="7731" y="16504"/>
                  </a:cubicBezTo>
                  <a:cubicBezTo>
                    <a:pt x="7738" y="16823"/>
                    <a:pt x="7951" y="17167"/>
                    <a:pt x="8240" y="17324"/>
                  </a:cubicBezTo>
                  <a:cubicBezTo>
                    <a:pt x="8248" y="17333"/>
                    <a:pt x="8261" y="17347"/>
                    <a:pt x="8261" y="17347"/>
                  </a:cubicBezTo>
                  <a:cubicBezTo>
                    <a:pt x="8268" y="17353"/>
                    <a:pt x="8275" y="17363"/>
                    <a:pt x="8282" y="17371"/>
                  </a:cubicBezTo>
                  <a:cubicBezTo>
                    <a:pt x="8234" y="17401"/>
                    <a:pt x="8159" y="17405"/>
                    <a:pt x="8079" y="17408"/>
                  </a:cubicBezTo>
                  <a:cubicBezTo>
                    <a:pt x="7933" y="17411"/>
                    <a:pt x="7739" y="17420"/>
                    <a:pt x="7656" y="17627"/>
                  </a:cubicBezTo>
                  <a:cubicBezTo>
                    <a:pt x="7590" y="17634"/>
                    <a:pt x="7360" y="17655"/>
                    <a:pt x="7360" y="17655"/>
                  </a:cubicBezTo>
                  <a:cubicBezTo>
                    <a:pt x="6941" y="17687"/>
                    <a:pt x="6507" y="17720"/>
                    <a:pt x="6206" y="18085"/>
                  </a:cubicBezTo>
                  <a:cubicBezTo>
                    <a:pt x="6094" y="18223"/>
                    <a:pt x="5979" y="18336"/>
                    <a:pt x="5869" y="18446"/>
                  </a:cubicBezTo>
                  <a:cubicBezTo>
                    <a:pt x="5761" y="18552"/>
                    <a:pt x="5651" y="18662"/>
                    <a:pt x="5545" y="18792"/>
                  </a:cubicBezTo>
                  <a:cubicBezTo>
                    <a:pt x="5519" y="18802"/>
                    <a:pt x="5426" y="18840"/>
                    <a:pt x="5426" y="18840"/>
                  </a:cubicBezTo>
                  <a:cubicBezTo>
                    <a:pt x="5075" y="18977"/>
                    <a:pt x="4716" y="19119"/>
                    <a:pt x="4386" y="19311"/>
                  </a:cubicBezTo>
                  <a:cubicBezTo>
                    <a:pt x="2060" y="17447"/>
                    <a:pt x="535" y="14348"/>
                    <a:pt x="535" y="10846"/>
                  </a:cubicBezTo>
                  <a:cubicBezTo>
                    <a:pt x="535" y="5160"/>
                    <a:pt x="4556" y="533"/>
                    <a:pt x="9500" y="533"/>
                  </a:cubicBezTo>
                  <a:cubicBezTo>
                    <a:pt x="14445" y="533"/>
                    <a:pt x="18466" y="5160"/>
                    <a:pt x="18466" y="10846"/>
                  </a:cubicBezTo>
                  <a:cubicBezTo>
                    <a:pt x="18466" y="14801"/>
                    <a:pt x="16521" y="18242"/>
                    <a:pt x="13672" y="19972"/>
                  </a:cubicBezTo>
                  <a:close/>
                  <a:moveTo>
                    <a:pt x="9873" y="6233"/>
                  </a:moveTo>
                  <a:lnTo>
                    <a:pt x="9873" y="6233"/>
                  </a:lnTo>
                  <a:cubicBezTo>
                    <a:pt x="9952" y="6132"/>
                    <a:pt x="10079" y="6017"/>
                    <a:pt x="9996" y="5875"/>
                  </a:cubicBezTo>
                  <a:cubicBezTo>
                    <a:pt x="9901" y="6013"/>
                    <a:pt x="9742" y="5878"/>
                    <a:pt x="9636" y="5922"/>
                  </a:cubicBezTo>
                  <a:cubicBezTo>
                    <a:pt x="9636" y="6017"/>
                    <a:pt x="9636" y="6017"/>
                    <a:pt x="9636" y="6017"/>
                  </a:cubicBezTo>
                  <a:cubicBezTo>
                    <a:pt x="9707" y="6115"/>
                    <a:pt x="9755" y="6207"/>
                    <a:pt x="9873" y="6233"/>
                  </a:cubicBezTo>
                  <a:close/>
                  <a:moveTo>
                    <a:pt x="5275" y="17627"/>
                  </a:moveTo>
                  <a:lnTo>
                    <a:pt x="5275" y="17627"/>
                  </a:lnTo>
                  <a:cubicBezTo>
                    <a:pt x="5207" y="17699"/>
                    <a:pt x="5160" y="17825"/>
                    <a:pt x="5157" y="17869"/>
                  </a:cubicBezTo>
                  <a:cubicBezTo>
                    <a:pt x="5248" y="17805"/>
                    <a:pt x="5263" y="17718"/>
                    <a:pt x="5275" y="17627"/>
                  </a:cubicBezTo>
                  <a:close/>
                  <a:moveTo>
                    <a:pt x="6552" y="13771"/>
                  </a:moveTo>
                  <a:lnTo>
                    <a:pt x="6552" y="13771"/>
                  </a:lnTo>
                  <a:cubicBezTo>
                    <a:pt x="6468" y="13732"/>
                    <a:pt x="6295" y="13838"/>
                    <a:pt x="6432" y="13895"/>
                  </a:cubicBezTo>
                  <a:cubicBezTo>
                    <a:pt x="6473" y="13858"/>
                    <a:pt x="6512" y="13796"/>
                    <a:pt x="6576" y="13819"/>
                  </a:cubicBezTo>
                  <a:cubicBezTo>
                    <a:pt x="6563" y="13808"/>
                    <a:pt x="6547" y="13796"/>
                    <a:pt x="6552" y="13771"/>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37" name="Freeform 2">
              <a:extLst>
                <a:ext uri="{FF2B5EF4-FFF2-40B4-BE49-F238E27FC236}">
                  <a16:creationId xmlns:a16="http://schemas.microsoft.com/office/drawing/2014/main" id="{9C7FF880-5986-5B90-7BF7-1F4E3F145FEB}"/>
                </a:ext>
              </a:extLst>
            </p:cNvPr>
            <p:cNvSpPr>
              <a:spLocks noChangeArrowheads="1"/>
            </p:cNvSpPr>
            <p:nvPr/>
          </p:nvSpPr>
          <p:spPr bwMode="auto">
            <a:xfrm>
              <a:off x="2284019" y="4186632"/>
              <a:ext cx="648672" cy="206306"/>
            </a:xfrm>
            <a:custGeom>
              <a:avLst/>
              <a:gdLst>
                <a:gd name="T0" fmla="*/ 425840 w 1789"/>
                <a:gd name="T1" fmla="*/ 2524 h 590"/>
                <a:gd name="T2" fmla="*/ 425840 w 1789"/>
                <a:gd name="T3" fmla="*/ 2524 h 590"/>
                <a:gd name="T4" fmla="*/ 410709 w 1789"/>
                <a:gd name="T5" fmla="*/ 3606 h 590"/>
                <a:gd name="T6" fmla="*/ 0 w 1789"/>
                <a:gd name="T7" fmla="*/ 38218 h 590"/>
                <a:gd name="T8" fmla="*/ 11168 w 1789"/>
                <a:gd name="T9" fmla="*/ 173425 h 590"/>
                <a:gd name="T10" fmla="*/ 411430 w 1789"/>
                <a:gd name="T11" fmla="*/ 140254 h 590"/>
                <a:gd name="T12" fmla="*/ 492851 w 1789"/>
                <a:gd name="T13" fmla="*/ 139173 h 590"/>
                <a:gd name="T14" fmla="*/ 533201 w 1789"/>
                <a:gd name="T15" fmla="*/ 187486 h 590"/>
                <a:gd name="T16" fmla="*/ 532481 w 1789"/>
                <a:gd name="T17" fmla="*/ 198303 h 590"/>
                <a:gd name="T18" fmla="*/ 531040 w 1789"/>
                <a:gd name="T19" fmla="*/ 212364 h 590"/>
                <a:gd name="T20" fmla="*/ 542929 w 1789"/>
                <a:gd name="T21" fmla="*/ 211643 h 590"/>
                <a:gd name="T22" fmla="*/ 644165 w 1789"/>
                <a:gd name="T23" fmla="*/ 202990 h 590"/>
                <a:gd name="T24" fmla="*/ 643804 w 1789"/>
                <a:gd name="T25" fmla="*/ 180275 h 590"/>
                <a:gd name="T26" fmla="*/ 643804 w 1789"/>
                <a:gd name="T27" fmla="*/ 171262 h 590"/>
                <a:gd name="T28" fmla="*/ 641643 w 1789"/>
                <a:gd name="T29" fmla="*/ 150350 h 590"/>
                <a:gd name="T30" fmla="*/ 590845 w 1789"/>
                <a:gd name="T31" fmla="*/ 38579 h 590"/>
                <a:gd name="T32" fmla="*/ 501137 w 1789"/>
                <a:gd name="T33" fmla="*/ 2163 h 590"/>
                <a:gd name="T34" fmla="*/ 425840 w 1789"/>
                <a:gd name="T35" fmla="*/ 2524 h 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9" h="590">
                  <a:moveTo>
                    <a:pt x="1182" y="7"/>
                  </a:moveTo>
                  <a:lnTo>
                    <a:pt x="1182" y="7"/>
                  </a:lnTo>
                  <a:cubicBezTo>
                    <a:pt x="1140" y="10"/>
                    <a:pt x="1140" y="10"/>
                    <a:pt x="1140" y="10"/>
                  </a:cubicBezTo>
                  <a:cubicBezTo>
                    <a:pt x="0" y="106"/>
                    <a:pt x="0" y="106"/>
                    <a:pt x="0" y="106"/>
                  </a:cubicBezTo>
                  <a:cubicBezTo>
                    <a:pt x="31" y="481"/>
                    <a:pt x="31" y="481"/>
                    <a:pt x="31" y="481"/>
                  </a:cubicBezTo>
                  <a:cubicBezTo>
                    <a:pt x="1142" y="389"/>
                    <a:pt x="1142" y="389"/>
                    <a:pt x="1142" y="389"/>
                  </a:cubicBezTo>
                  <a:cubicBezTo>
                    <a:pt x="1252" y="378"/>
                    <a:pt x="1326" y="377"/>
                    <a:pt x="1368" y="386"/>
                  </a:cubicBezTo>
                  <a:cubicBezTo>
                    <a:pt x="1432" y="397"/>
                    <a:pt x="1474" y="448"/>
                    <a:pt x="1480" y="520"/>
                  </a:cubicBezTo>
                  <a:cubicBezTo>
                    <a:pt x="1478" y="550"/>
                    <a:pt x="1478" y="550"/>
                    <a:pt x="1478" y="550"/>
                  </a:cubicBezTo>
                  <a:cubicBezTo>
                    <a:pt x="1474" y="589"/>
                    <a:pt x="1474" y="589"/>
                    <a:pt x="1474" y="589"/>
                  </a:cubicBezTo>
                  <a:cubicBezTo>
                    <a:pt x="1507" y="587"/>
                    <a:pt x="1507" y="587"/>
                    <a:pt x="1507" y="587"/>
                  </a:cubicBezTo>
                  <a:cubicBezTo>
                    <a:pt x="1788" y="563"/>
                    <a:pt x="1788" y="563"/>
                    <a:pt x="1788" y="563"/>
                  </a:cubicBezTo>
                  <a:cubicBezTo>
                    <a:pt x="1787" y="500"/>
                    <a:pt x="1787" y="500"/>
                    <a:pt x="1787" y="500"/>
                  </a:cubicBezTo>
                  <a:cubicBezTo>
                    <a:pt x="1787" y="475"/>
                    <a:pt x="1787" y="475"/>
                    <a:pt x="1787" y="475"/>
                  </a:cubicBezTo>
                  <a:cubicBezTo>
                    <a:pt x="1781" y="417"/>
                    <a:pt x="1781" y="417"/>
                    <a:pt x="1781" y="417"/>
                  </a:cubicBezTo>
                  <a:cubicBezTo>
                    <a:pt x="1771" y="286"/>
                    <a:pt x="1722" y="178"/>
                    <a:pt x="1640" y="107"/>
                  </a:cubicBezTo>
                  <a:cubicBezTo>
                    <a:pt x="1580" y="55"/>
                    <a:pt x="1487" y="17"/>
                    <a:pt x="1391" y="6"/>
                  </a:cubicBezTo>
                  <a:cubicBezTo>
                    <a:pt x="1342" y="0"/>
                    <a:pt x="1258" y="0"/>
                    <a:pt x="1182" y="7"/>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38" name="Freeform 3">
              <a:extLst>
                <a:ext uri="{FF2B5EF4-FFF2-40B4-BE49-F238E27FC236}">
                  <a16:creationId xmlns:a16="http://schemas.microsoft.com/office/drawing/2014/main" id="{91B61339-32F5-B71F-A667-D68796FA2CC3}"/>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39" name="Freeform 4">
              <a:extLst>
                <a:ext uri="{FF2B5EF4-FFF2-40B4-BE49-F238E27FC236}">
                  <a16:creationId xmlns:a16="http://schemas.microsoft.com/office/drawing/2014/main" id="{8E3C5D2B-F8A2-F71B-626A-5EDE9DDF1233}"/>
                </a:ext>
              </a:extLst>
            </p:cNvPr>
            <p:cNvSpPr>
              <a:spLocks noChangeArrowheads="1"/>
            </p:cNvSpPr>
            <p:nvPr/>
          </p:nvSpPr>
          <p:spPr bwMode="auto">
            <a:xfrm>
              <a:off x="2136584" y="3832948"/>
              <a:ext cx="117940" cy="117894"/>
            </a:xfrm>
            <a:custGeom>
              <a:avLst/>
              <a:gdLst>
                <a:gd name="T0" fmla="*/ 49085 w 288"/>
                <a:gd name="T1" fmla="*/ 101397 h 288"/>
                <a:gd name="T2" fmla="*/ 49085 w 288"/>
                <a:gd name="T3" fmla="*/ 101397 h 288"/>
                <a:gd name="T4" fmla="*/ 0 w 288"/>
                <a:gd name="T5" fmla="*/ 51952 h 288"/>
                <a:gd name="T6" fmla="*/ 0 w 288"/>
                <a:gd name="T7" fmla="*/ 49444 h 288"/>
                <a:gd name="T8" fmla="*/ 53027 w 288"/>
                <a:gd name="T9" fmla="*/ 1075 h 288"/>
                <a:gd name="T10" fmla="*/ 102112 w 288"/>
                <a:gd name="T11" fmla="*/ 53027 h 288"/>
                <a:gd name="T12" fmla="*/ 49085 w 288"/>
                <a:gd name="T13" fmla="*/ 101397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88">
                  <a:moveTo>
                    <a:pt x="137" y="283"/>
                  </a:moveTo>
                  <a:lnTo>
                    <a:pt x="137" y="283"/>
                  </a:lnTo>
                  <a:cubicBezTo>
                    <a:pt x="58" y="280"/>
                    <a:pt x="0" y="221"/>
                    <a:pt x="0" y="145"/>
                  </a:cubicBezTo>
                  <a:cubicBezTo>
                    <a:pt x="0" y="138"/>
                    <a:pt x="0" y="138"/>
                    <a:pt x="0" y="138"/>
                  </a:cubicBezTo>
                  <a:cubicBezTo>
                    <a:pt x="2" y="60"/>
                    <a:pt x="67" y="0"/>
                    <a:pt x="148" y="3"/>
                  </a:cubicBezTo>
                  <a:cubicBezTo>
                    <a:pt x="227" y="5"/>
                    <a:pt x="287" y="69"/>
                    <a:pt x="285" y="148"/>
                  </a:cubicBezTo>
                  <a:cubicBezTo>
                    <a:pt x="282" y="226"/>
                    <a:pt x="217" y="287"/>
                    <a:pt x="137" y="283"/>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0" name="Freeform 5">
              <a:extLst>
                <a:ext uri="{FF2B5EF4-FFF2-40B4-BE49-F238E27FC236}">
                  <a16:creationId xmlns:a16="http://schemas.microsoft.com/office/drawing/2014/main" id="{D16615AF-8A90-AC88-0BFA-0CA89FD8E8A8}"/>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1" name="Freeform 6">
              <a:extLst>
                <a:ext uri="{FF2B5EF4-FFF2-40B4-BE49-F238E27FC236}">
                  <a16:creationId xmlns:a16="http://schemas.microsoft.com/office/drawing/2014/main" id="{56B6F044-396D-6E36-F6BA-BEB459A0FC79}"/>
                </a:ext>
              </a:extLst>
            </p:cNvPr>
            <p:cNvSpPr>
              <a:spLocks noChangeArrowheads="1"/>
            </p:cNvSpPr>
            <p:nvPr/>
          </p:nvSpPr>
          <p:spPr bwMode="auto">
            <a:xfrm>
              <a:off x="2136584" y="3744518"/>
              <a:ext cx="0" cy="0"/>
            </a:xfrm>
            <a:custGeom>
              <a:avLst/>
              <a:gdLst>
                <a:gd name="T0" fmla="*/ 0 w 1"/>
                <a:gd name="T1" fmla="*/ 794 h 2"/>
                <a:gd name="T2" fmla="*/ 0 w 1"/>
                <a:gd name="T3" fmla="*/ 0 h 2"/>
                <a:gd name="T4" fmla="*/ 0 w 1"/>
                <a:gd name="T5" fmla="*/ 794 h 2"/>
                <a:gd name="T6" fmla="*/ 0 60000 65536"/>
                <a:gd name="T7" fmla="*/ 0 60000 65536"/>
                <a:gd name="T8" fmla="*/ 0 60000 65536"/>
              </a:gdLst>
              <a:ahLst/>
              <a:cxnLst>
                <a:cxn ang="T6">
                  <a:pos x="T0" y="T1"/>
                </a:cxn>
                <a:cxn ang="T7">
                  <a:pos x="T2" y="T3"/>
                </a:cxn>
                <a:cxn ang="T8">
                  <a:pos x="T4" y="T5"/>
                </a:cxn>
              </a:cxnLst>
              <a:rect l="0" t="0" r="r" b="b"/>
              <a:pathLst>
                <a:path w="1" h="2">
                  <a:moveTo>
                    <a:pt x="0" y="1"/>
                  </a:moveTo>
                  <a:lnTo>
                    <a:pt x="0" y="0"/>
                  </a:lnTo>
                  <a:lnTo>
                    <a:pt x="0" y="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2" name="Freeform 7">
              <a:extLst>
                <a:ext uri="{FF2B5EF4-FFF2-40B4-BE49-F238E27FC236}">
                  <a16:creationId xmlns:a16="http://schemas.microsoft.com/office/drawing/2014/main" id="{5E708C79-361C-490C-6D2C-19760211AFA0}"/>
                </a:ext>
              </a:extLst>
            </p:cNvPr>
            <p:cNvSpPr>
              <a:spLocks noChangeArrowheads="1"/>
            </p:cNvSpPr>
            <p:nvPr/>
          </p:nvSpPr>
          <p:spPr bwMode="auto">
            <a:xfrm>
              <a:off x="2166078" y="3685571"/>
              <a:ext cx="88446" cy="117894"/>
            </a:xfrm>
            <a:custGeom>
              <a:avLst/>
              <a:gdLst>
                <a:gd name="T0" fmla="*/ 52669 w 288"/>
                <a:gd name="T1" fmla="*/ 722 h 286"/>
                <a:gd name="T2" fmla="*/ 52669 w 288"/>
                <a:gd name="T3" fmla="*/ 722 h 286"/>
                <a:gd name="T4" fmla="*/ 102113 w 288"/>
                <a:gd name="T5" fmla="*/ 53398 h 286"/>
                <a:gd name="T6" fmla="*/ 49444 w 288"/>
                <a:gd name="T7" fmla="*/ 102106 h 286"/>
                <a:gd name="T8" fmla="*/ 13257 w 288"/>
                <a:gd name="T9" fmla="*/ 85870 h 286"/>
                <a:gd name="T10" fmla="*/ 0 w 288"/>
                <a:gd name="T11" fmla="*/ 51594 h 286"/>
                <a:gd name="T12" fmla="*/ 0 w 288"/>
                <a:gd name="T13" fmla="*/ 49429 h 286"/>
                <a:gd name="T14" fmla="*/ 52669 w 288"/>
                <a:gd name="T15" fmla="*/ 722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286">
                  <a:moveTo>
                    <a:pt x="147" y="2"/>
                  </a:moveTo>
                  <a:lnTo>
                    <a:pt x="147" y="2"/>
                  </a:lnTo>
                  <a:cubicBezTo>
                    <a:pt x="227" y="5"/>
                    <a:pt x="287" y="70"/>
                    <a:pt x="285" y="148"/>
                  </a:cubicBezTo>
                  <a:cubicBezTo>
                    <a:pt x="283" y="226"/>
                    <a:pt x="218" y="285"/>
                    <a:pt x="138" y="283"/>
                  </a:cubicBezTo>
                  <a:cubicBezTo>
                    <a:pt x="98" y="281"/>
                    <a:pt x="63" y="265"/>
                    <a:pt x="37" y="238"/>
                  </a:cubicBezTo>
                  <a:cubicBezTo>
                    <a:pt x="13" y="212"/>
                    <a:pt x="0" y="179"/>
                    <a:pt x="0" y="143"/>
                  </a:cubicBezTo>
                  <a:cubicBezTo>
                    <a:pt x="0" y="137"/>
                    <a:pt x="0" y="137"/>
                    <a:pt x="0" y="137"/>
                  </a:cubicBezTo>
                  <a:cubicBezTo>
                    <a:pt x="2" y="59"/>
                    <a:pt x="67" y="0"/>
                    <a:pt x="147" y="2"/>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3" name="Freeform 8">
              <a:extLst>
                <a:ext uri="{FF2B5EF4-FFF2-40B4-BE49-F238E27FC236}">
                  <a16:creationId xmlns:a16="http://schemas.microsoft.com/office/drawing/2014/main" id="{3955D1BC-1D77-E9C3-8EB5-D32BC29C9DC8}"/>
                </a:ext>
              </a:extLst>
            </p:cNvPr>
            <p:cNvSpPr>
              <a:spLocks noChangeArrowheads="1"/>
            </p:cNvSpPr>
            <p:nvPr/>
          </p:nvSpPr>
          <p:spPr bwMode="auto">
            <a:xfrm>
              <a:off x="2313494" y="3007687"/>
              <a:ext cx="530731" cy="530525"/>
            </a:xfrm>
            <a:custGeom>
              <a:avLst/>
              <a:gdLst>
                <a:gd name="T0" fmla="*/ 106710 w 1506"/>
                <a:gd name="T1" fmla="*/ 5046 h 1502"/>
                <a:gd name="T2" fmla="*/ 106710 w 1506"/>
                <a:gd name="T3" fmla="*/ 5046 h 1502"/>
                <a:gd name="T4" fmla="*/ 71741 w 1506"/>
                <a:gd name="T5" fmla="*/ 63793 h 1502"/>
                <a:gd name="T6" fmla="*/ 32446 w 1506"/>
                <a:gd name="T7" fmla="*/ 180205 h 1502"/>
                <a:gd name="T8" fmla="*/ 225678 w 1506"/>
                <a:gd name="T9" fmla="*/ 512865 h 1502"/>
                <a:gd name="T10" fmla="*/ 527784 w 1506"/>
                <a:gd name="T11" fmla="*/ 280760 h 1502"/>
                <a:gd name="T12" fmla="*/ 501827 w 1506"/>
                <a:gd name="T13" fmla="*/ 67036 h 1502"/>
                <a:gd name="T14" fmla="*/ 499664 w 1506"/>
                <a:gd name="T15" fmla="*/ 62711 h 1502"/>
                <a:gd name="T16" fmla="*/ 293814 w 1506"/>
                <a:gd name="T17" fmla="*/ 23427 h 1502"/>
                <a:gd name="T18" fmla="*/ 254879 w 1506"/>
                <a:gd name="T19" fmla="*/ 223455 h 1502"/>
                <a:gd name="T20" fmla="*/ 360868 w 1506"/>
                <a:gd name="T21" fmla="*/ 243638 h 1502"/>
                <a:gd name="T22" fmla="*/ 373486 w 1506"/>
                <a:gd name="T23" fmla="*/ 178403 h 1502"/>
                <a:gd name="T24" fmla="*/ 412061 w 1506"/>
                <a:gd name="T25" fmla="*/ 185612 h 1502"/>
                <a:gd name="T26" fmla="*/ 415305 w 1506"/>
                <a:gd name="T27" fmla="*/ 222373 h 1502"/>
                <a:gd name="T28" fmla="*/ 411700 w 1506"/>
                <a:gd name="T29" fmla="*/ 260217 h 1502"/>
                <a:gd name="T30" fmla="*/ 351495 w 1506"/>
                <a:gd name="T31" fmla="*/ 357888 h 1502"/>
                <a:gd name="T32" fmla="*/ 256321 w 1506"/>
                <a:gd name="T33" fmla="*/ 376269 h 1502"/>
                <a:gd name="T34" fmla="*/ 149971 w 1506"/>
                <a:gd name="T35" fmla="*/ 193180 h 1502"/>
                <a:gd name="T36" fmla="*/ 218468 w 1506"/>
                <a:gd name="T37" fmla="*/ 42168 h 1502"/>
                <a:gd name="T38" fmla="*/ 232528 w 1506"/>
                <a:gd name="T39" fmla="*/ 23427 h 1502"/>
                <a:gd name="T40" fmla="*/ 109955 w 1506"/>
                <a:gd name="T41" fmla="*/ 0 h 1502"/>
                <a:gd name="T42" fmla="*/ 106710 w 1506"/>
                <a:gd name="T43" fmla="*/ 5046 h 1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6" h="1502">
                  <a:moveTo>
                    <a:pt x="296" y="14"/>
                  </a:moveTo>
                  <a:lnTo>
                    <a:pt x="296" y="14"/>
                  </a:lnTo>
                  <a:cubicBezTo>
                    <a:pt x="246" y="87"/>
                    <a:pt x="228" y="115"/>
                    <a:pt x="199" y="177"/>
                  </a:cubicBezTo>
                  <a:cubicBezTo>
                    <a:pt x="150" y="274"/>
                    <a:pt x="111" y="388"/>
                    <a:pt x="90" y="500"/>
                  </a:cubicBezTo>
                  <a:cubicBezTo>
                    <a:pt x="0" y="973"/>
                    <a:pt x="215" y="1343"/>
                    <a:pt x="626" y="1423"/>
                  </a:cubicBezTo>
                  <a:cubicBezTo>
                    <a:pt x="1032" y="1501"/>
                    <a:pt x="1376" y="1236"/>
                    <a:pt x="1464" y="779"/>
                  </a:cubicBezTo>
                  <a:cubicBezTo>
                    <a:pt x="1505" y="560"/>
                    <a:pt x="1478" y="339"/>
                    <a:pt x="1392" y="186"/>
                  </a:cubicBezTo>
                  <a:cubicBezTo>
                    <a:pt x="1386" y="174"/>
                    <a:pt x="1386" y="174"/>
                    <a:pt x="1386" y="174"/>
                  </a:cubicBezTo>
                  <a:cubicBezTo>
                    <a:pt x="815" y="65"/>
                    <a:pt x="815" y="65"/>
                    <a:pt x="815" y="65"/>
                  </a:cubicBezTo>
                  <a:cubicBezTo>
                    <a:pt x="707" y="620"/>
                    <a:pt x="707" y="620"/>
                    <a:pt x="707" y="620"/>
                  </a:cubicBezTo>
                  <a:cubicBezTo>
                    <a:pt x="1001" y="676"/>
                    <a:pt x="1001" y="676"/>
                    <a:pt x="1001" y="676"/>
                  </a:cubicBezTo>
                  <a:cubicBezTo>
                    <a:pt x="1001" y="676"/>
                    <a:pt x="1028" y="533"/>
                    <a:pt x="1036" y="495"/>
                  </a:cubicBezTo>
                  <a:cubicBezTo>
                    <a:pt x="1066" y="501"/>
                    <a:pt x="1119" y="511"/>
                    <a:pt x="1143" y="515"/>
                  </a:cubicBezTo>
                  <a:cubicBezTo>
                    <a:pt x="1148" y="549"/>
                    <a:pt x="1152" y="584"/>
                    <a:pt x="1152" y="617"/>
                  </a:cubicBezTo>
                  <a:cubicBezTo>
                    <a:pt x="1152" y="652"/>
                    <a:pt x="1148" y="688"/>
                    <a:pt x="1142" y="722"/>
                  </a:cubicBezTo>
                  <a:cubicBezTo>
                    <a:pt x="1119" y="839"/>
                    <a:pt x="1060" y="936"/>
                    <a:pt x="975" y="993"/>
                  </a:cubicBezTo>
                  <a:cubicBezTo>
                    <a:pt x="898" y="1045"/>
                    <a:pt x="807" y="1063"/>
                    <a:pt x="711" y="1044"/>
                  </a:cubicBezTo>
                  <a:cubicBezTo>
                    <a:pt x="478" y="999"/>
                    <a:pt x="364" y="805"/>
                    <a:pt x="416" y="536"/>
                  </a:cubicBezTo>
                  <a:cubicBezTo>
                    <a:pt x="444" y="396"/>
                    <a:pt x="511" y="248"/>
                    <a:pt x="606" y="117"/>
                  </a:cubicBezTo>
                  <a:cubicBezTo>
                    <a:pt x="645" y="65"/>
                    <a:pt x="645" y="65"/>
                    <a:pt x="645" y="65"/>
                  </a:cubicBezTo>
                  <a:cubicBezTo>
                    <a:pt x="305" y="0"/>
                    <a:pt x="305" y="0"/>
                    <a:pt x="305" y="0"/>
                  </a:cubicBezTo>
                  <a:lnTo>
                    <a:pt x="296"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4" name="Freeform 9">
              <a:extLst>
                <a:ext uri="{FF2B5EF4-FFF2-40B4-BE49-F238E27FC236}">
                  <a16:creationId xmlns:a16="http://schemas.microsoft.com/office/drawing/2014/main" id="{84A80C82-3AAC-905F-57DD-FCEC38595FA8}"/>
                </a:ext>
              </a:extLst>
            </p:cNvPr>
            <p:cNvSpPr>
              <a:spLocks noChangeArrowheads="1"/>
            </p:cNvSpPr>
            <p:nvPr/>
          </p:nvSpPr>
          <p:spPr bwMode="auto">
            <a:xfrm>
              <a:off x="2490405" y="2506626"/>
              <a:ext cx="589701" cy="501061"/>
            </a:xfrm>
            <a:custGeom>
              <a:avLst/>
              <a:gdLst>
                <a:gd name="T0" fmla="*/ 51872 w 1635"/>
                <a:gd name="T1" fmla="*/ 26603 h 1444"/>
                <a:gd name="T2" fmla="*/ 51872 w 1635"/>
                <a:gd name="T3" fmla="*/ 26603 h 1444"/>
                <a:gd name="T4" fmla="*/ 0 w 1635"/>
                <a:gd name="T5" fmla="*/ 163571 h 1444"/>
                <a:gd name="T6" fmla="*/ 391921 w 1635"/>
                <a:gd name="T7" fmla="*/ 518754 h 1444"/>
                <a:gd name="T8" fmla="*/ 442352 w 1635"/>
                <a:gd name="T9" fmla="*/ 385380 h 1444"/>
                <a:gd name="T10" fmla="*/ 367426 w 1635"/>
                <a:gd name="T11" fmla="*/ 319592 h 1444"/>
                <a:gd name="T12" fmla="*/ 435868 w 1635"/>
                <a:gd name="T13" fmla="*/ 138406 h 1444"/>
                <a:gd name="T14" fmla="*/ 537090 w 1635"/>
                <a:gd name="T15" fmla="*/ 135890 h 1444"/>
                <a:gd name="T16" fmla="*/ 588602 w 1635"/>
                <a:gd name="T17" fmla="*/ 0 h 1444"/>
                <a:gd name="T18" fmla="*/ 51872 w 1635"/>
                <a:gd name="T19" fmla="*/ 26603 h 1444"/>
                <a:gd name="T20" fmla="*/ 326000 w 1635"/>
                <a:gd name="T21" fmla="*/ 141282 h 1444"/>
                <a:gd name="T22" fmla="*/ 326000 w 1635"/>
                <a:gd name="T23" fmla="*/ 141282 h 1444"/>
                <a:gd name="T24" fmla="*/ 285295 w 1635"/>
                <a:gd name="T25" fmla="*/ 248772 h 1444"/>
                <a:gd name="T26" fmla="*/ 167503 w 1635"/>
                <a:gd name="T27" fmla="*/ 145596 h 1444"/>
                <a:gd name="T28" fmla="*/ 326000 w 1635"/>
                <a:gd name="T29" fmla="*/ 141282 h 1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5" h="1444">
                  <a:moveTo>
                    <a:pt x="144" y="74"/>
                  </a:moveTo>
                  <a:lnTo>
                    <a:pt x="144" y="74"/>
                  </a:lnTo>
                  <a:cubicBezTo>
                    <a:pt x="0" y="455"/>
                    <a:pt x="0" y="455"/>
                    <a:pt x="0" y="455"/>
                  </a:cubicBezTo>
                  <a:cubicBezTo>
                    <a:pt x="1088" y="1443"/>
                    <a:pt x="1088" y="1443"/>
                    <a:pt x="1088" y="1443"/>
                  </a:cubicBezTo>
                  <a:cubicBezTo>
                    <a:pt x="1228" y="1072"/>
                    <a:pt x="1228" y="1072"/>
                    <a:pt x="1228" y="1072"/>
                  </a:cubicBezTo>
                  <a:cubicBezTo>
                    <a:pt x="1228" y="1072"/>
                    <a:pt x="1044" y="911"/>
                    <a:pt x="1020" y="889"/>
                  </a:cubicBezTo>
                  <a:cubicBezTo>
                    <a:pt x="1032" y="858"/>
                    <a:pt x="1199" y="416"/>
                    <a:pt x="1210" y="385"/>
                  </a:cubicBezTo>
                  <a:cubicBezTo>
                    <a:pt x="1241" y="385"/>
                    <a:pt x="1491" y="378"/>
                    <a:pt x="1491" y="378"/>
                  </a:cubicBezTo>
                  <a:cubicBezTo>
                    <a:pt x="1634" y="0"/>
                    <a:pt x="1634" y="0"/>
                    <a:pt x="1634" y="0"/>
                  </a:cubicBezTo>
                  <a:lnTo>
                    <a:pt x="144" y="74"/>
                  </a:lnTo>
                  <a:close/>
                  <a:moveTo>
                    <a:pt x="905" y="393"/>
                  </a:moveTo>
                  <a:lnTo>
                    <a:pt x="905" y="393"/>
                  </a:lnTo>
                  <a:cubicBezTo>
                    <a:pt x="884" y="448"/>
                    <a:pt x="812" y="640"/>
                    <a:pt x="792" y="692"/>
                  </a:cubicBezTo>
                  <a:cubicBezTo>
                    <a:pt x="749" y="654"/>
                    <a:pt x="537" y="468"/>
                    <a:pt x="465" y="405"/>
                  </a:cubicBezTo>
                  <a:cubicBezTo>
                    <a:pt x="561" y="403"/>
                    <a:pt x="846" y="396"/>
                    <a:pt x="905" y="393"/>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5" name="Freeform 10">
              <a:extLst>
                <a:ext uri="{FF2B5EF4-FFF2-40B4-BE49-F238E27FC236}">
                  <a16:creationId xmlns:a16="http://schemas.microsoft.com/office/drawing/2014/main" id="{A67495BB-C765-16C9-09BC-1488937AE739}"/>
                </a:ext>
              </a:extLst>
            </p:cNvPr>
            <p:cNvSpPr>
              <a:spLocks noChangeArrowheads="1"/>
            </p:cNvSpPr>
            <p:nvPr/>
          </p:nvSpPr>
          <p:spPr bwMode="auto">
            <a:xfrm>
              <a:off x="2284019" y="3567676"/>
              <a:ext cx="501237" cy="560008"/>
            </a:xfrm>
            <a:custGeom>
              <a:avLst/>
              <a:gdLst>
                <a:gd name="T0" fmla="*/ 5767 w 1405"/>
                <a:gd name="T1" fmla="*/ 196378 h 1542"/>
                <a:gd name="T2" fmla="*/ 5767 w 1405"/>
                <a:gd name="T3" fmla="*/ 196378 h 1542"/>
                <a:gd name="T4" fmla="*/ 0 w 1405"/>
                <a:gd name="T5" fmla="*/ 343032 h 1542"/>
                <a:gd name="T6" fmla="*/ 485508 w 1405"/>
                <a:gd name="T7" fmla="*/ 555265 h 1542"/>
                <a:gd name="T8" fmla="*/ 491275 w 1405"/>
                <a:gd name="T9" fmla="*/ 411854 h 1542"/>
                <a:gd name="T10" fmla="*/ 398643 w 1405"/>
                <a:gd name="T11" fmla="*/ 374020 h 1542"/>
                <a:gd name="T12" fmla="*/ 405491 w 1405"/>
                <a:gd name="T13" fmla="*/ 180164 h 1542"/>
                <a:gd name="T14" fmla="*/ 500646 w 1405"/>
                <a:gd name="T15" fmla="*/ 145572 h 1542"/>
                <a:gd name="T16" fmla="*/ 506053 w 1405"/>
                <a:gd name="T17" fmla="*/ 0 h 1542"/>
                <a:gd name="T18" fmla="*/ 5767 w 1405"/>
                <a:gd name="T19" fmla="*/ 196378 h 1542"/>
                <a:gd name="T20" fmla="*/ 302046 w 1405"/>
                <a:gd name="T21" fmla="*/ 218358 h 1542"/>
                <a:gd name="T22" fmla="*/ 302046 w 1405"/>
                <a:gd name="T23" fmla="*/ 218358 h 1542"/>
                <a:gd name="T24" fmla="*/ 298081 w 1405"/>
                <a:gd name="T25" fmla="*/ 332943 h 1542"/>
                <a:gd name="T26" fmla="*/ 153185 w 1405"/>
                <a:gd name="T27" fmla="*/ 272768 h 1542"/>
                <a:gd name="T28" fmla="*/ 302046 w 1405"/>
                <a:gd name="T29" fmla="*/ 218358 h 15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5" h="1542">
                  <a:moveTo>
                    <a:pt x="16" y="545"/>
                  </a:moveTo>
                  <a:lnTo>
                    <a:pt x="16" y="545"/>
                  </a:lnTo>
                  <a:cubicBezTo>
                    <a:pt x="0" y="952"/>
                    <a:pt x="0" y="952"/>
                    <a:pt x="0" y="952"/>
                  </a:cubicBezTo>
                  <a:cubicBezTo>
                    <a:pt x="1347" y="1541"/>
                    <a:pt x="1347" y="1541"/>
                    <a:pt x="1347" y="1541"/>
                  </a:cubicBezTo>
                  <a:cubicBezTo>
                    <a:pt x="1363" y="1143"/>
                    <a:pt x="1363" y="1143"/>
                    <a:pt x="1363" y="1143"/>
                  </a:cubicBezTo>
                  <a:cubicBezTo>
                    <a:pt x="1363" y="1143"/>
                    <a:pt x="1135" y="1051"/>
                    <a:pt x="1106" y="1038"/>
                  </a:cubicBezTo>
                  <a:cubicBezTo>
                    <a:pt x="1107" y="1004"/>
                    <a:pt x="1124" y="533"/>
                    <a:pt x="1125" y="500"/>
                  </a:cubicBezTo>
                  <a:cubicBezTo>
                    <a:pt x="1154" y="490"/>
                    <a:pt x="1389" y="404"/>
                    <a:pt x="1389" y="404"/>
                  </a:cubicBezTo>
                  <a:cubicBezTo>
                    <a:pt x="1404" y="0"/>
                    <a:pt x="1404" y="0"/>
                    <a:pt x="1404" y="0"/>
                  </a:cubicBezTo>
                  <a:lnTo>
                    <a:pt x="16" y="545"/>
                  </a:lnTo>
                  <a:close/>
                  <a:moveTo>
                    <a:pt x="838" y="606"/>
                  </a:moveTo>
                  <a:lnTo>
                    <a:pt x="838" y="606"/>
                  </a:lnTo>
                  <a:cubicBezTo>
                    <a:pt x="836" y="664"/>
                    <a:pt x="829" y="868"/>
                    <a:pt x="827" y="924"/>
                  </a:cubicBezTo>
                  <a:cubicBezTo>
                    <a:pt x="773" y="901"/>
                    <a:pt x="514" y="794"/>
                    <a:pt x="425" y="757"/>
                  </a:cubicBezTo>
                  <a:cubicBezTo>
                    <a:pt x="515" y="724"/>
                    <a:pt x="783" y="626"/>
                    <a:pt x="838" y="60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6" name="Freeform 11">
              <a:extLst>
                <a:ext uri="{FF2B5EF4-FFF2-40B4-BE49-F238E27FC236}">
                  <a16:creationId xmlns:a16="http://schemas.microsoft.com/office/drawing/2014/main" id="{E327F7A5-379B-D0C0-E66F-77A599C1B472}"/>
                </a:ext>
              </a:extLst>
            </p:cNvPr>
            <p:cNvSpPr>
              <a:spLocks noChangeArrowheads="1"/>
            </p:cNvSpPr>
            <p:nvPr/>
          </p:nvSpPr>
          <p:spPr bwMode="auto">
            <a:xfrm>
              <a:off x="2696810" y="1917154"/>
              <a:ext cx="619177" cy="530525"/>
            </a:xfrm>
            <a:custGeom>
              <a:avLst/>
              <a:gdLst>
                <a:gd name="T0" fmla="*/ 180871 w 1788"/>
                <a:gd name="T1" fmla="*/ 20858 h 1470"/>
                <a:gd name="T2" fmla="*/ 180871 w 1788"/>
                <a:gd name="T3" fmla="*/ 20858 h 1470"/>
                <a:gd name="T4" fmla="*/ 94571 w 1788"/>
                <a:gd name="T5" fmla="*/ 117955 h 1470"/>
                <a:gd name="T6" fmla="*/ 0 w 1788"/>
                <a:gd name="T7" fmla="*/ 279783 h 1470"/>
                <a:gd name="T8" fmla="*/ 424310 w 1788"/>
                <a:gd name="T9" fmla="*/ 528278 h 1470"/>
                <a:gd name="T10" fmla="*/ 492631 w 1788"/>
                <a:gd name="T11" fmla="*/ 410683 h 1470"/>
                <a:gd name="T12" fmla="*/ 326863 w 1788"/>
                <a:gd name="T13" fmla="*/ 313587 h 1470"/>
                <a:gd name="T14" fmla="*/ 330459 w 1788"/>
                <a:gd name="T15" fmla="*/ 307473 h 1470"/>
                <a:gd name="T16" fmla="*/ 348438 w 1788"/>
                <a:gd name="T17" fmla="*/ 281940 h 1470"/>
                <a:gd name="T18" fmla="*/ 434738 w 1788"/>
                <a:gd name="T19" fmla="*/ 268275 h 1470"/>
                <a:gd name="T20" fmla="*/ 478608 w 1788"/>
                <a:gd name="T21" fmla="*/ 273309 h 1470"/>
                <a:gd name="T22" fmla="*/ 511330 w 1788"/>
                <a:gd name="T23" fmla="*/ 277265 h 1470"/>
                <a:gd name="T24" fmla="*/ 534343 w 1788"/>
                <a:gd name="T25" fmla="*/ 280502 h 1470"/>
                <a:gd name="T26" fmla="*/ 555559 w 1788"/>
                <a:gd name="T27" fmla="*/ 282300 h 1470"/>
                <a:gd name="T28" fmla="*/ 568144 w 1788"/>
                <a:gd name="T29" fmla="*/ 283019 h 1470"/>
                <a:gd name="T30" fmla="*/ 642578 w 1788"/>
                <a:gd name="T31" fmla="*/ 155714 h 1470"/>
                <a:gd name="T32" fmla="*/ 619565 w 1788"/>
                <a:gd name="T33" fmla="*/ 153197 h 1470"/>
                <a:gd name="T34" fmla="*/ 590439 w 1788"/>
                <a:gd name="T35" fmla="*/ 150320 h 1470"/>
                <a:gd name="T36" fmla="*/ 555559 w 1788"/>
                <a:gd name="T37" fmla="*/ 146364 h 1470"/>
                <a:gd name="T38" fmla="*/ 482923 w 1788"/>
                <a:gd name="T39" fmla="*/ 139172 h 1470"/>
                <a:gd name="T40" fmla="*/ 382598 w 1788"/>
                <a:gd name="T41" fmla="*/ 145645 h 1470"/>
                <a:gd name="T42" fmla="*/ 382958 w 1788"/>
                <a:gd name="T43" fmla="*/ 139172 h 1470"/>
                <a:gd name="T44" fmla="*/ 380441 w 1788"/>
                <a:gd name="T45" fmla="*/ 112920 h 1470"/>
                <a:gd name="T46" fmla="*/ 316794 w 1788"/>
                <a:gd name="T47" fmla="*/ 25892 h 1470"/>
                <a:gd name="T48" fmla="*/ 180871 w 1788"/>
                <a:gd name="T49" fmla="*/ 20858 h 1470"/>
                <a:gd name="T50" fmla="*/ 184108 w 1788"/>
                <a:gd name="T51" fmla="*/ 173336 h 1470"/>
                <a:gd name="T52" fmla="*/ 184108 w 1788"/>
                <a:gd name="T53" fmla="*/ 173336 h 1470"/>
                <a:gd name="T54" fmla="*/ 217909 w 1788"/>
                <a:gd name="T55" fmla="*/ 141689 h 1470"/>
                <a:gd name="T56" fmla="*/ 249912 w 1788"/>
                <a:gd name="T57" fmla="*/ 148162 h 1470"/>
                <a:gd name="T58" fmla="*/ 272206 w 1788"/>
                <a:gd name="T59" fmla="*/ 184484 h 1470"/>
                <a:gd name="T60" fmla="*/ 265733 w 1788"/>
                <a:gd name="T61" fmla="*/ 206421 h 1470"/>
                <a:gd name="T62" fmla="*/ 258901 w 1788"/>
                <a:gd name="T63" fmla="*/ 219367 h 1470"/>
                <a:gd name="T64" fmla="*/ 255305 w 1788"/>
                <a:gd name="T65" fmla="*/ 227638 h 1470"/>
                <a:gd name="T66" fmla="*/ 235888 w 1788"/>
                <a:gd name="T67" fmla="*/ 260004 h 1470"/>
                <a:gd name="T68" fmla="*/ 159296 w 1788"/>
                <a:gd name="T69" fmla="*/ 215411 h 1470"/>
                <a:gd name="T70" fmla="*/ 184108 w 1788"/>
                <a:gd name="T71" fmla="*/ 173336 h 1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88" h="1470">
                  <a:moveTo>
                    <a:pt x="503" y="58"/>
                  </a:moveTo>
                  <a:lnTo>
                    <a:pt x="503" y="58"/>
                  </a:lnTo>
                  <a:cubicBezTo>
                    <a:pt x="409" y="108"/>
                    <a:pt x="361" y="162"/>
                    <a:pt x="263" y="328"/>
                  </a:cubicBezTo>
                  <a:cubicBezTo>
                    <a:pt x="0" y="778"/>
                    <a:pt x="0" y="778"/>
                    <a:pt x="0" y="778"/>
                  </a:cubicBezTo>
                  <a:cubicBezTo>
                    <a:pt x="1180" y="1469"/>
                    <a:pt x="1180" y="1469"/>
                    <a:pt x="1180" y="1469"/>
                  </a:cubicBezTo>
                  <a:cubicBezTo>
                    <a:pt x="1370" y="1142"/>
                    <a:pt x="1370" y="1142"/>
                    <a:pt x="1370" y="1142"/>
                  </a:cubicBezTo>
                  <a:cubicBezTo>
                    <a:pt x="1370" y="1142"/>
                    <a:pt x="950" y="896"/>
                    <a:pt x="909" y="872"/>
                  </a:cubicBezTo>
                  <a:cubicBezTo>
                    <a:pt x="913" y="863"/>
                    <a:pt x="919" y="855"/>
                    <a:pt x="919" y="855"/>
                  </a:cubicBezTo>
                  <a:cubicBezTo>
                    <a:pt x="948" y="806"/>
                    <a:pt x="950" y="801"/>
                    <a:pt x="969" y="784"/>
                  </a:cubicBezTo>
                  <a:cubicBezTo>
                    <a:pt x="1007" y="747"/>
                    <a:pt x="1097" y="733"/>
                    <a:pt x="1209" y="746"/>
                  </a:cubicBezTo>
                  <a:cubicBezTo>
                    <a:pt x="1331" y="760"/>
                    <a:pt x="1331" y="760"/>
                    <a:pt x="1331" y="760"/>
                  </a:cubicBezTo>
                  <a:cubicBezTo>
                    <a:pt x="1422" y="771"/>
                    <a:pt x="1422" y="771"/>
                    <a:pt x="1422" y="771"/>
                  </a:cubicBezTo>
                  <a:cubicBezTo>
                    <a:pt x="1486" y="780"/>
                    <a:pt x="1486" y="780"/>
                    <a:pt x="1486" y="780"/>
                  </a:cubicBezTo>
                  <a:cubicBezTo>
                    <a:pt x="1545" y="785"/>
                    <a:pt x="1545" y="785"/>
                    <a:pt x="1545" y="785"/>
                  </a:cubicBezTo>
                  <a:cubicBezTo>
                    <a:pt x="1580" y="787"/>
                    <a:pt x="1580" y="787"/>
                    <a:pt x="1580" y="787"/>
                  </a:cubicBezTo>
                  <a:cubicBezTo>
                    <a:pt x="1787" y="433"/>
                    <a:pt x="1787" y="433"/>
                    <a:pt x="1787" y="433"/>
                  </a:cubicBezTo>
                  <a:cubicBezTo>
                    <a:pt x="1723" y="426"/>
                    <a:pt x="1723" y="426"/>
                    <a:pt x="1723" y="426"/>
                  </a:cubicBezTo>
                  <a:cubicBezTo>
                    <a:pt x="1642" y="418"/>
                    <a:pt x="1642" y="418"/>
                    <a:pt x="1642" y="418"/>
                  </a:cubicBezTo>
                  <a:cubicBezTo>
                    <a:pt x="1545" y="407"/>
                    <a:pt x="1545" y="407"/>
                    <a:pt x="1545" y="407"/>
                  </a:cubicBezTo>
                  <a:cubicBezTo>
                    <a:pt x="1343" y="387"/>
                    <a:pt x="1343" y="387"/>
                    <a:pt x="1343" y="387"/>
                  </a:cubicBezTo>
                  <a:cubicBezTo>
                    <a:pt x="1219" y="373"/>
                    <a:pt x="1130" y="379"/>
                    <a:pt x="1064" y="405"/>
                  </a:cubicBezTo>
                  <a:cubicBezTo>
                    <a:pt x="1065" y="399"/>
                    <a:pt x="1065" y="392"/>
                    <a:pt x="1065" y="387"/>
                  </a:cubicBezTo>
                  <a:cubicBezTo>
                    <a:pt x="1065" y="361"/>
                    <a:pt x="1062" y="341"/>
                    <a:pt x="1058" y="314"/>
                  </a:cubicBezTo>
                  <a:cubicBezTo>
                    <a:pt x="1036" y="213"/>
                    <a:pt x="972" y="126"/>
                    <a:pt x="881" y="72"/>
                  </a:cubicBezTo>
                  <a:cubicBezTo>
                    <a:pt x="769" y="6"/>
                    <a:pt x="621" y="0"/>
                    <a:pt x="503" y="58"/>
                  </a:cubicBezTo>
                  <a:close/>
                  <a:moveTo>
                    <a:pt x="512" y="482"/>
                  </a:moveTo>
                  <a:lnTo>
                    <a:pt x="512" y="482"/>
                  </a:lnTo>
                  <a:cubicBezTo>
                    <a:pt x="542" y="433"/>
                    <a:pt x="572" y="403"/>
                    <a:pt x="606" y="394"/>
                  </a:cubicBezTo>
                  <a:cubicBezTo>
                    <a:pt x="633" y="387"/>
                    <a:pt x="662" y="394"/>
                    <a:pt x="695" y="412"/>
                  </a:cubicBezTo>
                  <a:cubicBezTo>
                    <a:pt x="736" y="436"/>
                    <a:pt x="757" y="472"/>
                    <a:pt x="757" y="513"/>
                  </a:cubicBezTo>
                  <a:cubicBezTo>
                    <a:pt x="757" y="533"/>
                    <a:pt x="751" y="554"/>
                    <a:pt x="739" y="574"/>
                  </a:cubicBezTo>
                  <a:cubicBezTo>
                    <a:pt x="720" y="610"/>
                    <a:pt x="720" y="610"/>
                    <a:pt x="720" y="610"/>
                  </a:cubicBezTo>
                  <a:cubicBezTo>
                    <a:pt x="710" y="633"/>
                    <a:pt x="710" y="633"/>
                    <a:pt x="710" y="633"/>
                  </a:cubicBezTo>
                  <a:cubicBezTo>
                    <a:pt x="710" y="633"/>
                    <a:pt x="673" y="694"/>
                    <a:pt x="656" y="723"/>
                  </a:cubicBezTo>
                  <a:cubicBezTo>
                    <a:pt x="622" y="703"/>
                    <a:pt x="479" y="619"/>
                    <a:pt x="443" y="599"/>
                  </a:cubicBezTo>
                  <a:cubicBezTo>
                    <a:pt x="462" y="567"/>
                    <a:pt x="512" y="482"/>
                    <a:pt x="512" y="482"/>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7" name="Freeform 12">
              <a:extLst>
                <a:ext uri="{FF2B5EF4-FFF2-40B4-BE49-F238E27FC236}">
                  <a16:creationId xmlns:a16="http://schemas.microsoft.com/office/drawing/2014/main" id="{2061D139-1BFD-CFF1-0110-8631F1337F87}"/>
                </a:ext>
              </a:extLst>
            </p:cNvPr>
            <p:cNvSpPr>
              <a:spLocks noChangeArrowheads="1"/>
            </p:cNvSpPr>
            <p:nvPr/>
          </p:nvSpPr>
          <p:spPr bwMode="auto">
            <a:xfrm>
              <a:off x="2991660" y="1445576"/>
              <a:ext cx="619177" cy="589472"/>
            </a:xfrm>
            <a:custGeom>
              <a:avLst/>
              <a:gdLst>
                <a:gd name="T0" fmla="*/ 0 w 1693"/>
                <a:gd name="T1" fmla="*/ 273794 h 1637"/>
                <a:gd name="T2" fmla="*/ 0 w 1693"/>
                <a:gd name="T3" fmla="*/ 273794 h 1637"/>
                <a:gd name="T4" fmla="*/ 378074 w 1693"/>
                <a:gd name="T5" fmla="*/ 588602 h 1637"/>
                <a:gd name="T6" fmla="*/ 609240 w 1693"/>
                <a:gd name="T7" fmla="*/ 310851 h 1637"/>
                <a:gd name="T8" fmla="*/ 527864 w 1693"/>
                <a:gd name="T9" fmla="*/ 243212 h 1637"/>
                <a:gd name="T10" fmla="*/ 384196 w 1693"/>
                <a:gd name="T11" fmla="*/ 416267 h 1637"/>
                <a:gd name="T12" fmla="*/ 311461 w 1693"/>
                <a:gd name="T13" fmla="*/ 356183 h 1637"/>
                <a:gd name="T14" fmla="*/ 445408 w 1693"/>
                <a:gd name="T15" fmla="*/ 194642 h 1637"/>
                <a:gd name="T16" fmla="*/ 362591 w 1693"/>
                <a:gd name="T17" fmla="*/ 125564 h 1637"/>
                <a:gd name="T18" fmla="*/ 228285 w 1693"/>
                <a:gd name="T19" fmla="*/ 286746 h 1637"/>
                <a:gd name="T20" fmla="*/ 169593 w 1693"/>
                <a:gd name="T21" fmla="*/ 237815 h 1637"/>
                <a:gd name="T22" fmla="*/ 310021 w 1693"/>
                <a:gd name="T23" fmla="*/ 69078 h 1637"/>
                <a:gd name="T24" fmla="*/ 227925 w 1693"/>
                <a:gd name="T25" fmla="*/ 0 h 1637"/>
                <a:gd name="T26" fmla="*/ 0 w 1693"/>
                <a:gd name="T27" fmla="*/ 273794 h 16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3" h="1637">
                  <a:moveTo>
                    <a:pt x="0" y="761"/>
                  </a:moveTo>
                  <a:lnTo>
                    <a:pt x="0" y="761"/>
                  </a:lnTo>
                  <a:cubicBezTo>
                    <a:pt x="1050" y="1636"/>
                    <a:pt x="1050" y="1636"/>
                    <a:pt x="1050" y="1636"/>
                  </a:cubicBezTo>
                  <a:cubicBezTo>
                    <a:pt x="1692" y="864"/>
                    <a:pt x="1692" y="864"/>
                    <a:pt x="1692" y="864"/>
                  </a:cubicBezTo>
                  <a:cubicBezTo>
                    <a:pt x="1466" y="676"/>
                    <a:pt x="1466" y="676"/>
                    <a:pt x="1466" y="676"/>
                  </a:cubicBezTo>
                  <a:cubicBezTo>
                    <a:pt x="1466" y="676"/>
                    <a:pt x="1098" y="1119"/>
                    <a:pt x="1067" y="1157"/>
                  </a:cubicBezTo>
                  <a:cubicBezTo>
                    <a:pt x="1035" y="1131"/>
                    <a:pt x="895" y="1015"/>
                    <a:pt x="865" y="990"/>
                  </a:cubicBezTo>
                  <a:cubicBezTo>
                    <a:pt x="895" y="952"/>
                    <a:pt x="1237" y="541"/>
                    <a:pt x="1237" y="541"/>
                  </a:cubicBezTo>
                  <a:cubicBezTo>
                    <a:pt x="1007" y="349"/>
                    <a:pt x="1007" y="349"/>
                    <a:pt x="1007" y="349"/>
                  </a:cubicBezTo>
                  <a:cubicBezTo>
                    <a:pt x="1007" y="349"/>
                    <a:pt x="665" y="760"/>
                    <a:pt x="634" y="797"/>
                  </a:cubicBezTo>
                  <a:cubicBezTo>
                    <a:pt x="604" y="772"/>
                    <a:pt x="500" y="686"/>
                    <a:pt x="471" y="661"/>
                  </a:cubicBezTo>
                  <a:cubicBezTo>
                    <a:pt x="502" y="623"/>
                    <a:pt x="861" y="192"/>
                    <a:pt x="861" y="192"/>
                  </a:cubicBezTo>
                  <a:cubicBezTo>
                    <a:pt x="633" y="0"/>
                    <a:pt x="633" y="0"/>
                    <a:pt x="633" y="0"/>
                  </a:cubicBezTo>
                  <a:lnTo>
                    <a:pt x="0" y="76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8" name="Freeform 13">
              <a:extLst>
                <a:ext uri="{FF2B5EF4-FFF2-40B4-BE49-F238E27FC236}">
                  <a16:creationId xmlns:a16="http://schemas.microsoft.com/office/drawing/2014/main" id="{A6CB52AE-D6FB-CC5E-72CC-CF469C037289}"/>
                </a:ext>
              </a:extLst>
            </p:cNvPr>
            <p:cNvSpPr>
              <a:spLocks noChangeArrowheads="1"/>
            </p:cNvSpPr>
            <p:nvPr/>
          </p:nvSpPr>
          <p:spPr bwMode="auto">
            <a:xfrm>
              <a:off x="3345481" y="1091892"/>
              <a:ext cx="442267" cy="589472"/>
            </a:xfrm>
            <a:custGeom>
              <a:avLst/>
              <a:gdLst>
                <a:gd name="T0" fmla="*/ 0 w 1254"/>
                <a:gd name="T1" fmla="*/ 219819 h 1652"/>
                <a:gd name="T2" fmla="*/ 0 w 1254"/>
                <a:gd name="T3" fmla="*/ 219819 h 1652"/>
                <a:gd name="T4" fmla="*/ 319622 w 1254"/>
                <a:gd name="T5" fmla="*/ 594952 h 1652"/>
                <a:gd name="T6" fmla="*/ 422447 w 1254"/>
                <a:gd name="T7" fmla="*/ 505943 h 1652"/>
                <a:gd name="T8" fmla="*/ 296971 w 1254"/>
                <a:gd name="T9" fmla="*/ 358196 h 1652"/>
                <a:gd name="T10" fmla="*/ 450490 w 1254"/>
                <a:gd name="T11" fmla="*/ 226665 h 1652"/>
                <a:gd name="T12" fmla="*/ 380023 w 1254"/>
                <a:gd name="T13" fmla="*/ 144143 h 1652"/>
                <a:gd name="T14" fmla="*/ 226144 w 1254"/>
                <a:gd name="T15" fmla="*/ 275674 h 1652"/>
                <a:gd name="T16" fmla="*/ 174012 w 1254"/>
                <a:gd name="T17" fmla="*/ 214413 h 1652"/>
                <a:gd name="T18" fmla="*/ 327891 w 1254"/>
                <a:gd name="T19" fmla="*/ 82522 h 1652"/>
                <a:gd name="T20" fmla="*/ 257423 w 1254"/>
                <a:gd name="T21" fmla="*/ 0 h 1652"/>
                <a:gd name="T22" fmla="*/ 0 w 1254"/>
                <a:gd name="T23" fmla="*/ 219819 h 16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4" h="1652">
                  <a:moveTo>
                    <a:pt x="0" y="610"/>
                  </a:moveTo>
                  <a:lnTo>
                    <a:pt x="0" y="610"/>
                  </a:lnTo>
                  <a:cubicBezTo>
                    <a:pt x="889" y="1651"/>
                    <a:pt x="889" y="1651"/>
                    <a:pt x="889" y="1651"/>
                  </a:cubicBezTo>
                  <a:cubicBezTo>
                    <a:pt x="1175" y="1404"/>
                    <a:pt x="1175" y="1404"/>
                    <a:pt x="1175" y="1404"/>
                  </a:cubicBezTo>
                  <a:cubicBezTo>
                    <a:pt x="1175" y="1404"/>
                    <a:pt x="857" y="1030"/>
                    <a:pt x="826" y="994"/>
                  </a:cubicBezTo>
                  <a:cubicBezTo>
                    <a:pt x="863" y="963"/>
                    <a:pt x="1253" y="629"/>
                    <a:pt x="1253" y="629"/>
                  </a:cubicBezTo>
                  <a:cubicBezTo>
                    <a:pt x="1057" y="400"/>
                    <a:pt x="1057" y="400"/>
                    <a:pt x="1057" y="400"/>
                  </a:cubicBezTo>
                  <a:cubicBezTo>
                    <a:pt x="1057" y="400"/>
                    <a:pt x="666" y="733"/>
                    <a:pt x="629" y="765"/>
                  </a:cubicBezTo>
                  <a:cubicBezTo>
                    <a:pt x="603" y="736"/>
                    <a:pt x="509" y="624"/>
                    <a:pt x="484" y="595"/>
                  </a:cubicBezTo>
                  <a:cubicBezTo>
                    <a:pt x="520" y="563"/>
                    <a:pt x="912" y="229"/>
                    <a:pt x="912" y="229"/>
                  </a:cubicBezTo>
                  <a:cubicBezTo>
                    <a:pt x="716" y="0"/>
                    <a:pt x="716" y="0"/>
                    <a:pt x="716" y="0"/>
                  </a:cubicBezTo>
                  <a:lnTo>
                    <a:pt x="0" y="61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9" name="Freeform 14">
              <a:extLst>
                <a:ext uri="{FF2B5EF4-FFF2-40B4-BE49-F238E27FC236}">
                  <a16:creationId xmlns:a16="http://schemas.microsoft.com/office/drawing/2014/main" id="{02EAB50D-8D68-5990-8ADF-B37E941D1BC5}"/>
                </a:ext>
              </a:extLst>
            </p:cNvPr>
            <p:cNvSpPr>
              <a:spLocks noChangeArrowheads="1"/>
            </p:cNvSpPr>
            <p:nvPr/>
          </p:nvSpPr>
          <p:spPr bwMode="auto">
            <a:xfrm>
              <a:off x="3787748" y="708745"/>
              <a:ext cx="560226" cy="677884"/>
            </a:xfrm>
            <a:custGeom>
              <a:avLst/>
              <a:gdLst>
                <a:gd name="T0" fmla="*/ 69392 w 1616"/>
                <a:gd name="T1" fmla="*/ 83487 h 1844"/>
                <a:gd name="T2" fmla="*/ 69392 w 1616"/>
                <a:gd name="T3" fmla="*/ 83487 h 1844"/>
                <a:gd name="T4" fmla="*/ 130874 w 1616"/>
                <a:gd name="T5" fmla="*/ 102559 h 1844"/>
                <a:gd name="T6" fmla="*/ 113257 w 1616"/>
                <a:gd name="T7" fmla="*/ 164094 h 1844"/>
                <a:gd name="T8" fmla="*/ 52134 w 1616"/>
                <a:gd name="T9" fmla="*/ 145382 h 1844"/>
                <a:gd name="T10" fmla="*/ 69392 w 1616"/>
                <a:gd name="T11" fmla="*/ 83487 h 1844"/>
                <a:gd name="T12" fmla="*/ 201345 w 1616"/>
                <a:gd name="T13" fmla="*/ 11875 h 1844"/>
                <a:gd name="T14" fmla="*/ 201345 w 1616"/>
                <a:gd name="T15" fmla="*/ 11875 h 1844"/>
                <a:gd name="T16" fmla="*/ 262468 w 1616"/>
                <a:gd name="T17" fmla="*/ 30948 h 1844"/>
                <a:gd name="T18" fmla="*/ 245210 w 1616"/>
                <a:gd name="T19" fmla="*/ 92483 h 1844"/>
                <a:gd name="T20" fmla="*/ 183368 w 1616"/>
                <a:gd name="T21" fmla="*/ 73771 h 1844"/>
                <a:gd name="T22" fmla="*/ 201345 w 1616"/>
                <a:gd name="T23" fmla="*/ 11875 h 1844"/>
                <a:gd name="T24" fmla="*/ 64718 w 1616"/>
                <a:gd name="T25" fmla="*/ 74850 h 1844"/>
                <a:gd name="T26" fmla="*/ 64718 w 1616"/>
                <a:gd name="T27" fmla="*/ 74850 h 1844"/>
                <a:gd name="T28" fmla="*/ 65078 w 1616"/>
                <a:gd name="T29" fmla="*/ 74850 h 1844"/>
                <a:gd name="T30" fmla="*/ 64718 w 1616"/>
                <a:gd name="T31" fmla="*/ 74850 h 1844"/>
                <a:gd name="T32" fmla="*/ 189121 w 1616"/>
                <a:gd name="T33" fmla="*/ 145742 h 1844"/>
                <a:gd name="T34" fmla="*/ 189121 w 1616"/>
                <a:gd name="T35" fmla="*/ 145742 h 1844"/>
                <a:gd name="T36" fmla="*/ 67594 w 1616"/>
                <a:gd name="T37" fmla="*/ 499121 h 1844"/>
                <a:gd name="T38" fmla="*/ 427140 w 1616"/>
                <a:gd name="T39" fmla="*/ 590164 h 1844"/>
                <a:gd name="T40" fmla="*/ 580665 w 1616"/>
                <a:gd name="T41" fmla="*/ 352299 h 1844"/>
                <a:gd name="T42" fmla="*/ 551183 w 1616"/>
                <a:gd name="T43" fmla="*/ 237145 h 1844"/>
                <a:gd name="T44" fmla="*/ 405927 w 1616"/>
                <a:gd name="T45" fmla="*/ 119832 h 1844"/>
                <a:gd name="T46" fmla="*/ 189121 w 1616"/>
                <a:gd name="T47" fmla="*/ 145742 h 1844"/>
                <a:gd name="T48" fmla="*/ 427140 w 1616"/>
                <a:gd name="T49" fmla="*/ 590164 h 1844"/>
                <a:gd name="T50" fmla="*/ 427140 w 1616"/>
                <a:gd name="T51" fmla="*/ 590164 h 1844"/>
                <a:gd name="T52" fmla="*/ 351995 w 1616"/>
                <a:gd name="T53" fmla="*/ 236066 h 1844"/>
                <a:gd name="T54" fmla="*/ 351995 w 1616"/>
                <a:gd name="T55" fmla="*/ 236066 h 1844"/>
                <a:gd name="T56" fmla="*/ 430376 w 1616"/>
                <a:gd name="T57" fmla="*/ 305518 h 1844"/>
                <a:gd name="T58" fmla="*/ 442960 w 1616"/>
                <a:gd name="T59" fmla="*/ 406997 h 1844"/>
                <a:gd name="T60" fmla="*/ 375006 w 1616"/>
                <a:gd name="T61" fmla="*/ 487605 h 1844"/>
                <a:gd name="T62" fmla="*/ 268940 w 1616"/>
                <a:gd name="T63" fmla="*/ 502719 h 1844"/>
                <a:gd name="T64" fmla="*/ 190559 w 1616"/>
                <a:gd name="T65" fmla="*/ 434706 h 1844"/>
                <a:gd name="T66" fmla="*/ 170784 w 1616"/>
                <a:gd name="T67" fmla="*/ 363455 h 1844"/>
                <a:gd name="T68" fmla="*/ 245210 w 1616"/>
                <a:gd name="T69" fmla="*/ 251180 h 1844"/>
                <a:gd name="T70" fmla="*/ 351995 w 1616"/>
                <a:gd name="T71" fmla="*/ 236066 h 1844"/>
                <a:gd name="T72" fmla="*/ 196671 w 1616"/>
                <a:gd name="T73" fmla="*/ 3958 h 1844"/>
                <a:gd name="T74" fmla="*/ 196671 w 1616"/>
                <a:gd name="T75" fmla="*/ 3958 h 1844"/>
                <a:gd name="T76" fmla="*/ 196671 w 1616"/>
                <a:gd name="T77" fmla="*/ 3599 h 1844"/>
                <a:gd name="T78" fmla="*/ 196671 w 1616"/>
                <a:gd name="T79" fmla="*/ 3958 h 18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6" h="1844">
                  <a:moveTo>
                    <a:pt x="193" y="232"/>
                  </a:moveTo>
                  <a:lnTo>
                    <a:pt x="193" y="232"/>
                  </a:lnTo>
                  <a:cubicBezTo>
                    <a:pt x="254" y="199"/>
                    <a:pt x="329" y="221"/>
                    <a:pt x="364" y="285"/>
                  </a:cubicBezTo>
                  <a:cubicBezTo>
                    <a:pt x="397" y="347"/>
                    <a:pt x="375" y="423"/>
                    <a:pt x="315" y="456"/>
                  </a:cubicBezTo>
                  <a:cubicBezTo>
                    <a:pt x="252" y="489"/>
                    <a:pt x="178" y="466"/>
                    <a:pt x="145" y="404"/>
                  </a:cubicBezTo>
                  <a:cubicBezTo>
                    <a:pt x="110" y="341"/>
                    <a:pt x="132" y="266"/>
                    <a:pt x="193" y="232"/>
                  </a:cubicBezTo>
                  <a:close/>
                  <a:moveTo>
                    <a:pt x="560" y="33"/>
                  </a:moveTo>
                  <a:lnTo>
                    <a:pt x="560" y="33"/>
                  </a:lnTo>
                  <a:cubicBezTo>
                    <a:pt x="622" y="0"/>
                    <a:pt x="696" y="23"/>
                    <a:pt x="730" y="86"/>
                  </a:cubicBezTo>
                  <a:cubicBezTo>
                    <a:pt x="764" y="149"/>
                    <a:pt x="742" y="224"/>
                    <a:pt x="682" y="257"/>
                  </a:cubicBezTo>
                  <a:cubicBezTo>
                    <a:pt x="619" y="290"/>
                    <a:pt x="545" y="268"/>
                    <a:pt x="510" y="205"/>
                  </a:cubicBezTo>
                  <a:cubicBezTo>
                    <a:pt x="477" y="142"/>
                    <a:pt x="498" y="66"/>
                    <a:pt x="560" y="33"/>
                  </a:cubicBezTo>
                  <a:close/>
                  <a:moveTo>
                    <a:pt x="180" y="208"/>
                  </a:moveTo>
                  <a:lnTo>
                    <a:pt x="180" y="208"/>
                  </a:lnTo>
                  <a:cubicBezTo>
                    <a:pt x="181" y="208"/>
                    <a:pt x="181" y="208"/>
                    <a:pt x="181" y="208"/>
                  </a:cubicBezTo>
                  <a:lnTo>
                    <a:pt x="180" y="208"/>
                  </a:lnTo>
                  <a:close/>
                  <a:moveTo>
                    <a:pt x="526" y="405"/>
                  </a:moveTo>
                  <a:lnTo>
                    <a:pt x="526" y="405"/>
                  </a:lnTo>
                  <a:cubicBezTo>
                    <a:pt x="148" y="610"/>
                    <a:pt x="0" y="1042"/>
                    <a:pt x="188" y="1387"/>
                  </a:cubicBezTo>
                  <a:cubicBezTo>
                    <a:pt x="375" y="1731"/>
                    <a:pt x="814" y="1843"/>
                    <a:pt x="1188" y="1640"/>
                  </a:cubicBezTo>
                  <a:cubicBezTo>
                    <a:pt x="1462" y="1492"/>
                    <a:pt x="1615" y="1238"/>
                    <a:pt x="1615" y="979"/>
                  </a:cubicBezTo>
                  <a:cubicBezTo>
                    <a:pt x="1615" y="870"/>
                    <a:pt x="1589" y="761"/>
                    <a:pt x="1533" y="659"/>
                  </a:cubicBezTo>
                  <a:cubicBezTo>
                    <a:pt x="1447" y="501"/>
                    <a:pt x="1303" y="385"/>
                    <a:pt x="1129" y="333"/>
                  </a:cubicBezTo>
                  <a:cubicBezTo>
                    <a:pt x="934" y="275"/>
                    <a:pt x="720" y="301"/>
                    <a:pt x="526" y="405"/>
                  </a:cubicBezTo>
                  <a:close/>
                  <a:moveTo>
                    <a:pt x="1188" y="1640"/>
                  </a:moveTo>
                  <a:lnTo>
                    <a:pt x="1188" y="1640"/>
                  </a:lnTo>
                  <a:close/>
                  <a:moveTo>
                    <a:pt x="979" y="656"/>
                  </a:moveTo>
                  <a:lnTo>
                    <a:pt x="979" y="656"/>
                  </a:lnTo>
                  <a:cubicBezTo>
                    <a:pt x="1069" y="683"/>
                    <a:pt x="1145" y="749"/>
                    <a:pt x="1197" y="849"/>
                  </a:cubicBezTo>
                  <a:cubicBezTo>
                    <a:pt x="1246" y="940"/>
                    <a:pt x="1259" y="1040"/>
                    <a:pt x="1232" y="1131"/>
                  </a:cubicBezTo>
                  <a:cubicBezTo>
                    <a:pt x="1204" y="1225"/>
                    <a:pt x="1138" y="1304"/>
                    <a:pt x="1043" y="1355"/>
                  </a:cubicBezTo>
                  <a:cubicBezTo>
                    <a:pt x="943" y="1410"/>
                    <a:pt x="842" y="1424"/>
                    <a:pt x="748" y="1397"/>
                  </a:cubicBezTo>
                  <a:cubicBezTo>
                    <a:pt x="656" y="1369"/>
                    <a:pt x="581" y="1304"/>
                    <a:pt x="530" y="1208"/>
                  </a:cubicBezTo>
                  <a:cubicBezTo>
                    <a:pt x="493" y="1141"/>
                    <a:pt x="475" y="1073"/>
                    <a:pt x="475" y="1010"/>
                  </a:cubicBezTo>
                  <a:cubicBezTo>
                    <a:pt x="475" y="884"/>
                    <a:pt x="547" y="772"/>
                    <a:pt x="682" y="698"/>
                  </a:cubicBezTo>
                  <a:cubicBezTo>
                    <a:pt x="785" y="643"/>
                    <a:pt x="887" y="628"/>
                    <a:pt x="979" y="656"/>
                  </a:cubicBezTo>
                  <a:close/>
                  <a:moveTo>
                    <a:pt x="547" y="11"/>
                  </a:moveTo>
                  <a:lnTo>
                    <a:pt x="547" y="11"/>
                  </a:lnTo>
                  <a:cubicBezTo>
                    <a:pt x="547" y="10"/>
                    <a:pt x="547" y="10"/>
                    <a:pt x="547" y="10"/>
                  </a:cubicBezTo>
                  <a:lnTo>
                    <a:pt x="547" y="11"/>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0" name="Freeform 15">
              <a:extLst>
                <a:ext uri="{FF2B5EF4-FFF2-40B4-BE49-F238E27FC236}">
                  <a16:creationId xmlns:a16="http://schemas.microsoft.com/office/drawing/2014/main" id="{BF908ADD-7050-A071-FC78-6BDE38CF76A5}"/>
                </a:ext>
              </a:extLst>
            </p:cNvPr>
            <p:cNvSpPr>
              <a:spLocks noChangeArrowheads="1"/>
            </p:cNvSpPr>
            <p:nvPr/>
          </p:nvSpPr>
          <p:spPr bwMode="auto">
            <a:xfrm>
              <a:off x="4377449" y="620314"/>
              <a:ext cx="560226" cy="530525"/>
            </a:xfrm>
            <a:custGeom>
              <a:avLst/>
              <a:gdLst>
                <a:gd name="T0" fmla="*/ 181936 w 1507"/>
                <a:gd name="T1" fmla="*/ 18746 h 1506"/>
                <a:gd name="T2" fmla="*/ 181936 w 1507"/>
                <a:gd name="T3" fmla="*/ 18746 h 1506"/>
                <a:gd name="T4" fmla="*/ 0 w 1507"/>
                <a:gd name="T5" fmla="*/ 65612 h 1506"/>
                <a:gd name="T6" fmla="*/ 123572 w 1507"/>
                <a:gd name="T7" fmla="*/ 542564 h 1506"/>
                <a:gd name="T8" fmla="*/ 255431 w 1507"/>
                <a:gd name="T9" fmla="*/ 508677 h 1506"/>
                <a:gd name="T10" fmla="*/ 207155 w 1507"/>
                <a:gd name="T11" fmla="*/ 321934 h 1506"/>
                <a:gd name="T12" fmla="*/ 214360 w 1507"/>
                <a:gd name="T13" fmla="*/ 320131 h 1506"/>
                <a:gd name="T14" fmla="*/ 244262 w 1507"/>
                <a:gd name="T15" fmla="*/ 314363 h 1506"/>
                <a:gd name="T16" fmla="*/ 315595 w 1507"/>
                <a:gd name="T17" fmla="*/ 366637 h 1506"/>
                <a:gd name="T18" fmla="*/ 342255 w 1507"/>
                <a:gd name="T19" fmla="*/ 401245 h 1506"/>
                <a:gd name="T20" fmla="*/ 363151 w 1507"/>
                <a:gd name="T21" fmla="*/ 427202 h 1506"/>
                <a:gd name="T22" fmla="*/ 377562 w 1507"/>
                <a:gd name="T23" fmla="*/ 445588 h 1506"/>
                <a:gd name="T24" fmla="*/ 390892 w 1507"/>
                <a:gd name="T25" fmla="*/ 462892 h 1506"/>
                <a:gd name="T26" fmla="*/ 399178 w 1507"/>
                <a:gd name="T27" fmla="*/ 471184 h 1506"/>
                <a:gd name="T28" fmla="*/ 542565 w 1507"/>
                <a:gd name="T29" fmla="*/ 434052 h 1506"/>
                <a:gd name="T30" fmla="*/ 527794 w 1507"/>
                <a:gd name="T31" fmla="*/ 416387 h 1506"/>
                <a:gd name="T32" fmla="*/ 509060 w 1507"/>
                <a:gd name="T33" fmla="*/ 393675 h 1506"/>
                <a:gd name="T34" fmla="*/ 487444 w 1507"/>
                <a:gd name="T35" fmla="*/ 366276 h 1506"/>
                <a:gd name="T36" fmla="*/ 468710 w 1507"/>
                <a:gd name="T37" fmla="*/ 343564 h 1506"/>
                <a:gd name="T38" fmla="*/ 440969 w 1507"/>
                <a:gd name="T39" fmla="*/ 309316 h 1506"/>
                <a:gd name="T40" fmla="*/ 366033 w 1507"/>
                <a:gd name="T41" fmla="*/ 242622 h 1506"/>
                <a:gd name="T42" fmla="*/ 387289 w 1507"/>
                <a:gd name="T43" fmla="*/ 217386 h 1506"/>
                <a:gd name="T44" fmla="*/ 408545 w 1507"/>
                <a:gd name="T45" fmla="*/ 145645 h 1506"/>
                <a:gd name="T46" fmla="*/ 404222 w 1507"/>
                <a:gd name="T47" fmla="*/ 111757 h 1506"/>
                <a:gd name="T48" fmla="*/ 311272 w 1507"/>
                <a:gd name="T49" fmla="*/ 11176 h 1506"/>
                <a:gd name="T50" fmla="*/ 181936 w 1507"/>
                <a:gd name="T51" fmla="*/ 18746 h 1506"/>
                <a:gd name="T52" fmla="*/ 181936 w 1507"/>
                <a:gd name="T53" fmla="*/ 18746 h 1506"/>
                <a:gd name="T54" fmla="*/ 181936 w 1507"/>
                <a:gd name="T55" fmla="*/ 18746 h 1506"/>
                <a:gd name="T56" fmla="*/ 206074 w 1507"/>
                <a:gd name="T57" fmla="*/ 121131 h 1506"/>
                <a:gd name="T58" fmla="*/ 206074 w 1507"/>
                <a:gd name="T59" fmla="*/ 121131 h 1506"/>
                <a:gd name="T60" fmla="*/ 252188 w 1507"/>
                <a:gd name="T61" fmla="*/ 123294 h 1506"/>
                <a:gd name="T62" fmla="*/ 269841 w 1507"/>
                <a:gd name="T63" fmla="*/ 150332 h 1506"/>
                <a:gd name="T64" fmla="*/ 271643 w 1507"/>
                <a:gd name="T65" fmla="*/ 163310 h 1506"/>
                <a:gd name="T66" fmla="*/ 239939 w 1507"/>
                <a:gd name="T67" fmla="*/ 202966 h 1506"/>
                <a:gd name="T68" fmla="*/ 226609 w 1507"/>
                <a:gd name="T69" fmla="*/ 207292 h 1506"/>
                <a:gd name="T70" fmla="*/ 217602 w 1507"/>
                <a:gd name="T71" fmla="*/ 210176 h 1506"/>
                <a:gd name="T72" fmla="*/ 180495 w 1507"/>
                <a:gd name="T73" fmla="*/ 219549 h 1506"/>
                <a:gd name="T74" fmla="*/ 158158 w 1507"/>
                <a:gd name="T75" fmla="*/ 133388 h 1506"/>
                <a:gd name="T76" fmla="*/ 206074 w 1507"/>
                <a:gd name="T77" fmla="*/ 121131 h 15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07" h="1506">
                  <a:moveTo>
                    <a:pt x="505" y="52"/>
                  </a:moveTo>
                  <a:lnTo>
                    <a:pt x="505" y="52"/>
                  </a:lnTo>
                  <a:cubicBezTo>
                    <a:pt x="0" y="182"/>
                    <a:pt x="0" y="182"/>
                    <a:pt x="0" y="182"/>
                  </a:cubicBezTo>
                  <a:cubicBezTo>
                    <a:pt x="343" y="1505"/>
                    <a:pt x="343" y="1505"/>
                    <a:pt x="343" y="1505"/>
                  </a:cubicBezTo>
                  <a:cubicBezTo>
                    <a:pt x="709" y="1411"/>
                    <a:pt x="709" y="1411"/>
                    <a:pt x="709" y="1411"/>
                  </a:cubicBezTo>
                  <a:cubicBezTo>
                    <a:pt x="709" y="1411"/>
                    <a:pt x="587" y="939"/>
                    <a:pt x="575" y="893"/>
                  </a:cubicBezTo>
                  <a:cubicBezTo>
                    <a:pt x="585" y="889"/>
                    <a:pt x="595" y="888"/>
                    <a:pt x="595" y="888"/>
                  </a:cubicBezTo>
                  <a:cubicBezTo>
                    <a:pt x="651" y="873"/>
                    <a:pt x="653" y="872"/>
                    <a:pt x="678" y="872"/>
                  </a:cubicBezTo>
                  <a:cubicBezTo>
                    <a:pt x="734" y="874"/>
                    <a:pt x="807" y="929"/>
                    <a:pt x="876" y="1017"/>
                  </a:cubicBezTo>
                  <a:cubicBezTo>
                    <a:pt x="950" y="1113"/>
                    <a:pt x="950" y="1113"/>
                    <a:pt x="950" y="1113"/>
                  </a:cubicBezTo>
                  <a:cubicBezTo>
                    <a:pt x="1008" y="1185"/>
                    <a:pt x="1008" y="1185"/>
                    <a:pt x="1008" y="1185"/>
                  </a:cubicBezTo>
                  <a:cubicBezTo>
                    <a:pt x="1048" y="1236"/>
                    <a:pt x="1048" y="1236"/>
                    <a:pt x="1048" y="1236"/>
                  </a:cubicBezTo>
                  <a:cubicBezTo>
                    <a:pt x="1085" y="1284"/>
                    <a:pt x="1085" y="1284"/>
                    <a:pt x="1085" y="1284"/>
                  </a:cubicBezTo>
                  <a:cubicBezTo>
                    <a:pt x="1108" y="1307"/>
                    <a:pt x="1108" y="1307"/>
                    <a:pt x="1108" y="1307"/>
                  </a:cubicBezTo>
                  <a:cubicBezTo>
                    <a:pt x="1506" y="1204"/>
                    <a:pt x="1506" y="1204"/>
                    <a:pt x="1506" y="1204"/>
                  </a:cubicBezTo>
                  <a:cubicBezTo>
                    <a:pt x="1465" y="1155"/>
                    <a:pt x="1465" y="1155"/>
                    <a:pt x="1465" y="1155"/>
                  </a:cubicBezTo>
                  <a:cubicBezTo>
                    <a:pt x="1413" y="1092"/>
                    <a:pt x="1413" y="1092"/>
                    <a:pt x="1413" y="1092"/>
                  </a:cubicBezTo>
                  <a:cubicBezTo>
                    <a:pt x="1353" y="1016"/>
                    <a:pt x="1353" y="1016"/>
                    <a:pt x="1353" y="1016"/>
                  </a:cubicBezTo>
                  <a:cubicBezTo>
                    <a:pt x="1301" y="953"/>
                    <a:pt x="1301" y="953"/>
                    <a:pt x="1301" y="953"/>
                  </a:cubicBezTo>
                  <a:cubicBezTo>
                    <a:pt x="1224" y="858"/>
                    <a:pt x="1224" y="858"/>
                    <a:pt x="1224" y="858"/>
                  </a:cubicBezTo>
                  <a:cubicBezTo>
                    <a:pt x="1147" y="760"/>
                    <a:pt x="1081" y="701"/>
                    <a:pt x="1016" y="673"/>
                  </a:cubicBezTo>
                  <a:cubicBezTo>
                    <a:pt x="1039" y="650"/>
                    <a:pt x="1055" y="631"/>
                    <a:pt x="1075" y="603"/>
                  </a:cubicBezTo>
                  <a:cubicBezTo>
                    <a:pt x="1114" y="544"/>
                    <a:pt x="1134" y="475"/>
                    <a:pt x="1134" y="404"/>
                  </a:cubicBezTo>
                  <a:cubicBezTo>
                    <a:pt x="1134" y="372"/>
                    <a:pt x="1130" y="340"/>
                    <a:pt x="1122" y="310"/>
                  </a:cubicBezTo>
                  <a:cubicBezTo>
                    <a:pt x="1089" y="183"/>
                    <a:pt x="987" y="73"/>
                    <a:pt x="864" y="31"/>
                  </a:cubicBezTo>
                  <a:cubicBezTo>
                    <a:pt x="765" y="0"/>
                    <a:pt x="691" y="4"/>
                    <a:pt x="505" y="52"/>
                  </a:cubicBezTo>
                  <a:close/>
                  <a:moveTo>
                    <a:pt x="505" y="52"/>
                  </a:moveTo>
                  <a:lnTo>
                    <a:pt x="505" y="52"/>
                  </a:lnTo>
                  <a:close/>
                  <a:moveTo>
                    <a:pt x="572" y="336"/>
                  </a:moveTo>
                  <a:lnTo>
                    <a:pt x="572" y="336"/>
                  </a:lnTo>
                  <a:cubicBezTo>
                    <a:pt x="626" y="321"/>
                    <a:pt x="670" y="324"/>
                    <a:pt x="700" y="342"/>
                  </a:cubicBezTo>
                  <a:cubicBezTo>
                    <a:pt x="723" y="356"/>
                    <a:pt x="740" y="381"/>
                    <a:pt x="749" y="417"/>
                  </a:cubicBezTo>
                  <a:cubicBezTo>
                    <a:pt x="753" y="430"/>
                    <a:pt x="754" y="442"/>
                    <a:pt x="754" y="453"/>
                  </a:cubicBezTo>
                  <a:cubicBezTo>
                    <a:pt x="754" y="506"/>
                    <a:pt x="722" y="547"/>
                    <a:pt x="666" y="563"/>
                  </a:cubicBezTo>
                  <a:cubicBezTo>
                    <a:pt x="629" y="575"/>
                    <a:pt x="629" y="575"/>
                    <a:pt x="629" y="575"/>
                  </a:cubicBezTo>
                  <a:cubicBezTo>
                    <a:pt x="604" y="583"/>
                    <a:pt x="604" y="583"/>
                    <a:pt x="604" y="583"/>
                  </a:cubicBezTo>
                  <a:cubicBezTo>
                    <a:pt x="604" y="583"/>
                    <a:pt x="534" y="601"/>
                    <a:pt x="501" y="609"/>
                  </a:cubicBezTo>
                  <a:cubicBezTo>
                    <a:pt x="491" y="571"/>
                    <a:pt x="450" y="409"/>
                    <a:pt x="439" y="370"/>
                  </a:cubicBezTo>
                  <a:cubicBezTo>
                    <a:pt x="476" y="360"/>
                    <a:pt x="572" y="336"/>
                    <a:pt x="572" y="33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1" name="Freeform 16">
              <a:extLst>
                <a:ext uri="{FF2B5EF4-FFF2-40B4-BE49-F238E27FC236}">
                  <a16:creationId xmlns:a16="http://schemas.microsoft.com/office/drawing/2014/main" id="{01F274AF-3139-D4A4-94E2-5AA54BC29F48}"/>
                </a:ext>
              </a:extLst>
            </p:cNvPr>
            <p:cNvSpPr>
              <a:spLocks noChangeArrowheads="1"/>
            </p:cNvSpPr>
            <p:nvPr/>
          </p:nvSpPr>
          <p:spPr bwMode="auto">
            <a:xfrm>
              <a:off x="4967151" y="531903"/>
              <a:ext cx="412791" cy="501042"/>
            </a:xfrm>
            <a:custGeom>
              <a:avLst/>
              <a:gdLst>
                <a:gd name="T0" fmla="*/ 185854 w 1157"/>
                <a:gd name="T1" fmla="*/ 1439 h 1381"/>
                <a:gd name="T2" fmla="*/ 185854 w 1157"/>
                <a:gd name="T3" fmla="*/ 1439 h 1381"/>
                <a:gd name="T4" fmla="*/ 185854 w 1157"/>
                <a:gd name="T5" fmla="*/ 1439 h 1381"/>
                <a:gd name="T6" fmla="*/ 0 w 1157"/>
                <a:gd name="T7" fmla="*/ 4677 h 1381"/>
                <a:gd name="T8" fmla="*/ 9706 w 1157"/>
                <a:gd name="T9" fmla="*/ 496528 h 1381"/>
                <a:gd name="T10" fmla="*/ 230790 w 1157"/>
                <a:gd name="T11" fmla="*/ 492930 h 1381"/>
                <a:gd name="T12" fmla="*/ 320661 w 1157"/>
                <a:gd name="T13" fmla="*/ 479617 h 1381"/>
                <a:gd name="T14" fmla="*/ 415566 w 1157"/>
                <a:gd name="T15" fmla="*/ 344691 h 1381"/>
                <a:gd name="T16" fmla="*/ 415566 w 1157"/>
                <a:gd name="T17" fmla="*/ 341453 h 1381"/>
                <a:gd name="T18" fmla="*/ 327492 w 1157"/>
                <a:gd name="T19" fmla="*/ 218400 h 1381"/>
                <a:gd name="T20" fmla="*/ 376022 w 1157"/>
                <a:gd name="T21" fmla="*/ 126651 h 1381"/>
                <a:gd name="T22" fmla="*/ 376022 w 1157"/>
                <a:gd name="T23" fmla="*/ 124852 h 1381"/>
                <a:gd name="T24" fmla="*/ 278601 w 1157"/>
                <a:gd name="T25" fmla="*/ 8635 h 1381"/>
                <a:gd name="T26" fmla="*/ 185854 w 1157"/>
                <a:gd name="T27" fmla="*/ 1439 h 1381"/>
                <a:gd name="T28" fmla="*/ 173991 w 1157"/>
                <a:gd name="T29" fmla="*/ 105422 h 1381"/>
                <a:gd name="T30" fmla="*/ 173991 w 1157"/>
                <a:gd name="T31" fmla="*/ 105422 h 1381"/>
                <a:gd name="T32" fmla="*/ 231509 w 1157"/>
                <a:gd name="T33" fmla="*/ 118015 h 1381"/>
                <a:gd name="T34" fmla="*/ 240855 w 1157"/>
                <a:gd name="T35" fmla="*/ 145360 h 1381"/>
                <a:gd name="T36" fmla="*/ 240855 w 1157"/>
                <a:gd name="T37" fmla="*/ 147519 h 1381"/>
                <a:gd name="T38" fmla="*/ 173272 w 1157"/>
                <a:gd name="T39" fmla="*/ 189256 h 1381"/>
                <a:gd name="T40" fmla="*/ 139840 w 1157"/>
                <a:gd name="T41" fmla="*/ 189976 h 1381"/>
                <a:gd name="T42" fmla="*/ 138043 w 1157"/>
                <a:gd name="T43" fmla="*/ 106142 h 1381"/>
                <a:gd name="T44" fmla="*/ 173991 w 1157"/>
                <a:gd name="T45" fmla="*/ 105422 h 1381"/>
                <a:gd name="T46" fmla="*/ 184057 w 1157"/>
                <a:gd name="T47" fmla="*/ 293599 h 1381"/>
                <a:gd name="T48" fmla="*/ 184057 w 1157"/>
                <a:gd name="T49" fmla="*/ 293599 h 1381"/>
                <a:gd name="T50" fmla="*/ 267098 w 1157"/>
                <a:gd name="T51" fmla="*/ 308351 h 1381"/>
                <a:gd name="T52" fmla="*/ 277164 w 1157"/>
                <a:gd name="T53" fmla="*/ 338575 h 1381"/>
                <a:gd name="T54" fmla="*/ 277164 w 1157"/>
                <a:gd name="T55" fmla="*/ 340733 h 1381"/>
                <a:gd name="T56" fmla="*/ 191246 w 1157"/>
                <a:gd name="T57" fmla="*/ 387868 h 1381"/>
                <a:gd name="T58" fmla="*/ 144154 w 1157"/>
                <a:gd name="T59" fmla="*/ 388947 h 1381"/>
                <a:gd name="T60" fmla="*/ 141997 w 1157"/>
                <a:gd name="T61" fmla="*/ 294319 h 1381"/>
                <a:gd name="T62" fmla="*/ 184057 w 1157"/>
                <a:gd name="T63" fmla="*/ 293599 h 1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7" h="1381">
                  <a:moveTo>
                    <a:pt x="517" y="4"/>
                  </a:moveTo>
                  <a:lnTo>
                    <a:pt x="517" y="4"/>
                  </a:lnTo>
                  <a:cubicBezTo>
                    <a:pt x="0" y="13"/>
                    <a:pt x="0" y="13"/>
                    <a:pt x="0" y="13"/>
                  </a:cubicBezTo>
                  <a:cubicBezTo>
                    <a:pt x="27" y="1380"/>
                    <a:pt x="27" y="1380"/>
                    <a:pt x="27" y="1380"/>
                  </a:cubicBezTo>
                  <a:cubicBezTo>
                    <a:pt x="642" y="1370"/>
                    <a:pt x="642" y="1370"/>
                    <a:pt x="642" y="1370"/>
                  </a:cubicBezTo>
                  <a:cubicBezTo>
                    <a:pt x="755" y="1367"/>
                    <a:pt x="827" y="1357"/>
                    <a:pt x="892" y="1333"/>
                  </a:cubicBezTo>
                  <a:cubicBezTo>
                    <a:pt x="1058" y="1271"/>
                    <a:pt x="1156" y="1132"/>
                    <a:pt x="1156" y="958"/>
                  </a:cubicBezTo>
                  <a:cubicBezTo>
                    <a:pt x="1156" y="955"/>
                    <a:pt x="1156" y="952"/>
                    <a:pt x="1156" y="949"/>
                  </a:cubicBezTo>
                  <a:cubicBezTo>
                    <a:pt x="1152" y="783"/>
                    <a:pt x="1072" y="670"/>
                    <a:pt x="911" y="607"/>
                  </a:cubicBezTo>
                  <a:cubicBezTo>
                    <a:pt x="995" y="545"/>
                    <a:pt x="1046" y="451"/>
                    <a:pt x="1046" y="352"/>
                  </a:cubicBezTo>
                  <a:cubicBezTo>
                    <a:pt x="1046" y="351"/>
                    <a:pt x="1046" y="348"/>
                    <a:pt x="1046" y="347"/>
                  </a:cubicBezTo>
                  <a:cubicBezTo>
                    <a:pt x="1042" y="199"/>
                    <a:pt x="931" y="67"/>
                    <a:pt x="775" y="24"/>
                  </a:cubicBezTo>
                  <a:cubicBezTo>
                    <a:pt x="702" y="4"/>
                    <a:pt x="655" y="0"/>
                    <a:pt x="517" y="4"/>
                  </a:cubicBezTo>
                  <a:close/>
                  <a:moveTo>
                    <a:pt x="484" y="293"/>
                  </a:moveTo>
                  <a:lnTo>
                    <a:pt x="484" y="293"/>
                  </a:lnTo>
                  <a:cubicBezTo>
                    <a:pt x="565" y="290"/>
                    <a:pt x="617" y="302"/>
                    <a:pt x="644" y="328"/>
                  </a:cubicBezTo>
                  <a:cubicBezTo>
                    <a:pt x="660" y="345"/>
                    <a:pt x="670" y="370"/>
                    <a:pt x="670" y="404"/>
                  </a:cubicBezTo>
                  <a:cubicBezTo>
                    <a:pt x="670" y="406"/>
                    <a:pt x="670" y="409"/>
                    <a:pt x="670" y="410"/>
                  </a:cubicBezTo>
                  <a:cubicBezTo>
                    <a:pt x="670" y="482"/>
                    <a:pt x="639" y="522"/>
                    <a:pt x="482" y="526"/>
                  </a:cubicBezTo>
                  <a:cubicBezTo>
                    <a:pt x="482" y="526"/>
                    <a:pt x="422" y="527"/>
                    <a:pt x="389" y="528"/>
                  </a:cubicBezTo>
                  <a:cubicBezTo>
                    <a:pt x="389" y="488"/>
                    <a:pt x="385" y="334"/>
                    <a:pt x="384" y="295"/>
                  </a:cubicBezTo>
                  <a:cubicBezTo>
                    <a:pt x="417" y="294"/>
                    <a:pt x="484" y="293"/>
                    <a:pt x="484" y="293"/>
                  </a:cubicBezTo>
                  <a:close/>
                  <a:moveTo>
                    <a:pt x="512" y="816"/>
                  </a:moveTo>
                  <a:lnTo>
                    <a:pt x="512" y="816"/>
                  </a:lnTo>
                  <a:cubicBezTo>
                    <a:pt x="641" y="813"/>
                    <a:pt x="711" y="825"/>
                    <a:pt x="743" y="857"/>
                  </a:cubicBezTo>
                  <a:cubicBezTo>
                    <a:pt x="762" y="875"/>
                    <a:pt x="770" y="901"/>
                    <a:pt x="771" y="941"/>
                  </a:cubicBezTo>
                  <a:cubicBezTo>
                    <a:pt x="771" y="944"/>
                    <a:pt x="771" y="946"/>
                    <a:pt x="771" y="947"/>
                  </a:cubicBezTo>
                  <a:cubicBezTo>
                    <a:pt x="771" y="1032"/>
                    <a:pt x="732" y="1074"/>
                    <a:pt x="532" y="1078"/>
                  </a:cubicBezTo>
                  <a:cubicBezTo>
                    <a:pt x="532" y="1078"/>
                    <a:pt x="436" y="1080"/>
                    <a:pt x="401" y="1081"/>
                  </a:cubicBezTo>
                  <a:cubicBezTo>
                    <a:pt x="400" y="1039"/>
                    <a:pt x="396" y="858"/>
                    <a:pt x="395" y="818"/>
                  </a:cubicBezTo>
                  <a:cubicBezTo>
                    <a:pt x="430" y="817"/>
                    <a:pt x="512" y="816"/>
                    <a:pt x="512" y="81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2" name="Freeform 17">
              <a:extLst>
                <a:ext uri="{FF2B5EF4-FFF2-40B4-BE49-F238E27FC236}">
                  <a16:creationId xmlns:a16="http://schemas.microsoft.com/office/drawing/2014/main" id="{45A67B78-2DBD-86BC-50D1-C62F11F5E5E3}"/>
                </a:ext>
              </a:extLst>
            </p:cNvPr>
            <p:cNvSpPr>
              <a:spLocks noChangeArrowheads="1"/>
            </p:cNvSpPr>
            <p:nvPr/>
          </p:nvSpPr>
          <p:spPr bwMode="auto">
            <a:xfrm>
              <a:off x="5497882" y="561367"/>
              <a:ext cx="560226" cy="560008"/>
            </a:xfrm>
            <a:custGeom>
              <a:avLst/>
              <a:gdLst>
                <a:gd name="T0" fmla="*/ 15132 w 1529"/>
                <a:gd name="T1" fmla="*/ 262439 h 1539"/>
                <a:gd name="T2" fmla="*/ 15132 w 1529"/>
                <a:gd name="T3" fmla="*/ 262439 h 1539"/>
                <a:gd name="T4" fmla="*/ 17654 w 1529"/>
                <a:gd name="T5" fmla="*/ 407519 h 1539"/>
                <a:gd name="T6" fmla="*/ 60166 w 1529"/>
                <a:gd name="T7" fmla="*/ 470878 h 1539"/>
                <a:gd name="T8" fmla="*/ 194189 w 1529"/>
                <a:gd name="T9" fmla="*/ 541078 h 1539"/>
                <a:gd name="T10" fmla="*/ 274171 w 1529"/>
                <a:gd name="T11" fmla="*/ 552238 h 1539"/>
                <a:gd name="T12" fmla="*/ 409995 w 1529"/>
                <a:gd name="T13" fmla="*/ 511918 h 1539"/>
                <a:gd name="T14" fmla="*/ 471602 w 1529"/>
                <a:gd name="T15" fmla="*/ 424798 h 1539"/>
                <a:gd name="T16" fmla="*/ 487094 w 1529"/>
                <a:gd name="T17" fmla="*/ 374039 h 1539"/>
                <a:gd name="T18" fmla="*/ 487094 w 1529"/>
                <a:gd name="T19" fmla="*/ 374039 h 1539"/>
                <a:gd name="T20" fmla="*/ 550503 w 1529"/>
                <a:gd name="T21" fmla="*/ 115200 h 1539"/>
                <a:gd name="T22" fmla="*/ 418281 w 1529"/>
                <a:gd name="T23" fmla="*/ 82800 h 1539"/>
                <a:gd name="T24" fmla="*/ 360277 w 1529"/>
                <a:gd name="T25" fmla="*/ 319679 h 1539"/>
                <a:gd name="T26" fmla="*/ 351990 w 1529"/>
                <a:gd name="T27" fmla="*/ 352799 h 1539"/>
                <a:gd name="T28" fmla="*/ 342623 w 1529"/>
                <a:gd name="T29" fmla="*/ 378719 h 1539"/>
                <a:gd name="T30" fmla="*/ 224092 w 1529"/>
                <a:gd name="T31" fmla="*/ 430918 h 1539"/>
                <a:gd name="T32" fmla="*/ 145912 w 1529"/>
                <a:gd name="T33" fmla="*/ 357479 h 1539"/>
                <a:gd name="T34" fmla="*/ 153478 w 1529"/>
                <a:gd name="T35" fmla="*/ 269279 h 1539"/>
                <a:gd name="T36" fmla="*/ 212203 w 1529"/>
                <a:gd name="T37" fmla="*/ 32400 h 1539"/>
                <a:gd name="T38" fmla="*/ 79261 w 1529"/>
                <a:gd name="T39" fmla="*/ 0 h 1539"/>
                <a:gd name="T40" fmla="*/ 15132 w 1529"/>
                <a:gd name="T41" fmla="*/ 262439 h 1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9" h="1539">
                  <a:moveTo>
                    <a:pt x="42" y="729"/>
                  </a:moveTo>
                  <a:lnTo>
                    <a:pt x="42" y="729"/>
                  </a:lnTo>
                  <a:cubicBezTo>
                    <a:pt x="0" y="896"/>
                    <a:pt x="3" y="1017"/>
                    <a:pt x="49" y="1132"/>
                  </a:cubicBezTo>
                  <a:cubicBezTo>
                    <a:pt x="75" y="1194"/>
                    <a:pt x="115" y="1254"/>
                    <a:pt x="167" y="1308"/>
                  </a:cubicBezTo>
                  <a:cubicBezTo>
                    <a:pt x="264" y="1405"/>
                    <a:pt x="376" y="1463"/>
                    <a:pt x="539" y="1503"/>
                  </a:cubicBezTo>
                  <a:cubicBezTo>
                    <a:pt x="615" y="1521"/>
                    <a:pt x="689" y="1532"/>
                    <a:pt x="761" y="1534"/>
                  </a:cubicBezTo>
                  <a:cubicBezTo>
                    <a:pt x="892" y="1538"/>
                    <a:pt x="1043" y="1493"/>
                    <a:pt x="1138" y="1422"/>
                  </a:cubicBezTo>
                  <a:cubicBezTo>
                    <a:pt x="1215" y="1361"/>
                    <a:pt x="1277" y="1274"/>
                    <a:pt x="1309" y="1180"/>
                  </a:cubicBezTo>
                  <a:cubicBezTo>
                    <a:pt x="1319" y="1153"/>
                    <a:pt x="1338" y="1099"/>
                    <a:pt x="1352" y="1039"/>
                  </a:cubicBezTo>
                  <a:cubicBezTo>
                    <a:pt x="1528" y="320"/>
                    <a:pt x="1528" y="320"/>
                    <a:pt x="1528" y="320"/>
                  </a:cubicBezTo>
                  <a:cubicBezTo>
                    <a:pt x="1161" y="230"/>
                    <a:pt x="1161" y="230"/>
                    <a:pt x="1161" y="230"/>
                  </a:cubicBezTo>
                  <a:cubicBezTo>
                    <a:pt x="1000" y="888"/>
                    <a:pt x="1000" y="888"/>
                    <a:pt x="1000" y="888"/>
                  </a:cubicBezTo>
                  <a:cubicBezTo>
                    <a:pt x="977" y="980"/>
                    <a:pt x="977" y="980"/>
                    <a:pt x="977" y="980"/>
                  </a:cubicBezTo>
                  <a:cubicBezTo>
                    <a:pt x="972" y="1003"/>
                    <a:pt x="963" y="1026"/>
                    <a:pt x="951" y="1052"/>
                  </a:cubicBezTo>
                  <a:cubicBezTo>
                    <a:pt x="895" y="1172"/>
                    <a:pt x="759" y="1230"/>
                    <a:pt x="622" y="1197"/>
                  </a:cubicBezTo>
                  <a:cubicBezTo>
                    <a:pt x="510" y="1170"/>
                    <a:pt x="431" y="1095"/>
                    <a:pt x="405" y="993"/>
                  </a:cubicBezTo>
                  <a:cubicBezTo>
                    <a:pt x="392" y="933"/>
                    <a:pt x="398" y="869"/>
                    <a:pt x="426" y="748"/>
                  </a:cubicBezTo>
                  <a:cubicBezTo>
                    <a:pt x="589" y="90"/>
                    <a:pt x="589" y="90"/>
                    <a:pt x="589" y="90"/>
                  </a:cubicBezTo>
                  <a:cubicBezTo>
                    <a:pt x="220" y="0"/>
                    <a:pt x="220" y="0"/>
                    <a:pt x="220" y="0"/>
                  </a:cubicBezTo>
                  <a:lnTo>
                    <a:pt x="42" y="72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3" name="Freeform 18">
              <a:extLst>
                <a:ext uri="{FF2B5EF4-FFF2-40B4-BE49-F238E27FC236}">
                  <a16:creationId xmlns:a16="http://schemas.microsoft.com/office/drawing/2014/main" id="{88D75966-22A2-EF82-5E84-7C1DF696B6D0}"/>
                </a:ext>
              </a:extLst>
            </p:cNvPr>
            <p:cNvSpPr>
              <a:spLocks noChangeArrowheads="1"/>
            </p:cNvSpPr>
            <p:nvPr/>
          </p:nvSpPr>
          <p:spPr bwMode="auto">
            <a:xfrm>
              <a:off x="5999138" y="767692"/>
              <a:ext cx="678147" cy="648420"/>
            </a:xfrm>
            <a:custGeom>
              <a:avLst/>
              <a:gdLst>
                <a:gd name="T0" fmla="*/ 0 w 1844"/>
                <a:gd name="T1" fmla="*/ 431330 h 1849"/>
                <a:gd name="T2" fmla="*/ 0 w 1844"/>
                <a:gd name="T3" fmla="*/ 431330 h 1849"/>
                <a:gd name="T4" fmla="*/ 117673 w 1844"/>
                <a:gd name="T5" fmla="*/ 495364 h 1849"/>
                <a:gd name="T6" fmla="*/ 250460 w 1844"/>
                <a:gd name="T7" fmla="*/ 252898 h 1849"/>
                <a:gd name="T8" fmla="*/ 329628 w 1844"/>
                <a:gd name="T9" fmla="*/ 611561 h 1849"/>
                <a:gd name="T10" fmla="*/ 426790 w 1844"/>
                <a:gd name="T11" fmla="*/ 664802 h 1849"/>
                <a:gd name="T12" fmla="*/ 663215 w 1844"/>
                <a:gd name="T13" fmla="*/ 233832 h 1849"/>
                <a:gd name="T14" fmla="*/ 546262 w 1844"/>
                <a:gd name="T15" fmla="*/ 169798 h 1849"/>
                <a:gd name="T16" fmla="*/ 419952 w 1844"/>
                <a:gd name="T17" fmla="*/ 400033 h 1849"/>
                <a:gd name="T18" fmla="*/ 341144 w 1844"/>
                <a:gd name="T19" fmla="*/ 56839 h 1849"/>
                <a:gd name="T20" fmla="*/ 236785 w 1844"/>
                <a:gd name="T21" fmla="*/ 0 h 1849"/>
                <a:gd name="T22" fmla="*/ 0 w 1844"/>
                <a:gd name="T23" fmla="*/ 431330 h 1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4" h="1849">
                  <a:moveTo>
                    <a:pt x="0" y="1199"/>
                  </a:moveTo>
                  <a:lnTo>
                    <a:pt x="0" y="1199"/>
                  </a:lnTo>
                  <a:cubicBezTo>
                    <a:pt x="327" y="1377"/>
                    <a:pt x="327" y="1377"/>
                    <a:pt x="327" y="1377"/>
                  </a:cubicBezTo>
                  <a:cubicBezTo>
                    <a:pt x="327" y="1377"/>
                    <a:pt x="639" y="807"/>
                    <a:pt x="696" y="703"/>
                  </a:cubicBezTo>
                  <a:cubicBezTo>
                    <a:pt x="723" y="825"/>
                    <a:pt x="916" y="1700"/>
                    <a:pt x="916" y="1700"/>
                  </a:cubicBezTo>
                  <a:cubicBezTo>
                    <a:pt x="1186" y="1848"/>
                    <a:pt x="1186" y="1848"/>
                    <a:pt x="1186" y="1848"/>
                  </a:cubicBezTo>
                  <a:cubicBezTo>
                    <a:pt x="1843" y="650"/>
                    <a:pt x="1843" y="650"/>
                    <a:pt x="1843" y="650"/>
                  </a:cubicBezTo>
                  <a:cubicBezTo>
                    <a:pt x="1518" y="472"/>
                    <a:pt x="1518" y="472"/>
                    <a:pt x="1518" y="472"/>
                  </a:cubicBezTo>
                  <a:cubicBezTo>
                    <a:pt x="1518" y="472"/>
                    <a:pt x="1222" y="1011"/>
                    <a:pt x="1167" y="1112"/>
                  </a:cubicBezTo>
                  <a:cubicBezTo>
                    <a:pt x="1138" y="993"/>
                    <a:pt x="948" y="158"/>
                    <a:pt x="948" y="158"/>
                  </a:cubicBezTo>
                  <a:cubicBezTo>
                    <a:pt x="658" y="0"/>
                    <a:pt x="658" y="0"/>
                    <a:pt x="658" y="0"/>
                  </a:cubicBezTo>
                  <a:lnTo>
                    <a:pt x="0" y="119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4" name="Freeform 19">
              <a:extLst>
                <a:ext uri="{FF2B5EF4-FFF2-40B4-BE49-F238E27FC236}">
                  <a16:creationId xmlns:a16="http://schemas.microsoft.com/office/drawing/2014/main" id="{7B5C9315-BFF9-8CBC-5A54-4F8196D5F7B5}"/>
                </a:ext>
              </a:extLst>
            </p:cNvPr>
            <p:cNvSpPr>
              <a:spLocks noChangeArrowheads="1"/>
            </p:cNvSpPr>
            <p:nvPr/>
          </p:nvSpPr>
          <p:spPr bwMode="auto">
            <a:xfrm>
              <a:off x="6529869" y="1121375"/>
              <a:ext cx="589701" cy="618937"/>
            </a:xfrm>
            <a:custGeom>
              <a:avLst/>
              <a:gdLst>
                <a:gd name="T0" fmla="*/ 0 w 1646"/>
                <a:gd name="T1" fmla="*/ 360900 h 1703"/>
                <a:gd name="T2" fmla="*/ 0 w 1646"/>
                <a:gd name="T3" fmla="*/ 360900 h 1703"/>
                <a:gd name="T4" fmla="*/ 138501 w 1646"/>
                <a:gd name="T5" fmla="*/ 490076 h 1703"/>
                <a:gd name="T6" fmla="*/ 226638 w 1646"/>
                <a:gd name="T7" fmla="*/ 555923 h 1703"/>
                <a:gd name="T8" fmla="*/ 521269 w 1646"/>
                <a:gd name="T9" fmla="*/ 507347 h 1703"/>
                <a:gd name="T10" fmla="*/ 574511 w 1646"/>
                <a:gd name="T11" fmla="*/ 420631 h 1703"/>
                <a:gd name="T12" fmla="*/ 570553 w 1646"/>
                <a:gd name="T13" fmla="*/ 259431 h 1703"/>
                <a:gd name="T14" fmla="*/ 517311 w 1646"/>
                <a:gd name="T15" fmla="*/ 172354 h 1703"/>
                <a:gd name="T16" fmla="*/ 479538 w 1646"/>
                <a:gd name="T17" fmla="*/ 134573 h 1703"/>
                <a:gd name="T18" fmla="*/ 479538 w 1646"/>
                <a:gd name="T19" fmla="*/ 134573 h 1703"/>
                <a:gd name="T20" fmla="*/ 333842 w 1646"/>
                <a:gd name="T21" fmla="*/ 0 h 1703"/>
                <a:gd name="T22" fmla="*/ 0 w 1646"/>
                <a:gd name="T23" fmla="*/ 360900 h 1703"/>
                <a:gd name="T24" fmla="*/ 359384 w 1646"/>
                <a:gd name="T25" fmla="*/ 172354 h 1703"/>
                <a:gd name="T26" fmla="*/ 359384 w 1646"/>
                <a:gd name="T27" fmla="*/ 172354 h 1703"/>
                <a:gd name="T28" fmla="*/ 395358 w 1646"/>
                <a:gd name="T29" fmla="*/ 205818 h 1703"/>
                <a:gd name="T30" fmla="*/ 450759 w 1646"/>
                <a:gd name="T31" fmla="*/ 272744 h 1703"/>
                <a:gd name="T32" fmla="*/ 460832 w 1646"/>
                <a:gd name="T33" fmla="*/ 319521 h 1703"/>
                <a:gd name="T34" fmla="*/ 419461 w 1646"/>
                <a:gd name="T35" fmla="*/ 412355 h 1703"/>
                <a:gd name="T36" fmla="*/ 282399 w 1646"/>
                <a:gd name="T37" fmla="*/ 455173 h 1703"/>
                <a:gd name="T38" fmla="*/ 201456 w 1646"/>
                <a:gd name="T39" fmla="*/ 398322 h 1703"/>
                <a:gd name="T40" fmla="*/ 174116 w 1646"/>
                <a:gd name="T41" fmla="*/ 373134 h 1703"/>
                <a:gd name="T42" fmla="*/ 359384 w 1646"/>
                <a:gd name="T43" fmla="*/ 172354 h 17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6" h="1703">
                  <a:moveTo>
                    <a:pt x="0" y="1003"/>
                  </a:moveTo>
                  <a:lnTo>
                    <a:pt x="0" y="1003"/>
                  </a:lnTo>
                  <a:cubicBezTo>
                    <a:pt x="385" y="1362"/>
                    <a:pt x="385" y="1362"/>
                    <a:pt x="385" y="1362"/>
                  </a:cubicBezTo>
                  <a:cubicBezTo>
                    <a:pt x="473" y="1442"/>
                    <a:pt x="559" y="1507"/>
                    <a:pt x="630" y="1545"/>
                  </a:cubicBezTo>
                  <a:cubicBezTo>
                    <a:pt x="918" y="1702"/>
                    <a:pt x="1223" y="1652"/>
                    <a:pt x="1449" y="1410"/>
                  </a:cubicBezTo>
                  <a:cubicBezTo>
                    <a:pt x="1518" y="1333"/>
                    <a:pt x="1569" y="1252"/>
                    <a:pt x="1597" y="1169"/>
                  </a:cubicBezTo>
                  <a:cubicBezTo>
                    <a:pt x="1645" y="1031"/>
                    <a:pt x="1641" y="858"/>
                    <a:pt x="1586" y="721"/>
                  </a:cubicBezTo>
                  <a:cubicBezTo>
                    <a:pt x="1559" y="645"/>
                    <a:pt x="1503" y="554"/>
                    <a:pt x="1438" y="479"/>
                  </a:cubicBezTo>
                  <a:cubicBezTo>
                    <a:pt x="1410" y="446"/>
                    <a:pt x="1385" y="423"/>
                    <a:pt x="1333" y="374"/>
                  </a:cubicBezTo>
                  <a:cubicBezTo>
                    <a:pt x="928" y="0"/>
                    <a:pt x="928" y="0"/>
                    <a:pt x="928" y="0"/>
                  </a:cubicBezTo>
                  <a:lnTo>
                    <a:pt x="0" y="1003"/>
                  </a:lnTo>
                  <a:close/>
                  <a:moveTo>
                    <a:pt x="999" y="479"/>
                  </a:moveTo>
                  <a:lnTo>
                    <a:pt x="999" y="479"/>
                  </a:lnTo>
                  <a:cubicBezTo>
                    <a:pt x="1026" y="504"/>
                    <a:pt x="1099" y="572"/>
                    <a:pt x="1099" y="572"/>
                  </a:cubicBezTo>
                  <a:cubicBezTo>
                    <a:pt x="1197" y="663"/>
                    <a:pt x="1225" y="697"/>
                    <a:pt x="1253" y="758"/>
                  </a:cubicBezTo>
                  <a:cubicBezTo>
                    <a:pt x="1271" y="800"/>
                    <a:pt x="1281" y="844"/>
                    <a:pt x="1281" y="888"/>
                  </a:cubicBezTo>
                  <a:cubicBezTo>
                    <a:pt x="1281" y="975"/>
                    <a:pt x="1242" y="1064"/>
                    <a:pt x="1166" y="1146"/>
                  </a:cubicBezTo>
                  <a:cubicBezTo>
                    <a:pt x="1053" y="1269"/>
                    <a:pt x="914" y="1313"/>
                    <a:pt x="785" y="1265"/>
                  </a:cubicBezTo>
                  <a:cubicBezTo>
                    <a:pt x="719" y="1242"/>
                    <a:pt x="661" y="1200"/>
                    <a:pt x="560" y="1107"/>
                  </a:cubicBezTo>
                  <a:cubicBezTo>
                    <a:pt x="560" y="1107"/>
                    <a:pt x="509" y="1059"/>
                    <a:pt x="484" y="1037"/>
                  </a:cubicBezTo>
                  <a:cubicBezTo>
                    <a:pt x="516" y="1001"/>
                    <a:pt x="966" y="515"/>
                    <a:pt x="999" y="479"/>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5" name="Freeform 20">
              <a:extLst>
                <a:ext uri="{FF2B5EF4-FFF2-40B4-BE49-F238E27FC236}">
                  <a16:creationId xmlns:a16="http://schemas.microsoft.com/office/drawing/2014/main" id="{2D40A47B-E4E8-90F9-7BCE-6EE13FB1039F}"/>
                </a:ext>
              </a:extLst>
            </p:cNvPr>
            <p:cNvSpPr>
              <a:spLocks noChangeArrowheads="1"/>
            </p:cNvSpPr>
            <p:nvPr/>
          </p:nvSpPr>
          <p:spPr bwMode="auto">
            <a:xfrm>
              <a:off x="6942660" y="1592953"/>
              <a:ext cx="589701" cy="589472"/>
            </a:xfrm>
            <a:custGeom>
              <a:avLst/>
              <a:gdLst>
                <a:gd name="T0" fmla="*/ 0 w 1688"/>
                <a:gd name="T1" fmla="*/ 290946 h 1618"/>
                <a:gd name="T2" fmla="*/ 0 w 1688"/>
                <a:gd name="T3" fmla="*/ 290946 h 1618"/>
                <a:gd name="T4" fmla="*/ 213597 w 1688"/>
                <a:gd name="T5" fmla="*/ 582253 h 1618"/>
                <a:gd name="T6" fmla="*/ 298964 w 1688"/>
                <a:gd name="T7" fmla="*/ 519599 h 1618"/>
                <a:gd name="T8" fmla="*/ 166051 w 1688"/>
                <a:gd name="T9" fmla="*/ 338117 h 1618"/>
                <a:gd name="T10" fmla="*/ 242053 w 1688"/>
                <a:gd name="T11" fmla="*/ 282304 h 1618"/>
                <a:gd name="T12" fmla="*/ 366321 w 1688"/>
                <a:gd name="T13" fmla="*/ 451543 h 1618"/>
                <a:gd name="T14" fmla="*/ 453488 w 1688"/>
                <a:gd name="T15" fmla="*/ 387448 h 1618"/>
                <a:gd name="T16" fmla="*/ 328860 w 1688"/>
                <a:gd name="T17" fmla="*/ 218570 h 1618"/>
                <a:gd name="T18" fmla="*/ 390814 w 1688"/>
                <a:gd name="T19" fmla="*/ 173200 h 1618"/>
                <a:gd name="T20" fmla="*/ 521205 w 1688"/>
                <a:gd name="T21" fmla="*/ 350360 h 1618"/>
                <a:gd name="T22" fmla="*/ 607653 w 1688"/>
                <a:gd name="T23" fmla="*/ 286986 h 1618"/>
                <a:gd name="T24" fmla="*/ 397298 w 1688"/>
                <a:gd name="T25" fmla="*/ 0 h 1618"/>
                <a:gd name="T26" fmla="*/ 0 w 1688"/>
                <a:gd name="T27" fmla="*/ 290946 h 1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8" h="1618">
                  <a:moveTo>
                    <a:pt x="0" y="808"/>
                  </a:moveTo>
                  <a:lnTo>
                    <a:pt x="0" y="808"/>
                  </a:lnTo>
                  <a:cubicBezTo>
                    <a:pt x="593" y="1617"/>
                    <a:pt x="593" y="1617"/>
                    <a:pt x="593" y="1617"/>
                  </a:cubicBezTo>
                  <a:cubicBezTo>
                    <a:pt x="830" y="1443"/>
                    <a:pt x="830" y="1443"/>
                    <a:pt x="830" y="1443"/>
                  </a:cubicBezTo>
                  <a:cubicBezTo>
                    <a:pt x="830" y="1443"/>
                    <a:pt x="490" y="978"/>
                    <a:pt x="461" y="939"/>
                  </a:cubicBezTo>
                  <a:cubicBezTo>
                    <a:pt x="493" y="914"/>
                    <a:pt x="639" y="808"/>
                    <a:pt x="672" y="784"/>
                  </a:cubicBezTo>
                  <a:cubicBezTo>
                    <a:pt x="700" y="823"/>
                    <a:pt x="1017" y="1254"/>
                    <a:pt x="1017" y="1254"/>
                  </a:cubicBezTo>
                  <a:cubicBezTo>
                    <a:pt x="1259" y="1076"/>
                    <a:pt x="1259" y="1076"/>
                    <a:pt x="1259" y="1076"/>
                  </a:cubicBezTo>
                  <a:cubicBezTo>
                    <a:pt x="1259" y="1076"/>
                    <a:pt x="943" y="646"/>
                    <a:pt x="913" y="607"/>
                  </a:cubicBezTo>
                  <a:cubicBezTo>
                    <a:pt x="945" y="583"/>
                    <a:pt x="1054" y="504"/>
                    <a:pt x="1085" y="481"/>
                  </a:cubicBezTo>
                  <a:cubicBezTo>
                    <a:pt x="1113" y="520"/>
                    <a:pt x="1447" y="973"/>
                    <a:pt x="1447" y="973"/>
                  </a:cubicBezTo>
                  <a:cubicBezTo>
                    <a:pt x="1687" y="797"/>
                    <a:pt x="1687" y="797"/>
                    <a:pt x="1687" y="797"/>
                  </a:cubicBezTo>
                  <a:cubicBezTo>
                    <a:pt x="1103" y="0"/>
                    <a:pt x="1103" y="0"/>
                    <a:pt x="1103" y="0"/>
                  </a:cubicBezTo>
                  <a:lnTo>
                    <a:pt x="0" y="808"/>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6" name="Freeform 21">
              <a:extLst>
                <a:ext uri="{FF2B5EF4-FFF2-40B4-BE49-F238E27FC236}">
                  <a16:creationId xmlns:a16="http://schemas.microsoft.com/office/drawing/2014/main" id="{91262607-2CA1-B1C3-D27C-A59D5E1DB4DE}"/>
                </a:ext>
              </a:extLst>
            </p:cNvPr>
            <p:cNvSpPr>
              <a:spLocks noChangeArrowheads="1"/>
            </p:cNvSpPr>
            <p:nvPr/>
          </p:nvSpPr>
          <p:spPr bwMode="auto">
            <a:xfrm>
              <a:off x="7266987" y="2005584"/>
              <a:ext cx="560226" cy="501042"/>
            </a:xfrm>
            <a:custGeom>
              <a:avLst/>
              <a:gdLst>
                <a:gd name="T0" fmla="*/ 267476 w 1603"/>
                <a:gd name="T1" fmla="*/ 48544 h 1373"/>
                <a:gd name="T2" fmla="*/ 267476 w 1603"/>
                <a:gd name="T3" fmla="*/ 48544 h 1373"/>
                <a:gd name="T4" fmla="*/ 343538 w 1603"/>
                <a:gd name="T5" fmla="*/ 198132 h 1373"/>
                <a:gd name="T6" fmla="*/ 0 w 1603"/>
                <a:gd name="T7" fmla="*/ 371093 h 1373"/>
                <a:gd name="T8" fmla="*/ 62003 w 1603"/>
                <a:gd name="T9" fmla="*/ 493352 h 1373"/>
                <a:gd name="T10" fmla="*/ 405540 w 1603"/>
                <a:gd name="T11" fmla="*/ 320032 h 1373"/>
                <a:gd name="T12" fmla="*/ 480881 w 1603"/>
                <a:gd name="T13" fmla="*/ 468901 h 1373"/>
                <a:gd name="T14" fmla="*/ 577490 w 1603"/>
                <a:gd name="T15" fmla="*/ 419997 h 1373"/>
                <a:gd name="T16" fmla="*/ 364085 w 1603"/>
                <a:gd name="T17" fmla="*/ 0 h 1373"/>
                <a:gd name="T18" fmla="*/ 267476 w 1603"/>
                <a:gd name="T19" fmla="*/ 48544 h 1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1373">
                  <a:moveTo>
                    <a:pt x="742" y="135"/>
                  </a:moveTo>
                  <a:lnTo>
                    <a:pt x="742" y="135"/>
                  </a:lnTo>
                  <a:cubicBezTo>
                    <a:pt x="742" y="135"/>
                    <a:pt x="931" y="508"/>
                    <a:pt x="953" y="551"/>
                  </a:cubicBezTo>
                  <a:cubicBezTo>
                    <a:pt x="907" y="573"/>
                    <a:pt x="0" y="1032"/>
                    <a:pt x="0" y="1032"/>
                  </a:cubicBezTo>
                  <a:cubicBezTo>
                    <a:pt x="172" y="1372"/>
                    <a:pt x="172" y="1372"/>
                    <a:pt x="172" y="1372"/>
                  </a:cubicBezTo>
                  <a:cubicBezTo>
                    <a:pt x="172" y="1372"/>
                    <a:pt x="1079" y="913"/>
                    <a:pt x="1125" y="890"/>
                  </a:cubicBezTo>
                  <a:cubicBezTo>
                    <a:pt x="1145" y="933"/>
                    <a:pt x="1334" y="1304"/>
                    <a:pt x="1334" y="1304"/>
                  </a:cubicBezTo>
                  <a:cubicBezTo>
                    <a:pt x="1602" y="1168"/>
                    <a:pt x="1602" y="1168"/>
                    <a:pt x="1602" y="1168"/>
                  </a:cubicBezTo>
                  <a:cubicBezTo>
                    <a:pt x="1010" y="0"/>
                    <a:pt x="1010" y="0"/>
                    <a:pt x="1010" y="0"/>
                  </a:cubicBezTo>
                  <a:lnTo>
                    <a:pt x="742" y="13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7" name="Freeform 22">
              <a:extLst>
                <a:ext uri="{FF2B5EF4-FFF2-40B4-BE49-F238E27FC236}">
                  <a16:creationId xmlns:a16="http://schemas.microsoft.com/office/drawing/2014/main" id="{294D23AC-7871-1B14-087E-95DEAE50E762}"/>
                </a:ext>
              </a:extLst>
            </p:cNvPr>
            <p:cNvSpPr>
              <a:spLocks noChangeArrowheads="1"/>
            </p:cNvSpPr>
            <p:nvPr/>
          </p:nvSpPr>
          <p:spPr bwMode="auto">
            <a:xfrm>
              <a:off x="7502867" y="2889793"/>
              <a:ext cx="530731" cy="265253"/>
            </a:xfrm>
            <a:custGeom>
              <a:avLst/>
              <a:gdLst>
                <a:gd name="T0" fmla="*/ 0 w 1428"/>
                <a:gd name="T1" fmla="*/ 128046 h 691"/>
                <a:gd name="T2" fmla="*/ 31697 w 1428"/>
                <a:gd name="T3" fmla="*/ 248877 h 691"/>
                <a:gd name="T4" fmla="*/ 513990 w 1428"/>
                <a:gd name="T5" fmla="*/ 121553 h 691"/>
                <a:gd name="T6" fmla="*/ 481933 w 1428"/>
                <a:gd name="T7" fmla="*/ 0 h 691"/>
                <a:gd name="T8" fmla="*/ 0 w 1428"/>
                <a:gd name="T9" fmla="*/ 128046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8" h="691">
                  <a:moveTo>
                    <a:pt x="0" y="355"/>
                  </a:moveTo>
                  <a:lnTo>
                    <a:pt x="88" y="690"/>
                  </a:lnTo>
                  <a:lnTo>
                    <a:pt x="1427" y="337"/>
                  </a:lnTo>
                  <a:lnTo>
                    <a:pt x="1338" y="0"/>
                  </a:lnTo>
                  <a:lnTo>
                    <a:pt x="0" y="35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8" name="Freeform 23">
              <a:extLst>
                <a:ext uri="{FF2B5EF4-FFF2-40B4-BE49-F238E27FC236}">
                  <a16:creationId xmlns:a16="http://schemas.microsoft.com/office/drawing/2014/main" id="{56A1FA3D-41CE-977A-467C-4F8D429643D4}"/>
                </a:ext>
              </a:extLst>
            </p:cNvPr>
            <p:cNvSpPr>
              <a:spLocks noChangeArrowheads="1"/>
            </p:cNvSpPr>
            <p:nvPr/>
          </p:nvSpPr>
          <p:spPr bwMode="auto">
            <a:xfrm>
              <a:off x="7561837" y="3184529"/>
              <a:ext cx="530731" cy="383148"/>
            </a:xfrm>
            <a:custGeom>
              <a:avLst/>
              <a:gdLst>
                <a:gd name="T0" fmla="*/ 354227 w 1467"/>
                <a:gd name="T1" fmla="*/ 13316 h 1041"/>
                <a:gd name="T2" fmla="*/ 354227 w 1467"/>
                <a:gd name="T3" fmla="*/ 13316 h 1041"/>
                <a:gd name="T4" fmla="*/ 263418 w 1467"/>
                <a:gd name="T5" fmla="*/ 76657 h 1041"/>
                <a:gd name="T6" fmla="*/ 256571 w 1467"/>
                <a:gd name="T7" fmla="*/ 69100 h 1041"/>
                <a:gd name="T8" fmla="*/ 138376 w 1467"/>
                <a:gd name="T9" fmla="*/ 34550 h 1041"/>
                <a:gd name="T10" fmla="*/ 15495 w 1467"/>
                <a:gd name="T11" fmla="*/ 220255 h 1041"/>
                <a:gd name="T12" fmla="*/ 190627 w 1467"/>
                <a:gd name="T13" fmla="*/ 359894 h 1041"/>
                <a:gd name="T14" fmla="*/ 243238 w 1467"/>
                <a:gd name="T15" fmla="*/ 341540 h 1041"/>
                <a:gd name="T16" fmla="*/ 243238 w 1467"/>
                <a:gd name="T17" fmla="*/ 341540 h 1041"/>
                <a:gd name="T18" fmla="*/ 295129 w 1467"/>
                <a:gd name="T19" fmla="*/ 280718 h 1041"/>
                <a:gd name="T20" fmla="*/ 401073 w 1467"/>
                <a:gd name="T21" fmla="*/ 313468 h 1041"/>
                <a:gd name="T22" fmla="*/ 514224 w 1467"/>
                <a:gd name="T23" fmla="*/ 139639 h 1041"/>
                <a:gd name="T24" fmla="*/ 354227 w 1467"/>
                <a:gd name="T25" fmla="*/ 13316 h 1041"/>
                <a:gd name="T26" fmla="*/ 115313 w 1467"/>
                <a:gd name="T27" fmla="*/ 229253 h 1041"/>
                <a:gd name="T28" fmla="*/ 115313 w 1467"/>
                <a:gd name="T29" fmla="*/ 229253 h 1041"/>
                <a:gd name="T30" fmla="*/ 101980 w 1467"/>
                <a:gd name="T31" fmla="*/ 208379 h 1041"/>
                <a:gd name="T32" fmla="*/ 161438 w 1467"/>
                <a:gd name="T33" fmla="*/ 155834 h 1041"/>
                <a:gd name="T34" fmla="*/ 230986 w 1467"/>
                <a:gd name="T35" fmla="*/ 187145 h 1041"/>
                <a:gd name="T36" fmla="*/ 231347 w 1467"/>
                <a:gd name="T37" fmla="*/ 192903 h 1041"/>
                <a:gd name="T38" fmla="*/ 225221 w 1467"/>
                <a:gd name="T39" fmla="*/ 211618 h 1041"/>
                <a:gd name="T40" fmla="*/ 171528 w 1467"/>
                <a:gd name="T41" fmla="*/ 237530 h 1041"/>
                <a:gd name="T42" fmla="*/ 115313 w 1467"/>
                <a:gd name="T43" fmla="*/ 229253 h 1041"/>
                <a:gd name="T44" fmla="*/ 326480 w 1467"/>
                <a:gd name="T45" fmla="*/ 190744 h 1041"/>
                <a:gd name="T46" fmla="*/ 326480 w 1467"/>
                <a:gd name="T47" fmla="*/ 190744 h 1041"/>
                <a:gd name="T48" fmla="*/ 316750 w 1467"/>
                <a:gd name="T49" fmla="*/ 174189 h 1041"/>
                <a:gd name="T50" fmla="*/ 321795 w 1467"/>
                <a:gd name="T51" fmla="*/ 152955 h 1041"/>
                <a:gd name="T52" fmla="*/ 366479 w 1467"/>
                <a:gd name="T53" fmla="*/ 130642 h 1041"/>
                <a:gd name="T54" fmla="*/ 414406 w 1467"/>
                <a:gd name="T55" fmla="*/ 137120 h 1041"/>
                <a:gd name="T56" fmla="*/ 425217 w 1467"/>
                <a:gd name="T57" fmla="*/ 155474 h 1041"/>
                <a:gd name="T58" fmla="*/ 425217 w 1467"/>
                <a:gd name="T59" fmla="*/ 155474 h 1041"/>
                <a:gd name="T60" fmla="*/ 421253 w 1467"/>
                <a:gd name="T61" fmla="*/ 177068 h 1041"/>
                <a:gd name="T62" fmla="*/ 378371 w 1467"/>
                <a:gd name="T63" fmla="*/ 197222 h 1041"/>
                <a:gd name="T64" fmla="*/ 326480 w 1467"/>
                <a:gd name="T65" fmla="*/ 190744 h 1041"/>
                <a:gd name="T66" fmla="*/ 444676 w 1467"/>
                <a:gd name="T67" fmla="*/ 152595 h 1041"/>
                <a:gd name="T68" fmla="*/ 444676 w 1467"/>
                <a:gd name="T69" fmla="*/ 152595 h 10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7" h="1041">
                  <a:moveTo>
                    <a:pt x="983" y="37"/>
                  </a:moveTo>
                  <a:lnTo>
                    <a:pt x="983" y="37"/>
                  </a:lnTo>
                  <a:cubicBezTo>
                    <a:pt x="863" y="56"/>
                    <a:pt x="788" y="108"/>
                    <a:pt x="731" y="213"/>
                  </a:cubicBezTo>
                  <a:cubicBezTo>
                    <a:pt x="725" y="206"/>
                    <a:pt x="719" y="199"/>
                    <a:pt x="712" y="192"/>
                  </a:cubicBezTo>
                  <a:cubicBezTo>
                    <a:pt x="631" y="111"/>
                    <a:pt x="512" y="76"/>
                    <a:pt x="384" y="96"/>
                  </a:cubicBezTo>
                  <a:cubicBezTo>
                    <a:pt x="141" y="135"/>
                    <a:pt x="0" y="347"/>
                    <a:pt x="43" y="612"/>
                  </a:cubicBezTo>
                  <a:cubicBezTo>
                    <a:pt x="87" y="884"/>
                    <a:pt x="283" y="1040"/>
                    <a:pt x="529" y="1000"/>
                  </a:cubicBezTo>
                  <a:cubicBezTo>
                    <a:pt x="582" y="992"/>
                    <a:pt x="632" y="974"/>
                    <a:pt x="675" y="949"/>
                  </a:cubicBezTo>
                  <a:cubicBezTo>
                    <a:pt x="746" y="904"/>
                    <a:pt x="789" y="854"/>
                    <a:pt x="819" y="780"/>
                  </a:cubicBezTo>
                  <a:cubicBezTo>
                    <a:pt x="900" y="858"/>
                    <a:pt x="999" y="889"/>
                    <a:pt x="1113" y="871"/>
                  </a:cubicBezTo>
                  <a:cubicBezTo>
                    <a:pt x="1334" y="835"/>
                    <a:pt x="1466" y="632"/>
                    <a:pt x="1427" y="388"/>
                  </a:cubicBezTo>
                  <a:cubicBezTo>
                    <a:pt x="1388" y="142"/>
                    <a:pt x="1209" y="0"/>
                    <a:pt x="983" y="37"/>
                  </a:cubicBezTo>
                  <a:close/>
                  <a:moveTo>
                    <a:pt x="320" y="637"/>
                  </a:moveTo>
                  <a:lnTo>
                    <a:pt x="320" y="637"/>
                  </a:lnTo>
                  <a:cubicBezTo>
                    <a:pt x="299" y="622"/>
                    <a:pt x="287" y="602"/>
                    <a:pt x="283" y="579"/>
                  </a:cubicBezTo>
                  <a:cubicBezTo>
                    <a:pt x="273" y="509"/>
                    <a:pt x="338" y="450"/>
                    <a:pt x="448" y="433"/>
                  </a:cubicBezTo>
                  <a:cubicBezTo>
                    <a:pt x="556" y="415"/>
                    <a:pt x="630" y="450"/>
                    <a:pt x="641" y="520"/>
                  </a:cubicBezTo>
                  <a:cubicBezTo>
                    <a:pt x="642" y="525"/>
                    <a:pt x="642" y="530"/>
                    <a:pt x="642" y="536"/>
                  </a:cubicBezTo>
                  <a:cubicBezTo>
                    <a:pt x="642" y="555"/>
                    <a:pt x="637" y="573"/>
                    <a:pt x="625" y="588"/>
                  </a:cubicBezTo>
                  <a:cubicBezTo>
                    <a:pt x="599" y="624"/>
                    <a:pt x="546" y="650"/>
                    <a:pt x="476" y="660"/>
                  </a:cubicBezTo>
                  <a:cubicBezTo>
                    <a:pt x="410" y="671"/>
                    <a:pt x="354" y="663"/>
                    <a:pt x="320" y="637"/>
                  </a:cubicBezTo>
                  <a:close/>
                  <a:moveTo>
                    <a:pt x="906" y="530"/>
                  </a:moveTo>
                  <a:lnTo>
                    <a:pt x="906" y="530"/>
                  </a:lnTo>
                  <a:cubicBezTo>
                    <a:pt x="890" y="518"/>
                    <a:pt x="882" y="504"/>
                    <a:pt x="879" y="484"/>
                  </a:cubicBezTo>
                  <a:cubicBezTo>
                    <a:pt x="875" y="462"/>
                    <a:pt x="880" y="443"/>
                    <a:pt x="893" y="425"/>
                  </a:cubicBezTo>
                  <a:cubicBezTo>
                    <a:pt x="915" y="394"/>
                    <a:pt x="959" y="372"/>
                    <a:pt x="1017" y="363"/>
                  </a:cubicBezTo>
                  <a:cubicBezTo>
                    <a:pt x="1074" y="354"/>
                    <a:pt x="1121" y="360"/>
                    <a:pt x="1150" y="381"/>
                  </a:cubicBezTo>
                  <a:cubicBezTo>
                    <a:pt x="1167" y="393"/>
                    <a:pt x="1177" y="409"/>
                    <a:pt x="1180" y="432"/>
                  </a:cubicBezTo>
                  <a:cubicBezTo>
                    <a:pt x="1185" y="456"/>
                    <a:pt x="1180" y="476"/>
                    <a:pt x="1169" y="492"/>
                  </a:cubicBezTo>
                  <a:cubicBezTo>
                    <a:pt x="1148" y="520"/>
                    <a:pt x="1108" y="538"/>
                    <a:pt x="1050" y="548"/>
                  </a:cubicBezTo>
                  <a:cubicBezTo>
                    <a:pt x="988" y="559"/>
                    <a:pt x="937" y="551"/>
                    <a:pt x="906" y="530"/>
                  </a:cubicBezTo>
                  <a:close/>
                  <a:moveTo>
                    <a:pt x="1234" y="424"/>
                  </a:moveTo>
                  <a:lnTo>
                    <a:pt x="1234" y="424"/>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9" name="Freeform 24">
              <a:extLst>
                <a:ext uri="{FF2B5EF4-FFF2-40B4-BE49-F238E27FC236}">
                  <a16:creationId xmlns:a16="http://schemas.microsoft.com/office/drawing/2014/main" id="{D83156BA-C4DB-F915-20BC-1FE5196DF637}"/>
                </a:ext>
              </a:extLst>
            </p:cNvPr>
            <p:cNvSpPr>
              <a:spLocks noChangeArrowheads="1"/>
            </p:cNvSpPr>
            <p:nvPr/>
          </p:nvSpPr>
          <p:spPr bwMode="auto">
            <a:xfrm>
              <a:off x="7620808" y="3626624"/>
              <a:ext cx="501256" cy="324219"/>
            </a:xfrm>
            <a:custGeom>
              <a:avLst/>
              <a:gdLst>
                <a:gd name="T0" fmla="*/ 368507 w 1413"/>
                <a:gd name="T1" fmla="*/ 5042 h 842"/>
                <a:gd name="T2" fmla="*/ 368507 w 1413"/>
                <a:gd name="T3" fmla="*/ 5042 h 842"/>
                <a:gd name="T4" fmla="*/ 381449 w 1413"/>
                <a:gd name="T5" fmla="*/ 22327 h 842"/>
                <a:gd name="T6" fmla="*/ 391875 w 1413"/>
                <a:gd name="T7" fmla="*/ 42133 h 842"/>
                <a:gd name="T8" fmla="*/ 406256 w 1413"/>
                <a:gd name="T9" fmla="*/ 98670 h 842"/>
                <a:gd name="T10" fmla="*/ 406616 w 1413"/>
                <a:gd name="T11" fmla="*/ 101911 h 842"/>
                <a:gd name="T12" fmla="*/ 391875 w 1413"/>
                <a:gd name="T13" fmla="*/ 142964 h 842"/>
                <a:gd name="T14" fmla="*/ 363473 w 1413"/>
                <a:gd name="T15" fmla="*/ 157008 h 842"/>
                <a:gd name="T16" fmla="*/ 313141 w 1413"/>
                <a:gd name="T17" fmla="*/ 104432 h 842"/>
                <a:gd name="T18" fmla="*/ 311703 w 1413"/>
                <a:gd name="T19" fmla="*/ 95429 h 842"/>
                <a:gd name="T20" fmla="*/ 211038 w 1413"/>
                <a:gd name="T21" fmla="*/ 99751 h 842"/>
                <a:gd name="T22" fmla="*/ 210678 w 1413"/>
                <a:gd name="T23" fmla="*/ 108393 h 842"/>
                <a:gd name="T24" fmla="*/ 157829 w 1413"/>
                <a:gd name="T25" fmla="*/ 173933 h 842"/>
                <a:gd name="T26" fmla="*/ 102822 w 1413"/>
                <a:gd name="T27" fmla="*/ 117036 h 842"/>
                <a:gd name="T28" fmla="*/ 132662 w 1413"/>
                <a:gd name="T29" fmla="*/ 19086 h 842"/>
                <a:gd name="T30" fmla="*/ 143088 w 1413"/>
                <a:gd name="T31" fmla="*/ 3601 h 842"/>
                <a:gd name="T32" fmla="*/ 27323 w 1413"/>
                <a:gd name="T33" fmla="*/ 9003 h 842"/>
                <a:gd name="T34" fmla="*/ 25166 w 1413"/>
                <a:gd name="T35" fmla="*/ 14044 h 842"/>
                <a:gd name="T36" fmla="*/ 1798 w 1413"/>
                <a:gd name="T37" fmla="*/ 133241 h 842"/>
                <a:gd name="T38" fmla="*/ 55725 w 1413"/>
                <a:gd name="T39" fmla="*/ 266122 h 842"/>
                <a:gd name="T40" fmla="*/ 157110 w 1413"/>
                <a:gd name="T41" fmla="*/ 301052 h 842"/>
                <a:gd name="T42" fmla="*/ 236204 w 1413"/>
                <a:gd name="T43" fmla="*/ 275124 h 842"/>
                <a:gd name="T44" fmla="*/ 276829 w 1413"/>
                <a:gd name="T45" fmla="*/ 224349 h 842"/>
                <a:gd name="T46" fmla="*/ 387202 w 1413"/>
                <a:gd name="T47" fmla="*/ 277645 h 842"/>
                <a:gd name="T48" fmla="*/ 467015 w 1413"/>
                <a:gd name="T49" fmla="*/ 241274 h 842"/>
                <a:gd name="T50" fmla="*/ 505483 w 1413"/>
                <a:gd name="T51" fmla="*/ 114875 h 842"/>
                <a:gd name="T52" fmla="*/ 479238 w 1413"/>
                <a:gd name="T53" fmla="*/ 5762 h 842"/>
                <a:gd name="T54" fmla="*/ 476003 w 1413"/>
                <a:gd name="T55" fmla="*/ 0 h 842"/>
                <a:gd name="T56" fmla="*/ 368507 w 1413"/>
                <a:gd name="T57" fmla="*/ 5042 h 8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13" h="842">
                  <a:moveTo>
                    <a:pt x="1025" y="14"/>
                  </a:moveTo>
                  <a:lnTo>
                    <a:pt x="1025" y="14"/>
                  </a:lnTo>
                  <a:cubicBezTo>
                    <a:pt x="1025" y="14"/>
                    <a:pt x="1059" y="60"/>
                    <a:pt x="1061" y="62"/>
                  </a:cubicBezTo>
                  <a:cubicBezTo>
                    <a:pt x="1063" y="66"/>
                    <a:pt x="1090" y="117"/>
                    <a:pt x="1090" y="117"/>
                  </a:cubicBezTo>
                  <a:cubicBezTo>
                    <a:pt x="1111" y="158"/>
                    <a:pt x="1129" y="226"/>
                    <a:pt x="1130" y="274"/>
                  </a:cubicBezTo>
                  <a:cubicBezTo>
                    <a:pt x="1131" y="277"/>
                    <a:pt x="1131" y="280"/>
                    <a:pt x="1131" y="283"/>
                  </a:cubicBezTo>
                  <a:cubicBezTo>
                    <a:pt x="1131" y="328"/>
                    <a:pt x="1116" y="369"/>
                    <a:pt x="1090" y="397"/>
                  </a:cubicBezTo>
                  <a:cubicBezTo>
                    <a:pt x="1069" y="421"/>
                    <a:pt x="1041" y="435"/>
                    <a:pt x="1011" y="436"/>
                  </a:cubicBezTo>
                  <a:cubicBezTo>
                    <a:pt x="942" y="439"/>
                    <a:pt x="883" y="377"/>
                    <a:pt x="871" y="290"/>
                  </a:cubicBezTo>
                  <a:cubicBezTo>
                    <a:pt x="867" y="265"/>
                    <a:pt x="867" y="265"/>
                    <a:pt x="867" y="265"/>
                  </a:cubicBezTo>
                  <a:cubicBezTo>
                    <a:pt x="587" y="277"/>
                    <a:pt x="587" y="277"/>
                    <a:pt x="587" y="277"/>
                  </a:cubicBezTo>
                  <a:cubicBezTo>
                    <a:pt x="586" y="301"/>
                    <a:pt x="586" y="301"/>
                    <a:pt x="586" y="301"/>
                  </a:cubicBezTo>
                  <a:cubicBezTo>
                    <a:pt x="580" y="413"/>
                    <a:pt x="525" y="479"/>
                    <a:pt x="439" y="483"/>
                  </a:cubicBezTo>
                  <a:cubicBezTo>
                    <a:pt x="355" y="486"/>
                    <a:pt x="291" y="420"/>
                    <a:pt x="286" y="325"/>
                  </a:cubicBezTo>
                  <a:cubicBezTo>
                    <a:pt x="282" y="232"/>
                    <a:pt x="308" y="151"/>
                    <a:pt x="369" y="53"/>
                  </a:cubicBezTo>
                  <a:cubicBezTo>
                    <a:pt x="398" y="10"/>
                    <a:pt x="398" y="10"/>
                    <a:pt x="398" y="10"/>
                  </a:cubicBezTo>
                  <a:cubicBezTo>
                    <a:pt x="76" y="25"/>
                    <a:pt x="76" y="25"/>
                    <a:pt x="76" y="25"/>
                  </a:cubicBezTo>
                  <a:cubicBezTo>
                    <a:pt x="70" y="39"/>
                    <a:pt x="70" y="39"/>
                    <a:pt x="70" y="39"/>
                  </a:cubicBezTo>
                  <a:cubicBezTo>
                    <a:pt x="25" y="132"/>
                    <a:pt x="0" y="256"/>
                    <a:pt x="5" y="370"/>
                  </a:cubicBezTo>
                  <a:cubicBezTo>
                    <a:pt x="12" y="529"/>
                    <a:pt x="64" y="657"/>
                    <a:pt x="155" y="739"/>
                  </a:cubicBezTo>
                  <a:cubicBezTo>
                    <a:pt x="229" y="808"/>
                    <a:pt x="327" y="841"/>
                    <a:pt x="437" y="836"/>
                  </a:cubicBezTo>
                  <a:cubicBezTo>
                    <a:pt x="522" y="833"/>
                    <a:pt x="594" y="809"/>
                    <a:pt x="657" y="764"/>
                  </a:cubicBezTo>
                  <a:cubicBezTo>
                    <a:pt x="711" y="724"/>
                    <a:pt x="738" y="691"/>
                    <a:pt x="770" y="623"/>
                  </a:cubicBezTo>
                  <a:cubicBezTo>
                    <a:pt x="847" y="724"/>
                    <a:pt x="955" y="777"/>
                    <a:pt x="1077" y="771"/>
                  </a:cubicBezTo>
                  <a:cubicBezTo>
                    <a:pt x="1164" y="768"/>
                    <a:pt x="1241" y="732"/>
                    <a:pt x="1299" y="670"/>
                  </a:cubicBezTo>
                  <a:cubicBezTo>
                    <a:pt x="1374" y="587"/>
                    <a:pt x="1412" y="462"/>
                    <a:pt x="1406" y="319"/>
                  </a:cubicBezTo>
                  <a:cubicBezTo>
                    <a:pt x="1401" y="210"/>
                    <a:pt x="1376" y="105"/>
                    <a:pt x="1333" y="16"/>
                  </a:cubicBezTo>
                  <a:cubicBezTo>
                    <a:pt x="1324" y="0"/>
                    <a:pt x="1324" y="0"/>
                    <a:pt x="1324" y="0"/>
                  </a:cubicBezTo>
                  <a:lnTo>
                    <a:pt x="1025"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0" name="Freeform 25">
              <a:extLst>
                <a:ext uri="{FF2B5EF4-FFF2-40B4-BE49-F238E27FC236}">
                  <a16:creationId xmlns:a16="http://schemas.microsoft.com/office/drawing/2014/main" id="{B7DAD2FC-3790-0DB8-FD0E-D109415AF45E}"/>
                </a:ext>
              </a:extLst>
            </p:cNvPr>
            <p:cNvSpPr>
              <a:spLocks noChangeArrowheads="1"/>
            </p:cNvSpPr>
            <p:nvPr/>
          </p:nvSpPr>
          <p:spPr bwMode="auto">
            <a:xfrm>
              <a:off x="7620808" y="4039254"/>
              <a:ext cx="530731" cy="353683"/>
            </a:xfrm>
            <a:custGeom>
              <a:avLst/>
              <a:gdLst>
                <a:gd name="T0" fmla="*/ 2884 w 1427"/>
                <a:gd name="T1" fmla="*/ 161954 h 966"/>
                <a:gd name="T2" fmla="*/ 2884 w 1427"/>
                <a:gd name="T3" fmla="*/ 161954 h 966"/>
                <a:gd name="T4" fmla="*/ 35684 w 1427"/>
                <a:gd name="T5" fmla="*/ 264525 h 966"/>
                <a:gd name="T6" fmla="*/ 245821 w 1427"/>
                <a:gd name="T7" fmla="*/ 343343 h 966"/>
                <a:gd name="T8" fmla="*/ 245461 w 1427"/>
                <a:gd name="T9" fmla="*/ 343343 h 966"/>
                <a:gd name="T10" fmla="*/ 250507 w 1427"/>
                <a:gd name="T11" fmla="*/ 343703 h 966"/>
                <a:gd name="T12" fmla="*/ 388916 w 1427"/>
                <a:gd name="T13" fmla="*/ 331107 h 966"/>
                <a:gd name="T14" fmla="*/ 507141 w 1427"/>
                <a:gd name="T15" fmla="*/ 195425 h 966"/>
                <a:gd name="T16" fmla="*/ 266366 w 1427"/>
                <a:gd name="T17" fmla="*/ 11157 h 966"/>
                <a:gd name="T18" fmla="*/ 2884 w 1427"/>
                <a:gd name="T19" fmla="*/ 161954 h 966"/>
                <a:gd name="T20" fmla="*/ 257355 w 1427"/>
                <a:gd name="T21" fmla="*/ 218099 h 966"/>
                <a:gd name="T22" fmla="*/ 257355 w 1427"/>
                <a:gd name="T23" fmla="*/ 218099 h 966"/>
                <a:gd name="T24" fmla="*/ 155711 w 1427"/>
                <a:gd name="T25" fmla="*/ 205142 h 966"/>
                <a:gd name="T26" fmla="*/ 109935 w 1427"/>
                <a:gd name="T27" fmla="*/ 167713 h 966"/>
                <a:gd name="T28" fmla="*/ 118225 w 1427"/>
                <a:gd name="T29" fmla="*/ 151157 h 966"/>
                <a:gd name="T30" fmla="*/ 253030 w 1427"/>
                <a:gd name="T31" fmla="*/ 137121 h 966"/>
                <a:gd name="T32" fmla="*/ 364406 w 1427"/>
                <a:gd name="T33" fmla="*/ 152957 h 966"/>
                <a:gd name="T34" fmla="*/ 399369 w 1427"/>
                <a:gd name="T35" fmla="*/ 187867 h 966"/>
                <a:gd name="T36" fmla="*/ 357918 w 1427"/>
                <a:gd name="T37" fmla="*/ 217379 h 966"/>
                <a:gd name="T38" fmla="*/ 357918 w 1427"/>
                <a:gd name="T39" fmla="*/ 217379 h 966"/>
                <a:gd name="T40" fmla="*/ 257355 w 1427"/>
                <a:gd name="T41" fmla="*/ 218099 h 966"/>
                <a:gd name="T42" fmla="*/ 360802 w 1427"/>
                <a:gd name="T43" fmla="*/ 236093 h 966"/>
                <a:gd name="T44" fmla="*/ 360802 w 1427"/>
                <a:gd name="T45" fmla="*/ 236093 h 9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 h="966">
                  <a:moveTo>
                    <a:pt x="8" y="450"/>
                  </a:moveTo>
                  <a:lnTo>
                    <a:pt x="8" y="450"/>
                  </a:lnTo>
                  <a:cubicBezTo>
                    <a:pt x="0" y="560"/>
                    <a:pt x="31" y="656"/>
                    <a:pt x="99" y="735"/>
                  </a:cubicBezTo>
                  <a:cubicBezTo>
                    <a:pt x="210" y="860"/>
                    <a:pt x="411" y="936"/>
                    <a:pt x="682" y="954"/>
                  </a:cubicBezTo>
                  <a:cubicBezTo>
                    <a:pt x="681" y="954"/>
                    <a:pt x="681" y="954"/>
                    <a:pt x="681" y="954"/>
                  </a:cubicBezTo>
                  <a:cubicBezTo>
                    <a:pt x="695" y="955"/>
                    <a:pt x="695" y="955"/>
                    <a:pt x="695" y="955"/>
                  </a:cubicBezTo>
                  <a:cubicBezTo>
                    <a:pt x="853" y="965"/>
                    <a:pt x="979" y="953"/>
                    <a:pt x="1079" y="920"/>
                  </a:cubicBezTo>
                  <a:cubicBezTo>
                    <a:pt x="1272" y="859"/>
                    <a:pt x="1394" y="718"/>
                    <a:pt x="1407" y="543"/>
                  </a:cubicBezTo>
                  <a:cubicBezTo>
                    <a:pt x="1426" y="252"/>
                    <a:pt x="1176" y="60"/>
                    <a:pt x="739" y="31"/>
                  </a:cubicBezTo>
                  <a:cubicBezTo>
                    <a:pt x="295" y="0"/>
                    <a:pt x="28" y="153"/>
                    <a:pt x="8" y="450"/>
                  </a:cubicBezTo>
                  <a:close/>
                  <a:moveTo>
                    <a:pt x="714" y="606"/>
                  </a:moveTo>
                  <a:lnTo>
                    <a:pt x="714" y="606"/>
                  </a:lnTo>
                  <a:cubicBezTo>
                    <a:pt x="589" y="598"/>
                    <a:pt x="484" y="581"/>
                    <a:pt x="432" y="570"/>
                  </a:cubicBezTo>
                  <a:cubicBezTo>
                    <a:pt x="383" y="557"/>
                    <a:pt x="301" y="529"/>
                    <a:pt x="305" y="466"/>
                  </a:cubicBezTo>
                  <a:cubicBezTo>
                    <a:pt x="307" y="447"/>
                    <a:pt x="314" y="432"/>
                    <a:pt x="328" y="420"/>
                  </a:cubicBezTo>
                  <a:cubicBezTo>
                    <a:pt x="375" y="380"/>
                    <a:pt x="497" y="367"/>
                    <a:pt x="702" y="381"/>
                  </a:cubicBezTo>
                  <a:cubicBezTo>
                    <a:pt x="846" y="391"/>
                    <a:pt x="947" y="405"/>
                    <a:pt x="1011" y="425"/>
                  </a:cubicBezTo>
                  <a:cubicBezTo>
                    <a:pt x="1071" y="444"/>
                    <a:pt x="1110" y="482"/>
                    <a:pt x="1108" y="522"/>
                  </a:cubicBezTo>
                  <a:cubicBezTo>
                    <a:pt x="1103" y="582"/>
                    <a:pt x="1026" y="599"/>
                    <a:pt x="993" y="604"/>
                  </a:cubicBezTo>
                  <a:cubicBezTo>
                    <a:pt x="929" y="612"/>
                    <a:pt x="812" y="613"/>
                    <a:pt x="714" y="606"/>
                  </a:cubicBezTo>
                  <a:close/>
                  <a:moveTo>
                    <a:pt x="1001" y="656"/>
                  </a:moveTo>
                  <a:lnTo>
                    <a:pt x="1001" y="656"/>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
        <p:nvSpPr>
          <p:cNvPr id="5" name="textruta 4">
            <a:extLst>
              <a:ext uri="{FF2B5EF4-FFF2-40B4-BE49-F238E27FC236}">
                <a16:creationId xmlns:a16="http://schemas.microsoft.com/office/drawing/2014/main" id="{E2054632-A638-927D-D26C-1D1D12ACA7F6}"/>
              </a:ext>
            </a:extLst>
          </p:cNvPr>
          <p:cNvSpPr txBox="1"/>
          <p:nvPr/>
        </p:nvSpPr>
        <p:spPr>
          <a:xfrm>
            <a:off x="517842" y="2346386"/>
            <a:ext cx="6034097" cy="1950406"/>
          </a:xfrm>
          <a:prstGeom prst="rect">
            <a:avLst/>
          </a:prstGeom>
          <a:noFill/>
        </p:spPr>
        <p:txBody>
          <a:bodyPr wrap="square" lIns="91440" tIns="45720" rIns="91440" bIns="45720" rtlCol="0" anchor="t">
            <a:spAutoFit/>
          </a:bodyPr>
          <a:lstStyle/>
          <a:p>
            <a:pPr marL="342900" lvl="0" indent="-342900">
              <a:lnSpc>
                <a:spcPct val="107000"/>
              </a:lnSpc>
              <a:buFont typeface="Calibri" panose="020F0502020204030204" pitchFamily="34" charset="0"/>
              <a:buChar char="-"/>
            </a:pPr>
            <a:r>
              <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Förmånliga utbildningar inom jakt </a:t>
            </a:r>
            <a:r>
              <a:rPr lang="sv-SE" sz="1800" dirty="0">
                <a:solidFill>
                  <a:schemeClr val="bg1"/>
                </a:solidFill>
                <a:latin typeface="DINOT" panose="020B0504020101020102" pitchFamily="34" charset="0"/>
                <a:ea typeface="Calibri" panose="020F0502020204030204" pitchFamily="34" charset="0"/>
                <a:cs typeface="Times New Roman" panose="02020603050405020304" pitchFamily="18" charset="0"/>
              </a:rPr>
              <a:t>och viltvård</a:t>
            </a:r>
            <a:endPar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sv-SE" sz="1800" dirty="0">
                <a:solidFill>
                  <a:schemeClr val="bg1"/>
                </a:solidFill>
                <a:latin typeface="DINOT" panose="020B0504020101020102" pitchFamily="34" charset="0"/>
                <a:ea typeface="Calibri" panose="020F0502020204030204" pitchFamily="34" charset="0"/>
                <a:cs typeface="Times New Roman"/>
              </a:rPr>
              <a:t>Tidskriften</a:t>
            </a:r>
            <a:r>
              <a:rPr lang="sv-SE" sz="1800" dirty="0">
                <a:solidFill>
                  <a:schemeClr val="bg1"/>
                </a:solidFill>
                <a:effectLst/>
                <a:latin typeface="DINOT" panose="020B0504020101020102" pitchFamily="34" charset="0"/>
                <a:ea typeface="Calibri" panose="020F0502020204030204" pitchFamily="34" charset="0"/>
                <a:cs typeface="Times New Roman"/>
              </a:rPr>
              <a:t> Svensk Jakt</a:t>
            </a:r>
          </a:p>
          <a:p>
            <a:pPr marL="342900" lvl="0" indent="-342900">
              <a:lnSpc>
                <a:spcPct val="107000"/>
              </a:lnSpc>
              <a:buFont typeface="Calibri" panose="020F0502020204030204" pitchFamily="34" charset="0"/>
              <a:buChar char="-"/>
            </a:pPr>
            <a:r>
              <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Rabatter och erbjudanden </a:t>
            </a:r>
          </a:p>
          <a:p>
            <a:pPr marL="342900" lvl="0" indent="-342900">
              <a:lnSpc>
                <a:spcPct val="107000"/>
              </a:lnSpc>
              <a:buFont typeface="Calibri" panose="020F0502020204030204" pitchFamily="34" charset="0"/>
              <a:buChar char="-"/>
            </a:pPr>
            <a:r>
              <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Försäkringar för ett tryggare </a:t>
            </a:r>
            <a:r>
              <a:rPr lang="sv-SE" sz="1800" dirty="0" err="1">
                <a:solidFill>
                  <a:schemeClr val="bg1"/>
                </a:solidFill>
                <a:effectLst/>
                <a:latin typeface="DINOT" panose="020B0504020101020102" pitchFamily="34" charset="0"/>
                <a:ea typeface="Calibri" panose="020F0502020204030204" pitchFamily="34" charset="0"/>
                <a:cs typeface="Times New Roman" panose="02020603050405020304" pitchFamily="18" charset="0"/>
              </a:rPr>
              <a:t>jaktliv</a:t>
            </a:r>
            <a:r>
              <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Calibri" panose="020F0502020204030204" pitchFamily="34" charset="0"/>
              <a:buChar char="-"/>
            </a:pPr>
            <a:r>
              <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Gemenskap och jakttillfällen </a:t>
            </a:r>
          </a:p>
          <a:p>
            <a:pPr>
              <a:lnSpc>
                <a:spcPct val="107000"/>
              </a:lnSpc>
              <a:spcAft>
                <a:spcPts val="800"/>
              </a:spcAft>
            </a:pPr>
            <a:r>
              <a:rPr lang="sv-SE" sz="1800"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      </a:t>
            </a:r>
            <a:r>
              <a:rPr lang="sv-SE" sz="1800" b="1" dirty="0">
                <a:solidFill>
                  <a:schemeClr val="bg1"/>
                </a:solidFill>
                <a:effectLst/>
                <a:latin typeface="DINOT" panose="020B0504020101020102" pitchFamily="34" charset="0"/>
                <a:ea typeface="Calibri" panose="020F0502020204030204" pitchFamily="34" charset="0"/>
                <a:cs typeface="Times New Roman" panose="02020603050405020304" pitchFamily="18" charset="0"/>
              </a:rPr>
              <a:t>Gå in på jagareforbundet.se/medlem och läs mer</a:t>
            </a:r>
          </a:p>
        </p:txBody>
      </p:sp>
      <p:sp>
        <p:nvSpPr>
          <p:cNvPr id="6" name="textruta 5">
            <a:extLst>
              <a:ext uri="{FF2B5EF4-FFF2-40B4-BE49-F238E27FC236}">
                <a16:creationId xmlns:a16="http://schemas.microsoft.com/office/drawing/2014/main" id="{D60C18AA-F96E-826D-1AA5-A8AD72381F57}"/>
              </a:ext>
            </a:extLst>
          </p:cNvPr>
          <p:cNvSpPr txBox="1"/>
          <p:nvPr/>
        </p:nvSpPr>
        <p:spPr>
          <a:xfrm>
            <a:off x="517843" y="316162"/>
            <a:ext cx="8520186" cy="1569660"/>
          </a:xfrm>
          <a:prstGeom prst="rect">
            <a:avLst/>
          </a:prstGeom>
          <a:noFill/>
        </p:spPr>
        <p:txBody>
          <a:bodyPr wrap="square" lIns="91440" tIns="45720" rIns="91440" bIns="45720" rtlCol="0" anchor="t">
            <a:spAutoFit/>
          </a:bodyPr>
          <a:lstStyle/>
          <a:p>
            <a:r>
              <a:rPr lang="sv-SE" sz="3200" dirty="0">
                <a:solidFill>
                  <a:schemeClr val="bg1"/>
                </a:solidFill>
                <a:latin typeface="DINOT-Black"/>
                <a:ea typeface="Calibri"/>
                <a:cs typeface="Times New Roman"/>
              </a:rPr>
              <a:t>VÄLKOMMEN SOM MEDLEM </a:t>
            </a:r>
          </a:p>
          <a:p>
            <a:r>
              <a:rPr lang="sv-SE" sz="3200" dirty="0">
                <a:solidFill>
                  <a:schemeClr val="bg1"/>
                </a:solidFill>
                <a:latin typeface="DINOT-Black"/>
                <a:ea typeface="Calibri"/>
                <a:cs typeface="Times New Roman"/>
              </a:rPr>
              <a:t>- SÄKRA JAKTEN FÖR DIG IDAG OCH I FRAMTIDEN</a:t>
            </a:r>
          </a:p>
        </p:txBody>
      </p:sp>
    </p:spTree>
    <p:extLst>
      <p:ext uri="{BB962C8B-B14F-4D97-AF65-F5344CB8AC3E}">
        <p14:creationId xmlns:p14="http://schemas.microsoft.com/office/powerpoint/2010/main" val="21381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081F8E0-4DF7-2785-5C0D-C66465A803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5317" y="1526243"/>
            <a:ext cx="1973366" cy="2091014"/>
          </a:xfrm>
          <a:prstGeom prst="rect">
            <a:avLst/>
          </a:prstGeom>
        </p:spPr>
      </p:pic>
    </p:spTree>
    <p:extLst>
      <p:ext uri="{BB962C8B-B14F-4D97-AF65-F5344CB8AC3E}">
        <p14:creationId xmlns:p14="http://schemas.microsoft.com/office/powerpoint/2010/main" val="3279795376"/>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6057E25-3A31-2096-FF94-4C2A341703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ktangel 4">
            <a:extLst>
              <a:ext uri="{FF2B5EF4-FFF2-40B4-BE49-F238E27FC236}">
                <a16:creationId xmlns:a16="http://schemas.microsoft.com/office/drawing/2014/main" id="{06CE7337-4F73-D578-9F62-42CC0BFC006F}"/>
              </a:ext>
            </a:extLst>
          </p:cNvPr>
          <p:cNvSpPr/>
          <p:nvPr/>
        </p:nvSpPr>
        <p:spPr>
          <a:xfrm>
            <a:off x="0" y="1"/>
            <a:ext cx="9141995" cy="5143500"/>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23">
            <a:extLst>
              <a:ext uri="{FF2B5EF4-FFF2-40B4-BE49-F238E27FC236}">
                <a16:creationId xmlns:a16="http://schemas.microsoft.com/office/drawing/2014/main" id="{84893C79-07C1-7E0D-D482-489856BDE5CC}"/>
              </a:ext>
            </a:extLst>
          </p:cNvPr>
          <p:cNvSpPr>
            <a:spLocks noGrp="1"/>
          </p:cNvSpPr>
          <p:nvPr>
            <p:ph type="title"/>
          </p:nvPr>
        </p:nvSpPr>
        <p:spPr>
          <a:xfrm>
            <a:off x="558547" y="1217340"/>
            <a:ext cx="7886700" cy="994172"/>
          </a:xfrm>
        </p:spPr>
        <p:txBody>
          <a:bodyPr>
            <a:noAutofit/>
          </a:bodyPr>
          <a:lstStyle/>
          <a:p>
            <a:pPr algn="ctr">
              <a:lnSpc>
                <a:spcPts val="4400"/>
              </a:lnSpc>
            </a:pPr>
            <a:r>
              <a:rPr lang="sv-SE" sz="4000">
                <a:solidFill>
                  <a:schemeClr val="bg1"/>
                </a:solidFill>
                <a:latin typeface="DINOT-Black"/>
              </a:rPr>
              <a:t>HISTORIA</a:t>
            </a:r>
          </a:p>
        </p:txBody>
      </p:sp>
      <p:pic>
        <p:nvPicPr>
          <p:cNvPr id="6" name="Bildobjekt 5">
            <a:extLst>
              <a:ext uri="{FF2B5EF4-FFF2-40B4-BE49-F238E27FC236}">
                <a16:creationId xmlns:a16="http://schemas.microsoft.com/office/drawing/2014/main" id="{07BC1BDD-FA30-EC1E-169E-9E57EF8541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grpSp>
        <p:nvGrpSpPr>
          <p:cNvPr id="19" name="Grupp 18">
            <a:extLst>
              <a:ext uri="{FF2B5EF4-FFF2-40B4-BE49-F238E27FC236}">
                <a16:creationId xmlns:a16="http://schemas.microsoft.com/office/drawing/2014/main" id="{267E43C5-129A-48F3-A5CF-3D0F6C3FCEDC}"/>
              </a:ext>
            </a:extLst>
          </p:cNvPr>
          <p:cNvGrpSpPr/>
          <p:nvPr/>
        </p:nvGrpSpPr>
        <p:grpSpPr>
          <a:xfrm>
            <a:off x="425013" y="2454972"/>
            <a:ext cx="2240931" cy="1202385"/>
            <a:chOff x="425013" y="2117621"/>
            <a:chExt cx="2240931" cy="1202385"/>
          </a:xfrm>
        </p:grpSpPr>
        <p:sp>
          <p:nvSpPr>
            <p:cNvPr id="8" name="Rubrik 23">
              <a:extLst>
                <a:ext uri="{FF2B5EF4-FFF2-40B4-BE49-F238E27FC236}">
                  <a16:creationId xmlns:a16="http://schemas.microsoft.com/office/drawing/2014/main" id="{86772312-5458-06AC-94EE-C4558C567E4B}"/>
                </a:ext>
              </a:extLst>
            </p:cNvPr>
            <p:cNvSpPr txBox="1">
              <a:spLocks/>
            </p:cNvSpPr>
            <p:nvPr/>
          </p:nvSpPr>
          <p:spPr>
            <a:xfrm>
              <a:off x="640046" y="2117621"/>
              <a:ext cx="1810864"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2400">
                  <a:solidFill>
                    <a:schemeClr val="bg1"/>
                  </a:solidFill>
                  <a:latin typeface="DINOT-Black" panose="02010604030101020104" pitchFamily="2" charset="77"/>
                  <a:cs typeface="Arial" panose="020B0604020202020204" pitchFamily="34" charset="0"/>
                </a:rPr>
                <a:t>BILDADES</a:t>
              </a:r>
            </a:p>
          </p:txBody>
        </p:sp>
        <p:sp>
          <p:nvSpPr>
            <p:cNvPr id="9" name="Rubrik 23">
              <a:extLst>
                <a:ext uri="{FF2B5EF4-FFF2-40B4-BE49-F238E27FC236}">
                  <a16:creationId xmlns:a16="http://schemas.microsoft.com/office/drawing/2014/main" id="{9201436E-CF5A-6163-7110-26C06EDB620D}"/>
                </a:ext>
              </a:extLst>
            </p:cNvPr>
            <p:cNvSpPr txBox="1">
              <a:spLocks/>
            </p:cNvSpPr>
            <p:nvPr/>
          </p:nvSpPr>
          <p:spPr>
            <a:xfrm>
              <a:off x="425013" y="2820600"/>
              <a:ext cx="2240931"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5500">
                  <a:solidFill>
                    <a:schemeClr val="bg1"/>
                  </a:solidFill>
                  <a:latin typeface="DINOT-Black" panose="02010604030101020104" pitchFamily="2" charset="77"/>
                </a:rPr>
                <a:t>1830</a:t>
              </a:r>
            </a:p>
          </p:txBody>
        </p:sp>
      </p:grpSp>
      <p:grpSp>
        <p:nvGrpSpPr>
          <p:cNvPr id="18" name="Grupp 17">
            <a:extLst>
              <a:ext uri="{FF2B5EF4-FFF2-40B4-BE49-F238E27FC236}">
                <a16:creationId xmlns:a16="http://schemas.microsoft.com/office/drawing/2014/main" id="{7F45BACC-9BFC-3E13-B9FA-C2BE69EB9B61}"/>
              </a:ext>
            </a:extLst>
          </p:cNvPr>
          <p:cNvGrpSpPr/>
          <p:nvPr/>
        </p:nvGrpSpPr>
        <p:grpSpPr>
          <a:xfrm>
            <a:off x="2934456" y="2454972"/>
            <a:ext cx="2851147" cy="1135934"/>
            <a:chOff x="2934456" y="2117621"/>
            <a:chExt cx="2851147" cy="1135934"/>
          </a:xfrm>
        </p:grpSpPr>
        <p:sp>
          <p:nvSpPr>
            <p:cNvPr id="10" name="Rubrik 23">
              <a:extLst>
                <a:ext uri="{FF2B5EF4-FFF2-40B4-BE49-F238E27FC236}">
                  <a16:creationId xmlns:a16="http://schemas.microsoft.com/office/drawing/2014/main" id="{1B486042-8E5E-C70B-9108-9BCF699AB812}"/>
                </a:ext>
              </a:extLst>
            </p:cNvPr>
            <p:cNvSpPr txBox="1">
              <a:spLocks/>
            </p:cNvSpPr>
            <p:nvPr/>
          </p:nvSpPr>
          <p:spPr>
            <a:xfrm>
              <a:off x="3086000" y="2754149"/>
              <a:ext cx="2548059"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2480"/>
                </a:lnSpc>
              </a:pPr>
              <a:r>
                <a:rPr lang="sv-SE" sz="2400">
                  <a:solidFill>
                    <a:schemeClr val="bg1"/>
                  </a:solidFill>
                  <a:latin typeface="DINOT-Black" panose="02010604030101020104" pitchFamily="2" charset="77"/>
                  <a:cs typeface="Arial" panose="020B0604020202020204" pitchFamily="34" charset="0"/>
                </a:rPr>
                <a:t>DÅTIDENS</a:t>
              </a:r>
            </a:p>
            <a:p>
              <a:pPr algn="ctr">
                <a:lnSpc>
                  <a:spcPts val="2480"/>
                </a:lnSpc>
              </a:pPr>
              <a:r>
                <a:rPr lang="sv-SE" sz="2400">
                  <a:solidFill>
                    <a:schemeClr val="bg1"/>
                  </a:solidFill>
                  <a:latin typeface="DINOT-Black" panose="02010604030101020104" pitchFamily="2" charset="77"/>
                  <a:cs typeface="Arial" panose="020B0604020202020204" pitchFamily="34" charset="0"/>
                </a:rPr>
                <a:t>VILTSTAMMAR</a:t>
              </a:r>
            </a:p>
          </p:txBody>
        </p:sp>
        <p:sp>
          <p:nvSpPr>
            <p:cNvPr id="11" name="Rubrik 23">
              <a:extLst>
                <a:ext uri="{FF2B5EF4-FFF2-40B4-BE49-F238E27FC236}">
                  <a16:creationId xmlns:a16="http://schemas.microsoft.com/office/drawing/2014/main" id="{39AA61BE-F90D-65CF-BC19-891E4411C1C7}"/>
                </a:ext>
              </a:extLst>
            </p:cNvPr>
            <p:cNvSpPr txBox="1">
              <a:spLocks/>
            </p:cNvSpPr>
            <p:nvPr/>
          </p:nvSpPr>
          <p:spPr>
            <a:xfrm>
              <a:off x="2934456" y="2117621"/>
              <a:ext cx="2851147"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000">
                  <a:solidFill>
                    <a:schemeClr val="bg1"/>
                  </a:solidFill>
                  <a:latin typeface="DINOT-Black"/>
                </a:rPr>
                <a:t>STÄRKA</a:t>
              </a:r>
            </a:p>
          </p:txBody>
        </p:sp>
      </p:grpSp>
      <p:grpSp>
        <p:nvGrpSpPr>
          <p:cNvPr id="17" name="Grupp 16">
            <a:extLst>
              <a:ext uri="{FF2B5EF4-FFF2-40B4-BE49-F238E27FC236}">
                <a16:creationId xmlns:a16="http://schemas.microsoft.com/office/drawing/2014/main" id="{06BEB0A0-5B3C-9107-2B8C-74B9372EFF36}"/>
              </a:ext>
            </a:extLst>
          </p:cNvPr>
          <p:cNvGrpSpPr/>
          <p:nvPr/>
        </p:nvGrpSpPr>
        <p:grpSpPr>
          <a:xfrm>
            <a:off x="6036440" y="2534701"/>
            <a:ext cx="2548059" cy="1150955"/>
            <a:chOff x="6036440" y="2754149"/>
            <a:chExt cx="2548059" cy="1150955"/>
          </a:xfrm>
        </p:grpSpPr>
        <p:sp>
          <p:nvSpPr>
            <p:cNvPr id="12" name="Rubrik 23">
              <a:extLst>
                <a:ext uri="{FF2B5EF4-FFF2-40B4-BE49-F238E27FC236}">
                  <a16:creationId xmlns:a16="http://schemas.microsoft.com/office/drawing/2014/main" id="{40ECB599-BA23-3D51-615E-3DDE410012F2}"/>
                </a:ext>
              </a:extLst>
            </p:cNvPr>
            <p:cNvSpPr txBox="1">
              <a:spLocks/>
            </p:cNvSpPr>
            <p:nvPr/>
          </p:nvSpPr>
          <p:spPr>
            <a:xfrm>
              <a:off x="6036440" y="2754149"/>
              <a:ext cx="2548059"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2480"/>
                </a:lnSpc>
              </a:pPr>
              <a:r>
                <a:rPr lang="sv-SE" sz="2400">
                  <a:solidFill>
                    <a:schemeClr val="bg1"/>
                  </a:solidFill>
                  <a:latin typeface="DINOT-Black" panose="02010604030101020104" pitchFamily="2" charset="77"/>
                  <a:cs typeface="Arial" panose="020B0604020202020204" pitchFamily="34" charset="0"/>
                </a:rPr>
                <a:t>ÖKA ANTALET</a:t>
              </a:r>
            </a:p>
            <a:p>
              <a:pPr algn="ctr">
                <a:lnSpc>
                  <a:spcPts val="2480"/>
                </a:lnSpc>
              </a:pPr>
              <a:r>
                <a:rPr lang="sv-SE" sz="2400">
                  <a:solidFill>
                    <a:schemeClr val="bg1"/>
                  </a:solidFill>
                  <a:latin typeface="DINOT-Black" panose="02010604030101020104" pitchFamily="2" charset="77"/>
                  <a:cs typeface="Arial" panose="020B0604020202020204" pitchFamily="34" charset="0"/>
                </a:rPr>
                <a:t>JAKTBARA</a:t>
              </a:r>
            </a:p>
          </p:txBody>
        </p:sp>
        <p:sp>
          <p:nvSpPr>
            <p:cNvPr id="13" name="Rubrik 23">
              <a:extLst>
                <a:ext uri="{FF2B5EF4-FFF2-40B4-BE49-F238E27FC236}">
                  <a16:creationId xmlns:a16="http://schemas.microsoft.com/office/drawing/2014/main" id="{C255AADC-E47B-D186-074D-81D8B90D3CDD}"/>
                </a:ext>
              </a:extLst>
            </p:cNvPr>
            <p:cNvSpPr txBox="1">
              <a:spLocks/>
            </p:cNvSpPr>
            <p:nvPr/>
          </p:nvSpPr>
          <p:spPr>
            <a:xfrm>
              <a:off x="6132309" y="3405698"/>
              <a:ext cx="2356320"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400">
                  <a:solidFill>
                    <a:schemeClr val="bg1"/>
                  </a:solidFill>
                  <a:latin typeface="DINOT-Black" panose="02010604030101020104" pitchFamily="2" charset="77"/>
                </a:rPr>
                <a:t>ARTER</a:t>
              </a:r>
            </a:p>
          </p:txBody>
        </p:sp>
      </p:grpSp>
      <p:cxnSp>
        <p:nvCxnSpPr>
          <p:cNvPr id="15" name="Rak 14">
            <a:extLst>
              <a:ext uri="{FF2B5EF4-FFF2-40B4-BE49-F238E27FC236}">
                <a16:creationId xmlns:a16="http://schemas.microsoft.com/office/drawing/2014/main" id="{D8E6F581-A1C0-4314-97E0-7F477140E328}"/>
              </a:ext>
            </a:extLst>
          </p:cNvPr>
          <p:cNvCxnSpPr/>
          <p:nvPr/>
        </p:nvCxnSpPr>
        <p:spPr>
          <a:xfrm>
            <a:off x="2831977" y="2454972"/>
            <a:ext cx="0" cy="12023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C30786A0-27AF-8D1A-1C3A-052E57C37967}"/>
              </a:ext>
            </a:extLst>
          </p:cNvPr>
          <p:cNvCxnSpPr/>
          <p:nvPr/>
        </p:nvCxnSpPr>
        <p:spPr>
          <a:xfrm>
            <a:off x="5983550" y="2454972"/>
            <a:ext cx="0" cy="12023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par>
                                <p:cTn id="11" presetID="16" presetClass="entr" presetSubtype="4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Horizontal)">
                                      <p:cBhvr>
                                        <p:cTn id="13" dur="500"/>
                                        <p:tgtEl>
                                          <p:spTgt spid="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A074890D-E622-C4F5-8210-FC80888D1D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0" y="-1"/>
            <a:ext cx="9144000" cy="516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7B2E19F3-176D-DEB7-42D9-D39D8282C807}"/>
              </a:ext>
            </a:extLst>
          </p:cNvPr>
          <p:cNvSpPr/>
          <p:nvPr/>
        </p:nvSpPr>
        <p:spPr>
          <a:xfrm>
            <a:off x="-1" y="0"/>
            <a:ext cx="9141995" cy="5162679"/>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416744C-46C5-3812-34E4-DE226F5A289E}"/>
              </a:ext>
            </a:extLst>
          </p:cNvPr>
          <p:cNvSpPr txBox="1"/>
          <p:nvPr/>
        </p:nvSpPr>
        <p:spPr>
          <a:xfrm>
            <a:off x="702374" y="1374077"/>
            <a:ext cx="7811971" cy="1467365"/>
          </a:xfrm>
          <a:prstGeom prst="rect">
            <a:avLst/>
          </a:prstGeom>
          <a:noFill/>
        </p:spPr>
        <p:txBody>
          <a:bodyPr wrap="square" lIns="0" tIns="0" rIns="0" bIns="0" rtlCol="0">
            <a:noAutofit/>
          </a:bodyPr>
          <a:lstStyle/>
          <a:p>
            <a:pPr>
              <a:lnSpc>
                <a:spcPts val="3200"/>
              </a:lnSpc>
            </a:pPr>
            <a:r>
              <a:rPr lang="sv-SE" sz="1600" dirty="0">
                <a:solidFill>
                  <a:schemeClr val="bg1"/>
                </a:solidFill>
              </a:rPr>
              <a:t>Svenska Jägareförbundets medlemsförsäkringar ger dig och din hund trygghet.   Du är ansvars- och olycksfallsförsäkrad under jakt. För dina hundar ingår både rovdjurs- och trafikeftersöksförsäkringar.</a:t>
            </a:r>
          </a:p>
          <a:p>
            <a:pPr algn="ctr">
              <a:lnSpc>
                <a:spcPts val="3200"/>
              </a:lnSpc>
            </a:pPr>
            <a:endParaRPr lang="sv-SE" sz="1600" b="1" dirty="0">
              <a:solidFill>
                <a:schemeClr val="bg1"/>
              </a:solidFill>
              <a:cs typeface="Arial" panose="020B0604020202020204" pitchFamily="34" charset="0"/>
            </a:endParaRPr>
          </a:p>
        </p:txBody>
      </p:sp>
      <p:sp>
        <p:nvSpPr>
          <p:cNvPr id="3" name="Rubrik 23">
            <a:extLst>
              <a:ext uri="{FF2B5EF4-FFF2-40B4-BE49-F238E27FC236}">
                <a16:creationId xmlns:a16="http://schemas.microsoft.com/office/drawing/2014/main" id="{4B0D5FB3-681E-A0D7-FEEE-18AF1D5A92CF}"/>
              </a:ext>
            </a:extLst>
          </p:cNvPr>
          <p:cNvSpPr txBox="1">
            <a:spLocks/>
          </p:cNvSpPr>
          <p:nvPr/>
        </p:nvSpPr>
        <p:spPr>
          <a:xfrm>
            <a:off x="552075" y="249613"/>
            <a:ext cx="7886700" cy="994172"/>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nSpc>
                <a:spcPts val="4400"/>
              </a:lnSpc>
            </a:pPr>
            <a:r>
              <a:rPr lang="sv-SE" sz="3200" dirty="0">
                <a:solidFill>
                  <a:schemeClr val="bg1"/>
                </a:solidFill>
                <a:latin typeface="DINOT-Black"/>
              </a:rPr>
              <a:t>TRYGGHET FÖR DIG SOM MEDLEM</a:t>
            </a:r>
          </a:p>
        </p:txBody>
      </p:sp>
      <p:sp>
        <p:nvSpPr>
          <p:cNvPr id="10" name="textruta 9">
            <a:extLst>
              <a:ext uri="{FF2B5EF4-FFF2-40B4-BE49-F238E27FC236}">
                <a16:creationId xmlns:a16="http://schemas.microsoft.com/office/drawing/2014/main" id="{2440AD3F-EB38-24E6-EEFC-5EC21DFD3AB8}"/>
              </a:ext>
            </a:extLst>
          </p:cNvPr>
          <p:cNvSpPr txBox="1"/>
          <p:nvPr/>
        </p:nvSpPr>
        <p:spPr>
          <a:xfrm>
            <a:off x="5588201" y="2498541"/>
            <a:ext cx="3002549" cy="1467365"/>
          </a:xfrm>
          <a:prstGeom prst="rect">
            <a:avLst/>
          </a:prstGeom>
          <a:noFill/>
        </p:spPr>
        <p:txBody>
          <a:bodyPr wrap="square" lIns="0" tIns="0" rIns="0" bIns="0" rtlCol="0">
            <a:noAutofit/>
          </a:bodyPr>
          <a:lstStyle/>
          <a:p>
            <a:pPr>
              <a:lnSpc>
                <a:spcPts val="3200"/>
              </a:lnSpc>
            </a:pPr>
            <a:r>
              <a:rPr lang="sv-SE" sz="1600" dirty="0">
                <a:solidFill>
                  <a:schemeClr val="bg1"/>
                </a:solidFill>
              </a:rPr>
              <a:t>Olycksfallsförsäkring</a:t>
            </a:r>
          </a:p>
          <a:p>
            <a:pPr>
              <a:lnSpc>
                <a:spcPts val="3200"/>
              </a:lnSpc>
            </a:pPr>
            <a:r>
              <a:rPr lang="sv-SE" sz="1600" dirty="0">
                <a:solidFill>
                  <a:schemeClr val="bg1"/>
                </a:solidFill>
              </a:rPr>
              <a:t>Ansvarsförsäkring</a:t>
            </a:r>
          </a:p>
          <a:p>
            <a:pPr>
              <a:lnSpc>
                <a:spcPts val="3200"/>
              </a:lnSpc>
            </a:pPr>
            <a:r>
              <a:rPr lang="sv-SE" sz="1600" dirty="0">
                <a:solidFill>
                  <a:schemeClr val="bg1"/>
                </a:solidFill>
              </a:rPr>
              <a:t>Rovdjursförsäkring</a:t>
            </a:r>
          </a:p>
          <a:p>
            <a:pPr>
              <a:lnSpc>
                <a:spcPts val="3200"/>
              </a:lnSpc>
            </a:pPr>
            <a:r>
              <a:rPr lang="sv-SE" sz="1600" dirty="0">
                <a:solidFill>
                  <a:schemeClr val="bg1"/>
                </a:solidFill>
              </a:rPr>
              <a:t>Trafikeftersöksförsäkring</a:t>
            </a:r>
          </a:p>
          <a:p>
            <a:pPr algn="ctr">
              <a:lnSpc>
                <a:spcPts val="3200"/>
              </a:lnSpc>
            </a:pPr>
            <a:endParaRPr lang="sv-SE"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33274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utomhus, fågel, gräs, näbb&#10;&#10;Automatiskt genererad beskrivning">
            <a:extLst>
              <a:ext uri="{FF2B5EF4-FFF2-40B4-BE49-F238E27FC236}">
                <a16:creationId xmlns:a16="http://schemas.microsoft.com/office/drawing/2014/main" id="{DFFD9A13-27A0-589E-273D-54EEA459E8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12309"/>
            <a:ext cx="9144002" cy="5355809"/>
          </a:xfrm>
          <a:prstGeom prst="rect">
            <a:avLst/>
          </a:prstGeom>
        </p:spPr>
      </p:pic>
      <p:sp>
        <p:nvSpPr>
          <p:cNvPr id="5" name="Rektangel 4">
            <a:extLst>
              <a:ext uri="{FF2B5EF4-FFF2-40B4-BE49-F238E27FC236}">
                <a16:creationId xmlns:a16="http://schemas.microsoft.com/office/drawing/2014/main" id="{BDADD21A-AA72-9D89-F642-34D6022CB668}"/>
              </a:ext>
            </a:extLst>
          </p:cNvPr>
          <p:cNvSpPr/>
          <p:nvPr/>
        </p:nvSpPr>
        <p:spPr>
          <a:xfrm>
            <a:off x="7350" y="-212310"/>
            <a:ext cx="9144000" cy="5355809"/>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79A20D2-0054-BC82-EADB-BD52979BC982}"/>
              </a:ext>
            </a:extLst>
          </p:cNvPr>
          <p:cNvSpPr/>
          <p:nvPr/>
        </p:nvSpPr>
        <p:spPr>
          <a:xfrm>
            <a:off x="0" y="1899139"/>
            <a:ext cx="9158701" cy="3244361"/>
          </a:xfrm>
          <a:prstGeom prst="rect">
            <a:avLst/>
          </a:prstGeom>
          <a:gradFill>
            <a:gsLst>
              <a:gs pos="0">
                <a:schemeClr val="tx1">
                  <a:alpha val="0"/>
                  <a:lumMod val="54305"/>
                  <a:lumOff val="45695"/>
                </a:schemeClr>
              </a:gs>
              <a:gs pos="100000">
                <a:schemeClr val="tx1">
                  <a:alpha val="7536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B512921A-E498-DED8-EDA7-316653A32066}"/>
              </a:ext>
            </a:extLst>
          </p:cNvPr>
          <p:cNvGrpSpPr>
            <a:grpSpLocks/>
          </p:cNvGrpSpPr>
          <p:nvPr/>
        </p:nvGrpSpPr>
        <p:grpSpPr bwMode="auto">
          <a:xfrm>
            <a:off x="474258" y="716900"/>
            <a:ext cx="1612044" cy="3837194"/>
            <a:chOff x="1652588" y="360363"/>
            <a:chExt cx="4260850" cy="9972675"/>
          </a:xfrm>
        </p:grpSpPr>
        <p:sp>
          <p:nvSpPr>
            <p:cNvPr id="6" name="Freeform 1">
              <a:extLst>
                <a:ext uri="{FF2B5EF4-FFF2-40B4-BE49-F238E27FC236}">
                  <a16:creationId xmlns:a16="http://schemas.microsoft.com/office/drawing/2014/main" id="{DD4C2297-8FE5-CDF3-57DB-C513D3AEF6A7}"/>
                </a:ext>
              </a:extLst>
            </p:cNvPr>
            <p:cNvSpPr>
              <a:spLocks noChangeArrowheads="1"/>
            </p:cNvSpPr>
            <p:nvPr/>
          </p:nvSpPr>
          <p:spPr bwMode="auto">
            <a:xfrm>
              <a:off x="1652588" y="360363"/>
              <a:ext cx="4260850" cy="9972675"/>
            </a:xfrm>
            <a:custGeom>
              <a:avLst/>
              <a:gdLst>
                <a:gd name="T0" fmla="*/ 2381857 w 11837"/>
                <a:gd name="T1" fmla="*/ 411868 h 27700"/>
                <a:gd name="T2" fmla="*/ 1950625 w 11837"/>
                <a:gd name="T3" fmla="*/ 1112475 h 27700"/>
                <a:gd name="T4" fmla="*/ 1627380 w 11837"/>
                <a:gd name="T5" fmla="*/ 1922170 h 27700"/>
                <a:gd name="T6" fmla="*/ 1304136 w 11837"/>
                <a:gd name="T7" fmla="*/ 2827631 h 27700"/>
                <a:gd name="T8" fmla="*/ 931937 w 11837"/>
                <a:gd name="T9" fmla="*/ 3643807 h 27700"/>
                <a:gd name="T10" fmla="*/ 518343 w 11837"/>
                <a:gd name="T11" fmla="*/ 4484104 h 27700"/>
                <a:gd name="T12" fmla="*/ 634250 w 11837"/>
                <a:gd name="T13" fmla="*/ 5477771 h 27700"/>
                <a:gd name="T14" fmla="*/ 562618 w 11837"/>
                <a:gd name="T15" fmla="*/ 6103493 h 27700"/>
                <a:gd name="T16" fmla="*/ 273570 w 11837"/>
                <a:gd name="T17" fmla="*/ 7100401 h 27700"/>
                <a:gd name="T18" fmla="*/ 1440 w 11837"/>
                <a:gd name="T19" fmla="*/ 7304534 h 27700"/>
                <a:gd name="T20" fmla="*/ 52194 w 11837"/>
                <a:gd name="T21" fmla="*/ 7767166 h 27700"/>
                <a:gd name="T22" fmla="*/ 188619 w 11837"/>
                <a:gd name="T23" fmla="*/ 8069946 h 27700"/>
                <a:gd name="T24" fmla="*/ 218856 w 11837"/>
                <a:gd name="T25" fmla="*/ 8301442 h 27700"/>
                <a:gd name="T26" fmla="*/ 334763 w 11837"/>
                <a:gd name="T27" fmla="*/ 8621144 h 27700"/>
                <a:gd name="T28" fmla="*/ 510424 w 11837"/>
                <a:gd name="T29" fmla="*/ 9139579 h 27700"/>
                <a:gd name="T30" fmla="*/ 477667 w 11837"/>
                <a:gd name="T31" fmla="*/ 9431198 h 27700"/>
                <a:gd name="T32" fmla="*/ 549299 w 11837"/>
                <a:gd name="T33" fmla="*/ 9930912 h 27700"/>
                <a:gd name="T34" fmla="*/ 951015 w 11837"/>
                <a:gd name="T35" fmla="*/ 9915431 h 27700"/>
                <a:gd name="T36" fmla="*/ 1133875 w 11837"/>
                <a:gd name="T37" fmla="*/ 9580968 h 27700"/>
                <a:gd name="T38" fmla="*/ 1335093 w 11837"/>
                <a:gd name="T39" fmla="*/ 9410677 h 27700"/>
                <a:gd name="T40" fmla="*/ 1511473 w 11837"/>
                <a:gd name="T41" fmla="*/ 9397356 h 27700"/>
                <a:gd name="T42" fmla="*/ 1695413 w 11837"/>
                <a:gd name="T43" fmla="*/ 9393756 h 27700"/>
                <a:gd name="T44" fmla="*/ 1980861 w 11837"/>
                <a:gd name="T45" fmla="*/ 8961367 h 27700"/>
                <a:gd name="T46" fmla="*/ 2021897 w 11837"/>
                <a:gd name="T47" fmla="*/ 8379927 h 27700"/>
                <a:gd name="T48" fmla="*/ 2086330 w 11837"/>
                <a:gd name="T49" fmla="*/ 8039704 h 27700"/>
                <a:gd name="T50" fmla="*/ 2133845 w 11837"/>
                <a:gd name="T51" fmla="*/ 7750245 h 27700"/>
                <a:gd name="T52" fmla="*/ 2361699 w 11837"/>
                <a:gd name="T53" fmla="*/ 7454305 h 27700"/>
                <a:gd name="T54" fmla="*/ 2494525 w 11837"/>
                <a:gd name="T55" fmla="*/ 7457545 h 27700"/>
                <a:gd name="T56" fmla="*/ 2575876 w 11837"/>
                <a:gd name="T57" fmla="*/ 7311375 h 27700"/>
                <a:gd name="T58" fmla="*/ 2807330 w 11837"/>
                <a:gd name="T59" fmla="*/ 7110481 h 27700"/>
                <a:gd name="T60" fmla="*/ 2888681 w 11837"/>
                <a:gd name="T61" fmla="*/ 6753337 h 27700"/>
                <a:gd name="T62" fmla="*/ 2783213 w 11837"/>
                <a:gd name="T63" fmla="*/ 6538763 h 27700"/>
                <a:gd name="T64" fmla="*/ 2684944 w 11837"/>
                <a:gd name="T65" fmla="*/ 6396193 h 27700"/>
                <a:gd name="T66" fmla="*/ 2565437 w 11837"/>
                <a:gd name="T67" fmla="*/ 6331389 h 27700"/>
                <a:gd name="T68" fmla="*/ 2279989 w 11837"/>
                <a:gd name="T69" fmla="*/ 6110334 h 27700"/>
                <a:gd name="T70" fmla="*/ 2198637 w 11837"/>
                <a:gd name="T71" fmla="*/ 5647342 h 27700"/>
                <a:gd name="T72" fmla="*/ 2293307 w 11837"/>
                <a:gd name="T73" fmla="*/ 5474171 h 27700"/>
                <a:gd name="T74" fmla="*/ 2269550 w 11837"/>
                <a:gd name="T75" fmla="*/ 4933414 h 27700"/>
                <a:gd name="T76" fmla="*/ 2433332 w 11837"/>
                <a:gd name="T77" fmla="*/ 4841968 h 27700"/>
                <a:gd name="T78" fmla="*/ 2521882 w 11837"/>
                <a:gd name="T79" fmla="*/ 4688597 h 27700"/>
                <a:gd name="T80" fmla="*/ 2627350 w 11837"/>
                <a:gd name="T81" fmla="*/ 4521906 h 27700"/>
                <a:gd name="T82" fmla="*/ 2752976 w 11837"/>
                <a:gd name="T83" fmla="*/ 4324613 h 27700"/>
                <a:gd name="T84" fmla="*/ 2871763 w 11837"/>
                <a:gd name="T85" fmla="*/ 4174843 h 27700"/>
                <a:gd name="T86" fmla="*/ 3025106 w 11837"/>
                <a:gd name="T87" fmla="*/ 4103198 h 27700"/>
                <a:gd name="T88" fmla="*/ 3191768 w 11837"/>
                <a:gd name="T89" fmla="*/ 3977189 h 27700"/>
                <a:gd name="T90" fmla="*/ 3306955 w 11837"/>
                <a:gd name="T91" fmla="*/ 3854781 h 27700"/>
                <a:gd name="T92" fmla="*/ 3517892 w 11837"/>
                <a:gd name="T93" fmla="*/ 3436433 h 27700"/>
                <a:gd name="T94" fmla="*/ 3433301 w 11837"/>
                <a:gd name="T95" fmla="*/ 3235539 h 27700"/>
                <a:gd name="T96" fmla="*/ 3426462 w 11837"/>
                <a:gd name="T97" fmla="*/ 3068848 h 27700"/>
                <a:gd name="T98" fmla="*/ 3506373 w 11837"/>
                <a:gd name="T99" fmla="*/ 2680381 h 27700"/>
                <a:gd name="T100" fmla="*/ 3691393 w 11837"/>
                <a:gd name="T101" fmla="*/ 2555093 h 27700"/>
                <a:gd name="T102" fmla="*/ 3709751 w 11837"/>
                <a:gd name="T103" fmla="*/ 2334038 h 27700"/>
                <a:gd name="T104" fmla="*/ 3831057 w 11837"/>
                <a:gd name="T105" fmla="*/ 2429084 h 27700"/>
                <a:gd name="T106" fmla="*/ 3922847 w 11837"/>
                <a:gd name="T107" fmla="*/ 2381921 h 27700"/>
                <a:gd name="T108" fmla="*/ 4161141 w 11837"/>
                <a:gd name="T109" fmla="*/ 2350959 h 27700"/>
                <a:gd name="T110" fmla="*/ 4007798 w 11837"/>
                <a:gd name="T111" fmla="*/ 1387894 h 27700"/>
                <a:gd name="T112" fmla="*/ 3899450 w 11837"/>
                <a:gd name="T113" fmla="*/ 857578 h 27700"/>
                <a:gd name="T114" fmla="*/ 3613281 w 11837"/>
                <a:gd name="T115" fmla="*/ 411868 h 27700"/>
                <a:gd name="T116" fmla="*/ 3219125 w 11837"/>
                <a:gd name="T117" fmla="*/ 163091 h 27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837" h="27700">
                  <a:moveTo>
                    <a:pt x="8527" y="0"/>
                  </a:moveTo>
                  <a:lnTo>
                    <a:pt x="8527" y="0"/>
                  </a:lnTo>
                  <a:cubicBezTo>
                    <a:pt x="8430" y="0"/>
                    <a:pt x="8081" y="32"/>
                    <a:pt x="8035" y="66"/>
                  </a:cubicBezTo>
                  <a:cubicBezTo>
                    <a:pt x="8025" y="69"/>
                    <a:pt x="8016" y="72"/>
                    <a:pt x="8007" y="76"/>
                  </a:cubicBezTo>
                  <a:cubicBezTo>
                    <a:pt x="8021" y="189"/>
                    <a:pt x="8144" y="227"/>
                    <a:pt x="8186" y="312"/>
                  </a:cubicBezTo>
                  <a:cubicBezTo>
                    <a:pt x="8299" y="542"/>
                    <a:pt x="8096" y="993"/>
                    <a:pt x="7969" y="1078"/>
                  </a:cubicBezTo>
                  <a:cubicBezTo>
                    <a:pt x="7982" y="1148"/>
                    <a:pt x="8086" y="1163"/>
                    <a:pt x="8139" y="1191"/>
                  </a:cubicBezTo>
                  <a:cubicBezTo>
                    <a:pt x="8154" y="1291"/>
                    <a:pt x="8046" y="1373"/>
                    <a:pt x="7998" y="1445"/>
                  </a:cubicBezTo>
                  <a:cubicBezTo>
                    <a:pt x="7741" y="1386"/>
                    <a:pt x="7526" y="1227"/>
                    <a:pt x="7279" y="1162"/>
                  </a:cubicBezTo>
                  <a:cubicBezTo>
                    <a:pt x="7274" y="1161"/>
                    <a:pt x="7268" y="1161"/>
                    <a:pt x="7260" y="1161"/>
                  </a:cubicBezTo>
                  <a:cubicBezTo>
                    <a:pt x="7205" y="1161"/>
                    <a:pt x="7083" y="1188"/>
                    <a:pt x="7033" y="1191"/>
                  </a:cubicBezTo>
                  <a:cubicBezTo>
                    <a:pt x="6984" y="1140"/>
                    <a:pt x="6924" y="1099"/>
                    <a:pt x="6873" y="1049"/>
                  </a:cubicBezTo>
                  <a:cubicBezTo>
                    <a:pt x="6772" y="1058"/>
                    <a:pt x="6691" y="1104"/>
                    <a:pt x="6617" y="1144"/>
                  </a:cubicBezTo>
                  <a:cubicBezTo>
                    <a:pt x="6616" y="1183"/>
                    <a:pt x="6605" y="1204"/>
                    <a:pt x="6598" y="1228"/>
                  </a:cubicBezTo>
                  <a:cubicBezTo>
                    <a:pt x="6598" y="1427"/>
                    <a:pt x="6598" y="1427"/>
                    <a:pt x="6598" y="1427"/>
                  </a:cubicBezTo>
                  <a:cubicBezTo>
                    <a:pt x="6594" y="1440"/>
                    <a:pt x="6573" y="1441"/>
                    <a:pt x="6580" y="1474"/>
                  </a:cubicBezTo>
                  <a:cubicBezTo>
                    <a:pt x="6592" y="1542"/>
                    <a:pt x="6671" y="1788"/>
                    <a:pt x="6637" y="1900"/>
                  </a:cubicBezTo>
                  <a:cubicBezTo>
                    <a:pt x="6599" y="2015"/>
                    <a:pt x="6534" y="2156"/>
                    <a:pt x="6476" y="2259"/>
                  </a:cubicBezTo>
                  <a:cubicBezTo>
                    <a:pt x="6381" y="2243"/>
                    <a:pt x="6266" y="2124"/>
                    <a:pt x="6184" y="2080"/>
                  </a:cubicBezTo>
                  <a:cubicBezTo>
                    <a:pt x="6137" y="2053"/>
                    <a:pt x="6091" y="2063"/>
                    <a:pt x="6061" y="2023"/>
                  </a:cubicBezTo>
                  <a:cubicBezTo>
                    <a:pt x="5961" y="2030"/>
                    <a:pt x="5931" y="2168"/>
                    <a:pt x="5872" y="2220"/>
                  </a:cubicBezTo>
                  <a:cubicBezTo>
                    <a:pt x="5828" y="2259"/>
                    <a:pt x="5782" y="2273"/>
                    <a:pt x="5730" y="2306"/>
                  </a:cubicBezTo>
                  <a:cubicBezTo>
                    <a:pt x="5705" y="2321"/>
                    <a:pt x="5698" y="2372"/>
                    <a:pt x="5673" y="2390"/>
                  </a:cubicBezTo>
                  <a:cubicBezTo>
                    <a:pt x="5644" y="2414"/>
                    <a:pt x="5597" y="2435"/>
                    <a:pt x="5579" y="2466"/>
                  </a:cubicBezTo>
                  <a:cubicBezTo>
                    <a:pt x="5553" y="2513"/>
                    <a:pt x="5572" y="2565"/>
                    <a:pt x="5550" y="2618"/>
                  </a:cubicBezTo>
                  <a:cubicBezTo>
                    <a:pt x="5495" y="2755"/>
                    <a:pt x="5494" y="2964"/>
                    <a:pt x="5419" y="3090"/>
                  </a:cubicBezTo>
                  <a:cubicBezTo>
                    <a:pt x="5393" y="3132"/>
                    <a:pt x="5339" y="3217"/>
                    <a:pt x="5296" y="3242"/>
                  </a:cubicBezTo>
                  <a:cubicBezTo>
                    <a:pt x="5253" y="3265"/>
                    <a:pt x="5187" y="3251"/>
                    <a:pt x="5144" y="3279"/>
                  </a:cubicBezTo>
                  <a:cubicBezTo>
                    <a:pt x="5121" y="3296"/>
                    <a:pt x="5117" y="3360"/>
                    <a:pt x="5097" y="3384"/>
                  </a:cubicBezTo>
                  <a:cubicBezTo>
                    <a:pt x="5097" y="3497"/>
                    <a:pt x="5097" y="3497"/>
                    <a:pt x="5097" y="3497"/>
                  </a:cubicBezTo>
                  <a:cubicBezTo>
                    <a:pt x="5105" y="3515"/>
                    <a:pt x="5166" y="3573"/>
                    <a:pt x="5183" y="3601"/>
                  </a:cubicBezTo>
                  <a:cubicBezTo>
                    <a:pt x="5242" y="3703"/>
                    <a:pt x="5249" y="3845"/>
                    <a:pt x="5343" y="3913"/>
                  </a:cubicBezTo>
                  <a:cubicBezTo>
                    <a:pt x="5336" y="4007"/>
                    <a:pt x="5331" y="4101"/>
                    <a:pt x="5324" y="4196"/>
                  </a:cubicBezTo>
                  <a:cubicBezTo>
                    <a:pt x="5256" y="4259"/>
                    <a:pt x="5191" y="4329"/>
                    <a:pt x="5134" y="4404"/>
                  </a:cubicBezTo>
                  <a:cubicBezTo>
                    <a:pt x="5103" y="4448"/>
                    <a:pt x="5042" y="4481"/>
                    <a:pt x="5012" y="4527"/>
                  </a:cubicBezTo>
                  <a:cubicBezTo>
                    <a:pt x="4999" y="4564"/>
                    <a:pt x="4987" y="4603"/>
                    <a:pt x="4974" y="4640"/>
                  </a:cubicBezTo>
                  <a:cubicBezTo>
                    <a:pt x="4941" y="4705"/>
                    <a:pt x="4886" y="4778"/>
                    <a:pt x="4851" y="4839"/>
                  </a:cubicBezTo>
                  <a:cubicBezTo>
                    <a:pt x="4793" y="4941"/>
                    <a:pt x="4774" y="5046"/>
                    <a:pt x="4710" y="5142"/>
                  </a:cubicBezTo>
                  <a:cubicBezTo>
                    <a:pt x="4669" y="5202"/>
                    <a:pt x="4576" y="5280"/>
                    <a:pt x="4521" y="5339"/>
                  </a:cubicBezTo>
                  <a:cubicBezTo>
                    <a:pt x="4525" y="5408"/>
                    <a:pt x="4600" y="5620"/>
                    <a:pt x="4568" y="5680"/>
                  </a:cubicBezTo>
                  <a:cubicBezTo>
                    <a:pt x="4569" y="5821"/>
                    <a:pt x="4480" y="5832"/>
                    <a:pt x="4398" y="5888"/>
                  </a:cubicBezTo>
                  <a:cubicBezTo>
                    <a:pt x="4344" y="5924"/>
                    <a:pt x="4283" y="5997"/>
                    <a:pt x="4218" y="6020"/>
                  </a:cubicBezTo>
                  <a:cubicBezTo>
                    <a:pt x="4105" y="6020"/>
                    <a:pt x="4105" y="6020"/>
                    <a:pt x="4105" y="6020"/>
                  </a:cubicBezTo>
                  <a:cubicBezTo>
                    <a:pt x="4008" y="6042"/>
                    <a:pt x="3905" y="6041"/>
                    <a:pt x="3812" y="6048"/>
                  </a:cubicBezTo>
                  <a:cubicBezTo>
                    <a:pt x="3804" y="6059"/>
                    <a:pt x="3812" y="6049"/>
                    <a:pt x="3803" y="6058"/>
                  </a:cubicBezTo>
                  <a:cubicBezTo>
                    <a:pt x="3783" y="6163"/>
                    <a:pt x="3814" y="6360"/>
                    <a:pt x="3840" y="6436"/>
                  </a:cubicBezTo>
                  <a:cubicBezTo>
                    <a:pt x="3840" y="6596"/>
                    <a:pt x="3840" y="6596"/>
                    <a:pt x="3840" y="6596"/>
                  </a:cubicBezTo>
                  <a:cubicBezTo>
                    <a:pt x="3850" y="6628"/>
                    <a:pt x="3876" y="6700"/>
                    <a:pt x="3859" y="6757"/>
                  </a:cubicBezTo>
                  <a:cubicBezTo>
                    <a:pt x="3845" y="6805"/>
                    <a:pt x="3808" y="6859"/>
                    <a:pt x="3793" y="6909"/>
                  </a:cubicBezTo>
                  <a:cubicBezTo>
                    <a:pt x="3749" y="7051"/>
                    <a:pt x="3768" y="7218"/>
                    <a:pt x="3736" y="7362"/>
                  </a:cubicBezTo>
                  <a:cubicBezTo>
                    <a:pt x="3706" y="7499"/>
                    <a:pt x="3760" y="7615"/>
                    <a:pt x="3717" y="7741"/>
                  </a:cubicBezTo>
                  <a:cubicBezTo>
                    <a:pt x="3702" y="7786"/>
                    <a:pt x="3644" y="7812"/>
                    <a:pt x="3623" y="7854"/>
                  </a:cubicBezTo>
                  <a:cubicBezTo>
                    <a:pt x="3579" y="7942"/>
                    <a:pt x="3605" y="8049"/>
                    <a:pt x="3566" y="8147"/>
                  </a:cubicBezTo>
                  <a:cubicBezTo>
                    <a:pt x="3543" y="8205"/>
                    <a:pt x="3486" y="8264"/>
                    <a:pt x="3453" y="8317"/>
                  </a:cubicBezTo>
                  <a:cubicBezTo>
                    <a:pt x="3407" y="8389"/>
                    <a:pt x="3384" y="8462"/>
                    <a:pt x="3340" y="8534"/>
                  </a:cubicBezTo>
                  <a:cubicBezTo>
                    <a:pt x="3315" y="8574"/>
                    <a:pt x="3268" y="8617"/>
                    <a:pt x="3244" y="8657"/>
                  </a:cubicBezTo>
                  <a:cubicBezTo>
                    <a:pt x="3164" y="8799"/>
                    <a:pt x="3094" y="8932"/>
                    <a:pt x="3008" y="9063"/>
                  </a:cubicBezTo>
                  <a:cubicBezTo>
                    <a:pt x="2987" y="9095"/>
                    <a:pt x="2986" y="9131"/>
                    <a:pt x="2961" y="9157"/>
                  </a:cubicBezTo>
                  <a:cubicBezTo>
                    <a:pt x="2975" y="9281"/>
                    <a:pt x="3260" y="9418"/>
                    <a:pt x="3359" y="9479"/>
                  </a:cubicBezTo>
                  <a:cubicBezTo>
                    <a:pt x="3365" y="9656"/>
                    <a:pt x="3371" y="9831"/>
                    <a:pt x="3377" y="10008"/>
                  </a:cubicBezTo>
                  <a:cubicBezTo>
                    <a:pt x="3365" y="10054"/>
                    <a:pt x="3313" y="10108"/>
                    <a:pt x="3293" y="10150"/>
                  </a:cubicBezTo>
                  <a:cubicBezTo>
                    <a:pt x="3264" y="10206"/>
                    <a:pt x="3278" y="10250"/>
                    <a:pt x="3217" y="10272"/>
                  </a:cubicBezTo>
                  <a:cubicBezTo>
                    <a:pt x="3213" y="10275"/>
                    <a:pt x="3206" y="10275"/>
                    <a:pt x="3199" y="10275"/>
                  </a:cubicBezTo>
                  <a:cubicBezTo>
                    <a:pt x="3126" y="10275"/>
                    <a:pt x="2928" y="10204"/>
                    <a:pt x="2877" y="10188"/>
                  </a:cubicBezTo>
                  <a:cubicBezTo>
                    <a:pt x="2838" y="10175"/>
                    <a:pt x="2635" y="10121"/>
                    <a:pt x="2589" y="10121"/>
                  </a:cubicBezTo>
                  <a:cubicBezTo>
                    <a:pt x="2587" y="10121"/>
                    <a:pt x="2585" y="10121"/>
                    <a:pt x="2584" y="10121"/>
                  </a:cubicBezTo>
                  <a:cubicBezTo>
                    <a:pt x="2527" y="10132"/>
                    <a:pt x="2455" y="10163"/>
                    <a:pt x="2404" y="10178"/>
                  </a:cubicBezTo>
                  <a:cubicBezTo>
                    <a:pt x="2341" y="10196"/>
                    <a:pt x="2301" y="10186"/>
                    <a:pt x="2252" y="10215"/>
                  </a:cubicBezTo>
                  <a:cubicBezTo>
                    <a:pt x="2240" y="10235"/>
                    <a:pt x="2227" y="10254"/>
                    <a:pt x="2215" y="10272"/>
                  </a:cubicBezTo>
                  <a:cubicBezTo>
                    <a:pt x="2174" y="10304"/>
                    <a:pt x="2100" y="10323"/>
                    <a:pt x="2073" y="10367"/>
                  </a:cubicBezTo>
                  <a:cubicBezTo>
                    <a:pt x="2070" y="10382"/>
                    <a:pt x="2067" y="10399"/>
                    <a:pt x="2064" y="10414"/>
                  </a:cubicBezTo>
                  <a:cubicBezTo>
                    <a:pt x="1976" y="10559"/>
                    <a:pt x="1853" y="10698"/>
                    <a:pt x="1762" y="10840"/>
                  </a:cubicBezTo>
                  <a:cubicBezTo>
                    <a:pt x="1704" y="10928"/>
                    <a:pt x="1687" y="11008"/>
                    <a:pt x="1600" y="11066"/>
                  </a:cubicBezTo>
                  <a:cubicBezTo>
                    <a:pt x="1596" y="11144"/>
                    <a:pt x="1589" y="11227"/>
                    <a:pt x="1629" y="11283"/>
                  </a:cubicBezTo>
                  <a:cubicBezTo>
                    <a:pt x="1618" y="11366"/>
                    <a:pt x="1436" y="11656"/>
                    <a:pt x="1383" y="11709"/>
                  </a:cubicBezTo>
                  <a:cubicBezTo>
                    <a:pt x="1398" y="11777"/>
                    <a:pt x="1454" y="11847"/>
                    <a:pt x="1477" y="11918"/>
                  </a:cubicBezTo>
                  <a:cubicBezTo>
                    <a:pt x="1517" y="12034"/>
                    <a:pt x="1506" y="12177"/>
                    <a:pt x="1573" y="12267"/>
                  </a:cubicBezTo>
                  <a:cubicBezTo>
                    <a:pt x="1561" y="12354"/>
                    <a:pt x="1468" y="12381"/>
                    <a:pt x="1440" y="12455"/>
                  </a:cubicBezTo>
                  <a:cubicBezTo>
                    <a:pt x="1410" y="12506"/>
                    <a:pt x="1495" y="12686"/>
                    <a:pt x="1487" y="12758"/>
                  </a:cubicBezTo>
                  <a:cubicBezTo>
                    <a:pt x="1486" y="12777"/>
                    <a:pt x="1498" y="12831"/>
                    <a:pt x="1487" y="12871"/>
                  </a:cubicBezTo>
                  <a:cubicBezTo>
                    <a:pt x="1472" y="12933"/>
                    <a:pt x="1432" y="13000"/>
                    <a:pt x="1412" y="13051"/>
                  </a:cubicBezTo>
                  <a:cubicBezTo>
                    <a:pt x="1389" y="13114"/>
                    <a:pt x="1445" y="13212"/>
                    <a:pt x="1459" y="13259"/>
                  </a:cubicBezTo>
                  <a:cubicBezTo>
                    <a:pt x="1506" y="13426"/>
                    <a:pt x="1557" y="13580"/>
                    <a:pt x="1592" y="13742"/>
                  </a:cubicBezTo>
                  <a:cubicBezTo>
                    <a:pt x="1603" y="13794"/>
                    <a:pt x="1539" y="13960"/>
                    <a:pt x="1526" y="14014"/>
                  </a:cubicBezTo>
                  <a:cubicBezTo>
                    <a:pt x="1526" y="14080"/>
                    <a:pt x="1526" y="14080"/>
                    <a:pt x="1526" y="14080"/>
                  </a:cubicBezTo>
                  <a:cubicBezTo>
                    <a:pt x="1495" y="14195"/>
                    <a:pt x="1461" y="14329"/>
                    <a:pt x="1430" y="14449"/>
                  </a:cubicBezTo>
                  <a:cubicBezTo>
                    <a:pt x="1427" y="14499"/>
                    <a:pt x="1425" y="14549"/>
                    <a:pt x="1421" y="14600"/>
                  </a:cubicBezTo>
                  <a:cubicBezTo>
                    <a:pt x="1401" y="14673"/>
                    <a:pt x="1375" y="14766"/>
                    <a:pt x="1374" y="14856"/>
                  </a:cubicBezTo>
                  <a:cubicBezTo>
                    <a:pt x="1477" y="14950"/>
                    <a:pt x="1574" y="15084"/>
                    <a:pt x="1649" y="15205"/>
                  </a:cubicBezTo>
                  <a:cubicBezTo>
                    <a:pt x="1662" y="15204"/>
                    <a:pt x="1680" y="15204"/>
                    <a:pt x="1697" y="15204"/>
                  </a:cubicBezTo>
                  <a:cubicBezTo>
                    <a:pt x="1723" y="15204"/>
                    <a:pt x="1748" y="15205"/>
                    <a:pt x="1762" y="15215"/>
                  </a:cubicBezTo>
                  <a:cubicBezTo>
                    <a:pt x="1867" y="15252"/>
                    <a:pt x="1933" y="15508"/>
                    <a:pt x="2026" y="15582"/>
                  </a:cubicBezTo>
                  <a:cubicBezTo>
                    <a:pt x="2031" y="15671"/>
                    <a:pt x="2008" y="15732"/>
                    <a:pt x="1988" y="15809"/>
                  </a:cubicBezTo>
                  <a:cubicBezTo>
                    <a:pt x="1988" y="15875"/>
                    <a:pt x="1988" y="15875"/>
                    <a:pt x="1988" y="15875"/>
                  </a:cubicBezTo>
                  <a:cubicBezTo>
                    <a:pt x="1972" y="15911"/>
                    <a:pt x="1914" y="15937"/>
                    <a:pt x="1893" y="15971"/>
                  </a:cubicBezTo>
                  <a:cubicBezTo>
                    <a:pt x="1861" y="16023"/>
                    <a:pt x="1842" y="16102"/>
                    <a:pt x="1836" y="16178"/>
                  </a:cubicBezTo>
                  <a:cubicBezTo>
                    <a:pt x="1828" y="16178"/>
                    <a:pt x="1828" y="16178"/>
                    <a:pt x="1828" y="16178"/>
                  </a:cubicBezTo>
                  <a:cubicBezTo>
                    <a:pt x="1828" y="16188"/>
                    <a:pt x="1828" y="16188"/>
                    <a:pt x="1828" y="16188"/>
                  </a:cubicBezTo>
                  <a:cubicBezTo>
                    <a:pt x="1792" y="16188"/>
                    <a:pt x="1756" y="16186"/>
                    <a:pt x="1720" y="16186"/>
                  </a:cubicBezTo>
                  <a:cubicBezTo>
                    <a:pt x="1613" y="16186"/>
                    <a:pt x="1506" y="16193"/>
                    <a:pt x="1430" y="16244"/>
                  </a:cubicBezTo>
                  <a:cubicBezTo>
                    <a:pt x="1408" y="16261"/>
                    <a:pt x="1401" y="16282"/>
                    <a:pt x="1383" y="16301"/>
                  </a:cubicBezTo>
                  <a:cubicBezTo>
                    <a:pt x="1390" y="16377"/>
                    <a:pt x="1419" y="16445"/>
                    <a:pt x="1440" y="16510"/>
                  </a:cubicBezTo>
                  <a:cubicBezTo>
                    <a:pt x="1465" y="16584"/>
                    <a:pt x="1434" y="16660"/>
                    <a:pt x="1459" y="16744"/>
                  </a:cubicBezTo>
                  <a:cubicBezTo>
                    <a:pt x="1480" y="16819"/>
                    <a:pt x="1535" y="16892"/>
                    <a:pt x="1563" y="16953"/>
                  </a:cubicBezTo>
                  <a:cubicBezTo>
                    <a:pt x="1585" y="17000"/>
                    <a:pt x="1566" y="17036"/>
                    <a:pt x="1582" y="17086"/>
                  </a:cubicBezTo>
                  <a:cubicBezTo>
                    <a:pt x="1615" y="17184"/>
                    <a:pt x="1725" y="17292"/>
                    <a:pt x="1676" y="17463"/>
                  </a:cubicBezTo>
                  <a:cubicBezTo>
                    <a:pt x="1651" y="17553"/>
                    <a:pt x="1567" y="17607"/>
                    <a:pt x="1544" y="17690"/>
                  </a:cubicBezTo>
                  <a:cubicBezTo>
                    <a:pt x="1527" y="17750"/>
                    <a:pt x="1561" y="17840"/>
                    <a:pt x="1573" y="17879"/>
                  </a:cubicBezTo>
                  <a:cubicBezTo>
                    <a:pt x="1588" y="17934"/>
                    <a:pt x="1550" y="18071"/>
                    <a:pt x="1535" y="18105"/>
                  </a:cubicBezTo>
                  <a:cubicBezTo>
                    <a:pt x="1458" y="18277"/>
                    <a:pt x="1269" y="18328"/>
                    <a:pt x="1176" y="18465"/>
                  </a:cubicBezTo>
                  <a:cubicBezTo>
                    <a:pt x="1115" y="18459"/>
                    <a:pt x="1066" y="18436"/>
                    <a:pt x="1016" y="18436"/>
                  </a:cubicBezTo>
                  <a:cubicBezTo>
                    <a:pt x="988" y="18436"/>
                    <a:pt x="961" y="18443"/>
                    <a:pt x="930" y="18465"/>
                  </a:cubicBezTo>
                  <a:cubicBezTo>
                    <a:pt x="883" y="18481"/>
                    <a:pt x="883" y="18517"/>
                    <a:pt x="854" y="18550"/>
                  </a:cubicBezTo>
                  <a:cubicBezTo>
                    <a:pt x="856" y="18624"/>
                    <a:pt x="886" y="18644"/>
                    <a:pt x="920" y="18683"/>
                  </a:cubicBezTo>
                  <a:cubicBezTo>
                    <a:pt x="891" y="18886"/>
                    <a:pt x="844" y="18921"/>
                    <a:pt x="675" y="19004"/>
                  </a:cubicBezTo>
                  <a:cubicBezTo>
                    <a:pt x="623" y="19227"/>
                    <a:pt x="746" y="19431"/>
                    <a:pt x="751" y="19636"/>
                  </a:cubicBezTo>
                  <a:cubicBezTo>
                    <a:pt x="753" y="19665"/>
                    <a:pt x="756" y="19693"/>
                    <a:pt x="760" y="19722"/>
                  </a:cubicBezTo>
                  <a:cubicBezTo>
                    <a:pt x="746" y="19786"/>
                    <a:pt x="702" y="19834"/>
                    <a:pt x="684" y="19892"/>
                  </a:cubicBezTo>
                  <a:cubicBezTo>
                    <a:pt x="677" y="19964"/>
                    <a:pt x="672" y="20037"/>
                    <a:pt x="665" y="20109"/>
                  </a:cubicBezTo>
                  <a:cubicBezTo>
                    <a:pt x="658" y="20131"/>
                    <a:pt x="626" y="20155"/>
                    <a:pt x="618" y="20175"/>
                  </a:cubicBezTo>
                  <a:cubicBezTo>
                    <a:pt x="608" y="20244"/>
                    <a:pt x="599" y="20315"/>
                    <a:pt x="590" y="20384"/>
                  </a:cubicBezTo>
                  <a:cubicBezTo>
                    <a:pt x="581" y="20384"/>
                    <a:pt x="581" y="20384"/>
                    <a:pt x="581" y="20384"/>
                  </a:cubicBezTo>
                  <a:cubicBezTo>
                    <a:pt x="581" y="20394"/>
                    <a:pt x="581" y="20394"/>
                    <a:pt x="581" y="20394"/>
                  </a:cubicBezTo>
                  <a:cubicBezTo>
                    <a:pt x="529" y="20388"/>
                    <a:pt x="520" y="20373"/>
                    <a:pt x="485" y="20355"/>
                  </a:cubicBezTo>
                  <a:cubicBezTo>
                    <a:pt x="481" y="20329"/>
                    <a:pt x="493" y="20293"/>
                    <a:pt x="485" y="20271"/>
                  </a:cubicBezTo>
                  <a:cubicBezTo>
                    <a:pt x="477" y="20264"/>
                    <a:pt x="467" y="20257"/>
                    <a:pt x="458" y="20251"/>
                  </a:cubicBezTo>
                  <a:cubicBezTo>
                    <a:pt x="438" y="20195"/>
                    <a:pt x="419" y="20138"/>
                    <a:pt x="401" y="20081"/>
                  </a:cubicBezTo>
                  <a:cubicBezTo>
                    <a:pt x="371" y="20034"/>
                    <a:pt x="311" y="20012"/>
                    <a:pt x="268" y="19978"/>
                  </a:cubicBezTo>
                  <a:cubicBezTo>
                    <a:pt x="83" y="19989"/>
                    <a:pt x="93" y="20033"/>
                    <a:pt x="42" y="20175"/>
                  </a:cubicBezTo>
                  <a:cubicBezTo>
                    <a:pt x="32" y="20204"/>
                    <a:pt x="6" y="20254"/>
                    <a:pt x="4" y="20289"/>
                  </a:cubicBezTo>
                  <a:cubicBezTo>
                    <a:pt x="0" y="20351"/>
                    <a:pt x="69" y="20392"/>
                    <a:pt x="13" y="20441"/>
                  </a:cubicBezTo>
                  <a:cubicBezTo>
                    <a:pt x="17" y="20461"/>
                    <a:pt x="18" y="20464"/>
                    <a:pt x="22" y="20478"/>
                  </a:cubicBezTo>
                  <a:cubicBezTo>
                    <a:pt x="56" y="20472"/>
                    <a:pt x="51" y="20467"/>
                    <a:pt x="79" y="20459"/>
                  </a:cubicBezTo>
                  <a:cubicBezTo>
                    <a:pt x="79" y="20468"/>
                    <a:pt x="79" y="20468"/>
                    <a:pt x="79" y="20468"/>
                  </a:cubicBezTo>
                  <a:cubicBezTo>
                    <a:pt x="89" y="20468"/>
                    <a:pt x="89" y="20468"/>
                    <a:pt x="89" y="20468"/>
                  </a:cubicBezTo>
                  <a:cubicBezTo>
                    <a:pt x="86" y="20546"/>
                    <a:pt x="60" y="20601"/>
                    <a:pt x="98" y="20630"/>
                  </a:cubicBezTo>
                  <a:cubicBezTo>
                    <a:pt x="94" y="20671"/>
                    <a:pt x="90" y="20663"/>
                    <a:pt x="69" y="20687"/>
                  </a:cubicBezTo>
                  <a:cubicBezTo>
                    <a:pt x="54" y="20702"/>
                    <a:pt x="91" y="20714"/>
                    <a:pt x="79" y="20752"/>
                  </a:cubicBezTo>
                  <a:cubicBezTo>
                    <a:pt x="72" y="20775"/>
                    <a:pt x="25" y="20814"/>
                    <a:pt x="42" y="20857"/>
                  </a:cubicBezTo>
                  <a:cubicBezTo>
                    <a:pt x="54" y="20886"/>
                    <a:pt x="96" y="20949"/>
                    <a:pt x="108" y="20980"/>
                  </a:cubicBezTo>
                  <a:cubicBezTo>
                    <a:pt x="120" y="21010"/>
                    <a:pt x="126" y="21272"/>
                    <a:pt x="126" y="21272"/>
                  </a:cubicBezTo>
                  <a:cubicBezTo>
                    <a:pt x="130" y="21379"/>
                    <a:pt x="112" y="21411"/>
                    <a:pt x="42" y="21442"/>
                  </a:cubicBezTo>
                  <a:cubicBezTo>
                    <a:pt x="35" y="21610"/>
                    <a:pt x="39" y="21539"/>
                    <a:pt x="145" y="21574"/>
                  </a:cubicBezTo>
                  <a:cubicBezTo>
                    <a:pt x="165" y="21581"/>
                    <a:pt x="190" y="21603"/>
                    <a:pt x="212" y="21612"/>
                  </a:cubicBezTo>
                  <a:cubicBezTo>
                    <a:pt x="246" y="21702"/>
                    <a:pt x="238" y="21828"/>
                    <a:pt x="315" y="21876"/>
                  </a:cubicBezTo>
                  <a:cubicBezTo>
                    <a:pt x="300" y="21922"/>
                    <a:pt x="245" y="21952"/>
                    <a:pt x="202" y="21972"/>
                  </a:cubicBezTo>
                  <a:cubicBezTo>
                    <a:pt x="206" y="22085"/>
                    <a:pt x="267" y="22111"/>
                    <a:pt x="297" y="22179"/>
                  </a:cubicBezTo>
                  <a:cubicBezTo>
                    <a:pt x="297" y="22331"/>
                    <a:pt x="297" y="22331"/>
                    <a:pt x="297" y="22331"/>
                  </a:cubicBezTo>
                  <a:cubicBezTo>
                    <a:pt x="307" y="22372"/>
                    <a:pt x="333" y="22394"/>
                    <a:pt x="354" y="22425"/>
                  </a:cubicBezTo>
                  <a:cubicBezTo>
                    <a:pt x="471" y="22422"/>
                    <a:pt x="467" y="22347"/>
                    <a:pt x="552" y="22312"/>
                  </a:cubicBezTo>
                  <a:cubicBezTo>
                    <a:pt x="546" y="22278"/>
                    <a:pt x="546" y="22280"/>
                    <a:pt x="524" y="22265"/>
                  </a:cubicBezTo>
                  <a:cubicBezTo>
                    <a:pt x="527" y="22219"/>
                    <a:pt x="532" y="22216"/>
                    <a:pt x="571" y="22208"/>
                  </a:cubicBezTo>
                  <a:cubicBezTo>
                    <a:pt x="581" y="22200"/>
                    <a:pt x="574" y="22204"/>
                    <a:pt x="590" y="22198"/>
                  </a:cubicBezTo>
                  <a:cubicBezTo>
                    <a:pt x="590" y="22208"/>
                    <a:pt x="590" y="22208"/>
                    <a:pt x="590" y="22208"/>
                  </a:cubicBezTo>
                  <a:cubicBezTo>
                    <a:pt x="599" y="22208"/>
                    <a:pt x="599" y="22208"/>
                    <a:pt x="599" y="22208"/>
                  </a:cubicBezTo>
                  <a:cubicBezTo>
                    <a:pt x="605" y="22363"/>
                    <a:pt x="547" y="22321"/>
                    <a:pt x="524" y="22415"/>
                  </a:cubicBezTo>
                  <a:cubicBezTo>
                    <a:pt x="527" y="22437"/>
                    <a:pt x="529" y="22459"/>
                    <a:pt x="534" y="22481"/>
                  </a:cubicBezTo>
                  <a:cubicBezTo>
                    <a:pt x="522" y="22508"/>
                    <a:pt x="470" y="22564"/>
                    <a:pt x="448" y="22585"/>
                  </a:cubicBezTo>
                  <a:cubicBezTo>
                    <a:pt x="453" y="22690"/>
                    <a:pt x="514" y="22687"/>
                    <a:pt x="542" y="22755"/>
                  </a:cubicBezTo>
                  <a:cubicBezTo>
                    <a:pt x="552" y="22755"/>
                    <a:pt x="552" y="22755"/>
                    <a:pt x="552" y="22755"/>
                  </a:cubicBezTo>
                  <a:cubicBezTo>
                    <a:pt x="539" y="22792"/>
                    <a:pt x="514" y="22802"/>
                    <a:pt x="495" y="22831"/>
                  </a:cubicBezTo>
                  <a:cubicBezTo>
                    <a:pt x="466" y="22826"/>
                    <a:pt x="473" y="22830"/>
                    <a:pt x="458" y="22812"/>
                  </a:cubicBezTo>
                  <a:cubicBezTo>
                    <a:pt x="435" y="22816"/>
                    <a:pt x="434" y="22817"/>
                    <a:pt x="419" y="22821"/>
                  </a:cubicBezTo>
                  <a:cubicBezTo>
                    <a:pt x="420" y="22859"/>
                    <a:pt x="422" y="22870"/>
                    <a:pt x="438" y="22888"/>
                  </a:cubicBezTo>
                  <a:cubicBezTo>
                    <a:pt x="459" y="22903"/>
                    <a:pt x="481" y="22906"/>
                    <a:pt x="503" y="22906"/>
                  </a:cubicBezTo>
                  <a:cubicBezTo>
                    <a:pt x="509" y="22906"/>
                    <a:pt x="513" y="22906"/>
                    <a:pt x="518" y="22904"/>
                  </a:cubicBezTo>
                  <a:cubicBezTo>
                    <a:pt x="524" y="22904"/>
                    <a:pt x="529" y="22904"/>
                    <a:pt x="535" y="22904"/>
                  </a:cubicBezTo>
                  <a:cubicBezTo>
                    <a:pt x="554" y="22904"/>
                    <a:pt x="572" y="22906"/>
                    <a:pt x="590" y="22917"/>
                  </a:cubicBezTo>
                  <a:cubicBezTo>
                    <a:pt x="610" y="22951"/>
                    <a:pt x="586" y="23007"/>
                    <a:pt x="608" y="23058"/>
                  </a:cubicBezTo>
                  <a:cubicBezTo>
                    <a:pt x="621" y="23085"/>
                    <a:pt x="666" y="23094"/>
                    <a:pt x="675" y="23124"/>
                  </a:cubicBezTo>
                  <a:cubicBezTo>
                    <a:pt x="681" y="23147"/>
                    <a:pt x="659" y="23201"/>
                    <a:pt x="655" y="23219"/>
                  </a:cubicBezTo>
                  <a:cubicBezTo>
                    <a:pt x="645" y="23264"/>
                    <a:pt x="672" y="23297"/>
                    <a:pt x="675" y="23323"/>
                  </a:cubicBezTo>
                  <a:cubicBezTo>
                    <a:pt x="679" y="23373"/>
                    <a:pt x="604" y="23424"/>
                    <a:pt x="647" y="23493"/>
                  </a:cubicBezTo>
                  <a:cubicBezTo>
                    <a:pt x="645" y="23556"/>
                    <a:pt x="665" y="23591"/>
                    <a:pt x="712" y="23606"/>
                  </a:cubicBezTo>
                  <a:cubicBezTo>
                    <a:pt x="723" y="23613"/>
                    <a:pt x="715" y="23609"/>
                    <a:pt x="731" y="23616"/>
                  </a:cubicBezTo>
                  <a:cubicBezTo>
                    <a:pt x="756" y="23568"/>
                    <a:pt x="766" y="23489"/>
                    <a:pt x="788" y="23446"/>
                  </a:cubicBezTo>
                  <a:cubicBezTo>
                    <a:pt x="824" y="23453"/>
                    <a:pt x="821" y="23460"/>
                    <a:pt x="844" y="23474"/>
                  </a:cubicBezTo>
                  <a:cubicBezTo>
                    <a:pt x="831" y="23525"/>
                    <a:pt x="822" y="23592"/>
                    <a:pt x="788" y="23626"/>
                  </a:cubicBezTo>
                  <a:cubicBezTo>
                    <a:pt x="803" y="23660"/>
                    <a:pt x="860" y="23685"/>
                    <a:pt x="891" y="23700"/>
                  </a:cubicBezTo>
                  <a:cubicBezTo>
                    <a:pt x="880" y="23743"/>
                    <a:pt x="851" y="23779"/>
                    <a:pt x="844" y="23823"/>
                  </a:cubicBezTo>
                  <a:cubicBezTo>
                    <a:pt x="839" y="23862"/>
                    <a:pt x="864" y="23854"/>
                    <a:pt x="854" y="23880"/>
                  </a:cubicBezTo>
                  <a:cubicBezTo>
                    <a:pt x="865" y="23939"/>
                    <a:pt x="890" y="23921"/>
                    <a:pt x="930" y="23946"/>
                  </a:cubicBezTo>
                  <a:cubicBezTo>
                    <a:pt x="962" y="23989"/>
                    <a:pt x="925" y="24012"/>
                    <a:pt x="940" y="24069"/>
                  </a:cubicBezTo>
                  <a:cubicBezTo>
                    <a:pt x="943" y="24080"/>
                    <a:pt x="965" y="24108"/>
                    <a:pt x="967" y="24116"/>
                  </a:cubicBezTo>
                  <a:cubicBezTo>
                    <a:pt x="965" y="24138"/>
                    <a:pt x="962" y="24160"/>
                    <a:pt x="958" y="24182"/>
                  </a:cubicBezTo>
                  <a:cubicBezTo>
                    <a:pt x="966" y="24217"/>
                    <a:pt x="1046" y="24327"/>
                    <a:pt x="1071" y="24362"/>
                  </a:cubicBezTo>
                  <a:cubicBezTo>
                    <a:pt x="1071" y="24495"/>
                    <a:pt x="1071" y="24495"/>
                    <a:pt x="1071" y="24495"/>
                  </a:cubicBezTo>
                  <a:cubicBezTo>
                    <a:pt x="1095" y="24542"/>
                    <a:pt x="1270" y="24620"/>
                    <a:pt x="1307" y="24692"/>
                  </a:cubicBezTo>
                  <a:cubicBezTo>
                    <a:pt x="1317" y="24746"/>
                    <a:pt x="1327" y="24800"/>
                    <a:pt x="1336" y="24854"/>
                  </a:cubicBezTo>
                  <a:cubicBezTo>
                    <a:pt x="1363" y="24916"/>
                    <a:pt x="1422" y="25006"/>
                    <a:pt x="1440" y="25052"/>
                  </a:cubicBezTo>
                  <a:cubicBezTo>
                    <a:pt x="1515" y="25076"/>
                    <a:pt x="1567" y="25076"/>
                    <a:pt x="1620" y="25118"/>
                  </a:cubicBezTo>
                  <a:cubicBezTo>
                    <a:pt x="1638" y="25143"/>
                    <a:pt x="1626" y="25168"/>
                    <a:pt x="1639" y="25204"/>
                  </a:cubicBezTo>
                  <a:cubicBezTo>
                    <a:pt x="1676" y="25314"/>
                    <a:pt x="1671" y="25351"/>
                    <a:pt x="1610" y="25440"/>
                  </a:cubicBezTo>
                  <a:cubicBezTo>
                    <a:pt x="1592" y="25443"/>
                    <a:pt x="1573" y="25445"/>
                    <a:pt x="1553" y="25449"/>
                  </a:cubicBezTo>
                  <a:cubicBezTo>
                    <a:pt x="1519" y="25440"/>
                    <a:pt x="1474" y="25386"/>
                    <a:pt x="1418" y="25386"/>
                  </a:cubicBezTo>
                  <a:cubicBezTo>
                    <a:pt x="1401" y="25386"/>
                    <a:pt x="1383" y="25390"/>
                    <a:pt x="1364" y="25401"/>
                  </a:cubicBezTo>
                  <a:cubicBezTo>
                    <a:pt x="1334" y="25420"/>
                    <a:pt x="1331" y="25469"/>
                    <a:pt x="1307" y="25496"/>
                  </a:cubicBezTo>
                  <a:cubicBezTo>
                    <a:pt x="1318" y="25584"/>
                    <a:pt x="1385" y="25575"/>
                    <a:pt x="1421" y="25629"/>
                  </a:cubicBezTo>
                  <a:cubicBezTo>
                    <a:pt x="1465" y="25693"/>
                    <a:pt x="1465" y="25762"/>
                    <a:pt x="1526" y="25809"/>
                  </a:cubicBezTo>
                  <a:cubicBezTo>
                    <a:pt x="1521" y="25828"/>
                    <a:pt x="1523" y="25827"/>
                    <a:pt x="1516" y="25836"/>
                  </a:cubicBezTo>
                  <a:cubicBezTo>
                    <a:pt x="1513" y="25846"/>
                    <a:pt x="1509" y="25856"/>
                    <a:pt x="1506" y="25865"/>
                  </a:cubicBezTo>
                  <a:cubicBezTo>
                    <a:pt x="1487" y="25867"/>
                    <a:pt x="1476" y="25868"/>
                    <a:pt x="1466" y="25868"/>
                  </a:cubicBezTo>
                  <a:cubicBezTo>
                    <a:pt x="1461" y="25868"/>
                    <a:pt x="1455" y="25868"/>
                    <a:pt x="1450" y="25865"/>
                  </a:cubicBezTo>
                  <a:cubicBezTo>
                    <a:pt x="1393" y="25865"/>
                    <a:pt x="1393" y="25865"/>
                    <a:pt x="1393" y="25865"/>
                  </a:cubicBezTo>
                  <a:cubicBezTo>
                    <a:pt x="1374" y="25843"/>
                    <a:pt x="1356" y="25821"/>
                    <a:pt x="1336" y="25799"/>
                  </a:cubicBezTo>
                  <a:cubicBezTo>
                    <a:pt x="1300" y="25773"/>
                    <a:pt x="1240" y="25777"/>
                    <a:pt x="1213" y="25742"/>
                  </a:cubicBezTo>
                  <a:cubicBezTo>
                    <a:pt x="1187" y="25742"/>
                    <a:pt x="1173" y="25745"/>
                    <a:pt x="1157" y="25751"/>
                  </a:cubicBezTo>
                  <a:cubicBezTo>
                    <a:pt x="1188" y="25908"/>
                    <a:pt x="1271" y="26055"/>
                    <a:pt x="1327" y="26196"/>
                  </a:cubicBezTo>
                  <a:cubicBezTo>
                    <a:pt x="1364" y="26196"/>
                    <a:pt x="1364" y="26196"/>
                    <a:pt x="1364" y="26196"/>
                  </a:cubicBezTo>
                  <a:cubicBezTo>
                    <a:pt x="1371" y="26364"/>
                    <a:pt x="1469" y="26443"/>
                    <a:pt x="1497" y="26621"/>
                  </a:cubicBezTo>
                  <a:cubicBezTo>
                    <a:pt x="1541" y="26638"/>
                    <a:pt x="1557" y="26656"/>
                    <a:pt x="1592" y="26678"/>
                  </a:cubicBezTo>
                  <a:cubicBezTo>
                    <a:pt x="1597" y="26723"/>
                    <a:pt x="1608" y="26775"/>
                    <a:pt x="1582" y="26811"/>
                  </a:cubicBezTo>
                  <a:cubicBezTo>
                    <a:pt x="1596" y="26911"/>
                    <a:pt x="1683" y="26878"/>
                    <a:pt x="1723" y="26942"/>
                  </a:cubicBezTo>
                  <a:cubicBezTo>
                    <a:pt x="1785" y="27040"/>
                    <a:pt x="1611" y="27157"/>
                    <a:pt x="1563" y="27188"/>
                  </a:cubicBezTo>
                  <a:cubicBezTo>
                    <a:pt x="1564" y="27305"/>
                    <a:pt x="1600" y="27348"/>
                    <a:pt x="1620" y="27434"/>
                  </a:cubicBezTo>
                  <a:cubicBezTo>
                    <a:pt x="1608" y="27445"/>
                    <a:pt x="1599" y="27457"/>
                    <a:pt x="1592" y="27471"/>
                  </a:cubicBezTo>
                  <a:cubicBezTo>
                    <a:pt x="1548" y="27470"/>
                    <a:pt x="1542" y="27468"/>
                    <a:pt x="1526" y="27443"/>
                  </a:cubicBezTo>
                  <a:cubicBezTo>
                    <a:pt x="1497" y="27453"/>
                    <a:pt x="1491" y="27465"/>
                    <a:pt x="1469" y="27481"/>
                  </a:cubicBezTo>
                  <a:cubicBezTo>
                    <a:pt x="1459" y="27515"/>
                    <a:pt x="1450" y="27528"/>
                    <a:pt x="1450" y="27576"/>
                  </a:cubicBezTo>
                  <a:cubicBezTo>
                    <a:pt x="1476" y="27576"/>
                    <a:pt x="1501" y="27586"/>
                    <a:pt x="1520" y="27586"/>
                  </a:cubicBezTo>
                  <a:cubicBezTo>
                    <a:pt x="1521" y="27586"/>
                    <a:pt x="1523" y="27586"/>
                    <a:pt x="1526" y="27584"/>
                  </a:cubicBezTo>
                  <a:cubicBezTo>
                    <a:pt x="1560" y="27576"/>
                    <a:pt x="1595" y="27566"/>
                    <a:pt x="1629" y="27557"/>
                  </a:cubicBezTo>
                  <a:cubicBezTo>
                    <a:pt x="1662" y="27561"/>
                    <a:pt x="1690" y="27594"/>
                    <a:pt x="1714" y="27604"/>
                  </a:cubicBezTo>
                  <a:cubicBezTo>
                    <a:pt x="1752" y="27606"/>
                    <a:pt x="1790" y="27611"/>
                    <a:pt x="1828" y="27613"/>
                  </a:cubicBezTo>
                  <a:cubicBezTo>
                    <a:pt x="1886" y="27630"/>
                    <a:pt x="1950" y="27699"/>
                    <a:pt x="2041" y="27699"/>
                  </a:cubicBezTo>
                  <a:cubicBezTo>
                    <a:pt x="2060" y="27699"/>
                    <a:pt x="2080" y="27696"/>
                    <a:pt x="2102" y="27689"/>
                  </a:cubicBezTo>
                  <a:cubicBezTo>
                    <a:pt x="2135" y="27678"/>
                    <a:pt x="2160" y="27637"/>
                    <a:pt x="2186" y="27623"/>
                  </a:cubicBezTo>
                  <a:cubicBezTo>
                    <a:pt x="2234" y="27616"/>
                    <a:pt x="2281" y="27611"/>
                    <a:pt x="2328" y="27604"/>
                  </a:cubicBezTo>
                  <a:cubicBezTo>
                    <a:pt x="2335" y="27591"/>
                    <a:pt x="2341" y="27579"/>
                    <a:pt x="2348" y="27566"/>
                  </a:cubicBezTo>
                  <a:cubicBezTo>
                    <a:pt x="2361" y="27557"/>
                    <a:pt x="2502" y="27518"/>
                    <a:pt x="2533" y="27518"/>
                  </a:cubicBezTo>
                  <a:cubicBezTo>
                    <a:pt x="2534" y="27518"/>
                    <a:pt x="2536" y="27518"/>
                    <a:pt x="2536" y="27518"/>
                  </a:cubicBezTo>
                  <a:cubicBezTo>
                    <a:pt x="2542" y="27519"/>
                    <a:pt x="2560" y="27546"/>
                    <a:pt x="2565" y="27547"/>
                  </a:cubicBezTo>
                  <a:cubicBezTo>
                    <a:pt x="2576" y="27551"/>
                    <a:pt x="2587" y="27553"/>
                    <a:pt x="2595" y="27553"/>
                  </a:cubicBezTo>
                  <a:cubicBezTo>
                    <a:pt x="2613" y="27553"/>
                    <a:pt x="2627" y="27547"/>
                    <a:pt x="2642" y="27541"/>
                  </a:cubicBezTo>
                  <a:cubicBezTo>
                    <a:pt x="2656" y="27536"/>
                    <a:pt x="2670" y="27530"/>
                    <a:pt x="2685" y="27530"/>
                  </a:cubicBezTo>
                  <a:cubicBezTo>
                    <a:pt x="2694" y="27530"/>
                    <a:pt x="2704" y="27533"/>
                    <a:pt x="2715" y="27537"/>
                  </a:cubicBezTo>
                  <a:cubicBezTo>
                    <a:pt x="2744" y="27550"/>
                    <a:pt x="2758" y="27587"/>
                    <a:pt x="2782" y="27604"/>
                  </a:cubicBezTo>
                  <a:cubicBezTo>
                    <a:pt x="2830" y="27637"/>
                    <a:pt x="2896" y="27641"/>
                    <a:pt x="2978" y="27641"/>
                  </a:cubicBezTo>
                  <a:cubicBezTo>
                    <a:pt x="2979" y="27641"/>
                    <a:pt x="2979" y="27641"/>
                    <a:pt x="2980" y="27641"/>
                  </a:cubicBezTo>
                  <a:cubicBezTo>
                    <a:pt x="3066" y="27551"/>
                    <a:pt x="3131" y="27441"/>
                    <a:pt x="3217" y="27348"/>
                  </a:cubicBezTo>
                  <a:cubicBezTo>
                    <a:pt x="3211" y="27295"/>
                    <a:pt x="3196" y="27220"/>
                    <a:pt x="3170" y="27178"/>
                  </a:cubicBezTo>
                  <a:cubicBezTo>
                    <a:pt x="3153" y="27166"/>
                    <a:pt x="3138" y="27153"/>
                    <a:pt x="3123" y="27141"/>
                  </a:cubicBezTo>
                  <a:cubicBezTo>
                    <a:pt x="3102" y="27097"/>
                    <a:pt x="3127" y="27052"/>
                    <a:pt x="3103" y="27018"/>
                  </a:cubicBezTo>
                  <a:cubicBezTo>
                    <a:pt x="3083" y="26986"/>
                    <a:pt x="3040" y="26978"/>
                    <a:pt x="3027" y="26932"/>
                  </a:cubicBezTo>
                  <a:cubicBezTo>
                    <a:pt x="3007" y="26856"/>
                    <a:pt x="3061" y="26748"/>
                    <a:pt x="3084" y="26706"/>
                  </a:cubicBezTo>
                  <a:cubicBezTo>
                    <a:pt x="3097" y="26685"/>
                    <a:pt x="3090" y="26663"/>
                    <a:pt x="3103" y="26639"/>
                  </a:cubicBezTo>
                  <a:cubicBezTo>
                    <a:pt x="3119" y="26631"/>
                    <a:pt x="3135" y="26621"/>
                    <a:pt x="3150" y="26612"/>
                  </a:cubicBezTo>
                  <a:cubicBezTo>
                    <a:pt x="3153" y="26587"/>
                    <a:pt x="3157" y="26560"/>
                    <a:pt x="3160" y="26536"/>
                  </a:cubicBezTo>
                  <a:cubicBezTo>
                    <a:pt x="3173" y="26530"/>
                    <a:pt x="3185" y="26523"/>
                    <a:pt x="3197" y="26516"/>
                  </a:cubicBezTo>
                  <a:cubicBezTo>
                    <a:pt x="3197" y="26489"/>
                    <a:pt x="3197" y="26489"/>
                    <a:pt x="3197" y="26489"/>
                  </a:cubicBezTo>
                  <a:cubicBezTo>
                    <a:pt x="3211" y="26471"/>
                    <a:pt x="3235" y="26482"/>
                    <a:pt x="3254" y="26469"/>
                  </a:cubicBezTo>
                  <a:cubicBezTo>
                    <a:pt x="3283" y="26453"/>
                    <a:pt x="3359" y="26374"/>
                    <a:pt x="3387" y="26346"/>
                  </a:cubicBezTo>
                  <a:cubicBezTo>
                    <a:pt x="3447" y="26355"/>
                    <a:pt x="3508" y="26402"/>
                    <a:pt x="3569" y="26402"/>
                  </a:cubicBezTo>
                  <a:cubicBezTo>
                    <a:pt x="3594" y="26402"/>
                    <a:pt x="3617" y="26395"/>
                    <a:pt x="3642" y="26375"/>
                  </a:cubicBezTo>
                  <a:cubicBezTo>
                    <a:pt x="3660" y="26375"/>
                    <a:pt x="3660" y="26375"/>
                    <a:pt x="3660" y="26375"/>
                  </a:cubicBezTo>
                  <a:cubicBezTo>
                    <a:pt x="3660" y="26280"/>
                    <a:pt x="3660" y="26280"/>
                    <a:pt x="3660" y="26280"/>
                  </a:cubicBezTo>
                  <a:cubicBezTo>
                    <a:pt x="3646" y="26240"/>
                    <a:pt x="3568" y="26193"/>
                    <a:pt x="3595" y="26139"/>
                  </a:cubicBezTo>
                  <a:cubicBezTo>
                    <a:pt x="3598" y="26129"/>
                    <a:pt x="3601" y="26120"/>
                    <a:pt x="3604" y="26110"/>
                  </a:cubicBezTo>
                  <a:cubicBezTo>
                    <a:pt x="3689" y="26110"/>
                    <a:pt x="3689" y="26110"/>
                    <a:pt x="3689" y="26110"/>
                  </a:cubicBezTo>
                  <a:cubicBezTo>
                    <a:pt x="3695" y="26120"/>
                    <a:pt x="3702" y="26129"/>
                    <a:pt x="3709" y="26139"/>
                  </a:cubicBezTo>
                  <a:cubicBezTo>
                    <a:pt x="3713" y="26140"/>
                    <a:pt x="3717" y="26142"/>
                    <a:pt x="3722" y="26142"/>
                  </a:cubicBezTo>
                  <a:cubicBezTo>
                    <a:pt x="3754" y="26142"/>
                    <a:pt x="3782" y="26104"/>
                    <a:pt x="3812" y="26102"/>
                  </a:cubicBezTo>
                  <a:cubicBezTo>
                    <a:pt x="3814" y="26100"/>
                    <a:pt x="3816" y="26100"/>
                    <a:pt x="3819" y="26100"/>
                  </a:cubicBezTo>
                  <a:cubicBezTo>
                    <a:pt x="3836" y="26100"/>
                    <a:pt x="3865" y="26106"/>
                    <a:pt x="3891" y="26110"/>
                  </a:cubicBezTo>
                  <a:cubicBezTo>
                    <a:pt x="3917" y="26115"/>
                    <a:pt x="3942" y="26120"/>
                    <a:pt x="3950" y="26120"/>
                  </a:cubicBezTo>
                  <a:cubicBezTo>
                    <a:pt x="3952" y="26120"/>
                    <a:pt x="3953" y="26120"/>
                    <a:pt x="3953" y="26120"/>
                  </a:cubicBezTo>
                  <a:cubicBezTo>
                    <a:pt x="3957" y="26114"/>
                    <a:pt x="3960" y="26107"/>
                    <a:pt x="3963" y="26102"/>
                  </a:cubicBezTo>
                  <a:cubicBezTo>
                    <a:pt x="3971" y="26099"/>
                    <a:pt x="3978" y="26098"/>
                    <a:pt x="3984" y="26098"/>
                  </a:cubicBezTo>
                  <a:cubicBezTo>
                    <a:pt x="4015" y="26098"/>
                    <a:pt x="4022" y="26124"/>
                    <a:pt x="4039" y="26129"/>
                  </a:cubicBezTo>
                  <a:cubicBezTo>
                    <a:pt x="4066" y="26127"/>
                    <a:pt x="4095" y="26124"/>
                    <a:pt x="4124" y="26120"/>
                  </a:cubicBezTo>
                  <a:cubicBezTo>
                    <a:pt x="4152" y="26139"/>
                    <a:pt x="4152" y="26139"/>
                    <a:pt x="4152" y="26139"/>
                  </a:cubicBezTo>
                  <a:cubicBezTo>
                    <a:pt x="4171" y="26139"/>
                    <a:pt x="4171" y="26139"/>
                    <a:pt x="4171" y="26139"/>
                  </a:cubicBezTo>
                  <a:cubicBezTo>
                    <a:pt x="4181" y="26127"/>
                    <a:pt x="4189" y="26114"/>
                    <a:pt x="4199" y="26102"/>
                  </a:cubicBezTo>
                  <a:cubicBezTo>
                    <a:pt x="4235" y="26109"/>
                    <a:pt x="4261" y="26136"/>
                    <a:pt x="4285" y="26158"/>
                  </a:cubicBezTo>
                  <a:cubicBezTo>
                    <a:pt x="4310" y="26157"/>
                    <a:pt x="4328" y="26157"/>
                    <a:pt x="4341" y="26149"/>
                  </a:cubicBezTo>
                  <a:cubicBezTo>
                    <a:pt x="4352" y="26129"/>
                    <a:pt x="4346" y="26131"/>
                    <a:pt x="4341" y="26110"/>
                  </a:cubicBezTo>
                  <a:cubicBezTo>
                    <a:pt x="4346" y="26106"/>
                    <a:pt x="4347" y="26106"/>
                    <a:pt x="4347" y="26106"/>
                  </a:cubicBezTo>
                  <a:cubicBezTo>
                    <a:pt x="4347" y="26106"/>
                    <a:pt x="4347" y="26106"/>
                    <a:pt x="4351" y="26102"/>
                  </a:cubicBezTo>
                  <a:cubicBezTo>
                    <a:pt x="4354" y="26102"/>
                    <a:pt x="4358" y="26102"/>
                    <a:pt x="4361" y="26102"/>
                  </a:cubicBezTo>
                  <a:cubicBezTo>
                    <a:pt x="4391" y="26102"/>
                    <a:pt x="4401" y="26102"/>
                    <a:pt x="4417" y="26120"/>
                  </a:cubicBezTo>
                  <a:cubicBezTo>
                    <a:pt x="4473" y="26115"/>
                    <a:pt x="4477" y="26096"/>
                    <a:pt x="4492" y="26053"/>
                  </a:cubicBezTo>
                  <a:cubicBezTo>
                    <a:pt x="4544" y="26059"/>
                    <a:pt x="4561" y="26091"/>
                    <a:pt x="4587" y="26120"/>
                  </a:cubicBezTo>
                  <a:cubicBezTo>
                    <a:pt x="4632" y="26117"/>
                    <a:pt x="4654" y="26088"/>
                    <a:pt x="4688" y="26088"/>
                  </a:cubicBezTo>
                  <a:cubicBezTo>
                    <a:pt x="4695" y="26088"/>
                    <a:pt x="4702" y="26089"/>
                    <a:pt x="4710" y="26092"/>
                  </a:cubicBezTo>
                  <a:cubicBezTo>
                    <a:pt x="4739" y="26100"/>
                    <a:pt x="4738" y="26124"/>
                    <a:pt x="4785" y="26129"/>
                  </a:cubicBezTo>
                  <a:cubicBezTo>
                    <a:pt x="4793" y="26172"/>
                    <a:pt x="4814" y="26201"/>
                    <a:pt x="4832" y="26233"/>
                  </a:cubicBezTo>
                  <a:cubicBezTo>
                    <a:pt x="4923" y="26232"/>
                    <a:pt x="4891" y="26215"/>
                    <a:pt x="4918" y="26149"/>
                  </a:cubicBezTo>
                  <a:cubicBezTo>
                    <a:pt x="4927" y="26124"/>
                    <a:pt x="4962" y="26111"/>
                    <a:pt x="4974" y="26092"/>
                  </a:cubicBezTo>
                  <a:cubicBezTo>
                    <a:pt x="4974" y="26063"/>
                    <a:pt x="4974" y="26063"/>
                    <a:pt x="4974" y="26063"/>
                  </a:cubicBezTo>
                  <a:cubicBezTo>
                    <a:pt x="5002" y="26020"/>
                    <a:pt x="5054" y="26005"/>
                    <a:pt x="5078" y="25950"/>
                  </a:cubicBezTo>
                  <a:cubicBezTo>
                    <a:pt x="5082" y="25905"/>
                    <a:pt x="5085" y="25861"/>
                    <a:pt x="5087" y="25817"/>
                  </a:cubicBezTo>
                  <a:cubicBezTo>
                    <a:pt x="5090" y="25806"/>
                    <a:pt x="5114" y="25777"/>
                    <a:pt x="5117" y="25770"/>
                  </a:cubicBezTo>
                  <a:cubicBezTo>
                    <a:pt x="5122" y="25711"/>
                    <a:pt x="5129" y="25651"/>
                    <a:pt x="5134" y="25590"/>
                  </a:cubicBezTo>
                  <a:cubicBezTo>
                    <a:pt x="5197" y="25454"/>
                    <a:pt x="5282" y="25347"/>
                    <a:pt x="5296" y="25165"/>
                  </a:cubicBezTo>
                  <a:cubicBezTo>
                    <a:pt x="5327" y="25150"/>
                    <a:pt x="5332" y="25139"/>
                    <a:pt x="5380" y="25137"/>
                  </a:cubicBezTo>
                  <a:cubicBezTo>
                    <a:pt x="5398" y="25097"/>
                    <a:pt x="5449" y="25017"/>
                    <a:pt x="5437" y="24985"/>
                  </a:cubicBezTo>
                  <a:cubicBezTo>
                    <a:pt x="5437" y="24918"/>
                    <a:pt x="5458" y="24911"/>
                    <a:pt x="5503" y="24891"/>
                  </a:cubicBezTo>
                  <a:cubicBezTo>
                    <a:pt x="5513" y="24841"/>
                    <a:pt x="5470" y="24797"/>
                    <a:pt x="5494" y="24731"/>
                  </a:cubicBezTo>
                  <a:cubicBezTo>
                    <a:pt x="5501" y="24728"/>
                    <a:pt x="5506" y="24724"/>
                    <a:pt x="5513" y="24721"/>
                  </a:cubicBezTo>
                  <a:cubicBezTo>
                    <a:pt x="5528" y="24677"/>
                    <a:pt x="5503" y="24623"/>
                    <a:pt x="5513" y="24598"/>
                  </a:cubicBezTo>
                  <a:cubicBezTo>
                    <a:pt x="5523" y="24593"/>
                    <a:pt x="5532" y="24586"/>
                    <a:pt x="5541" y="24579"/>
                  </a:cubicBezTo>
                  <a:cubicBezTo>
                    <a:pt x="5553" y="24547"/>
                    <a:pt x="5534" y="24524"/>
                    <a:pt x="5523" y="24514"/>
                  </a:cubicBezTo>
                  <a:cubicBezTo>
                    <a:pt x="5517" y="24377"/>
                    <a:pt x="5549" y="24384"/>
                    <a:pt x="5636" y="24343"/>
                  </a:cubicBezTo>
                  <a:cubicBezTo>
                    <a:pt x="5635" y="24199"/>
                    <a:pt x="5578" y="24205"/>
                    <a:pt x="5550" y="24126"/>
                  </a:cubicBezTo>
                  <a:cubicBezTo>
                    <a:pt x="5519" y="24036"/>
                    <a:pt x="5586" y="23932"/>
                    <a:pt x="5560" y="23880"/>
                  </a:cubicBezTo>
                  <a:cubicBezTo>
                    <a:pt x="5568" y="23833"/>
                    <a:pt x="5586" y="23837"/>
                    <a:pt x="5626" y="23823"/>
                  </a:cubicBezTo>
                  <a:cubicBezTo>
                    <a:pt x="5619" y="23711"/>
                    <a:pt x="5661" y="23692"/>
                    <a:pt x="5740" y="23644"/>
                  </a:cubicBezTo>
                  <a:cubicBezTo>
                    <a:pt x="5744" y="23603"/>
                    <a:pt x="5748" y="23525"/>
                    <a:pt x="5769" y="23493"/>
                  </a:cubicBezTo>
                  <a:cubicBezTo>
                    <a:pt x="5766" y="23380"/>
                    <a:pt x="5709" y="23329"/>
                    <a:pt x="5626" y="23294"/>
                  </a:cubicBezTo>
                  <a:cubicBezTo>
                    <a:pt x="5624" y="23288"/>
                    <a:pt x="5619" y="23282"/>
                    <a:pt x="5617" y="23276"/>
                  </a:cubicBezTo>
                  <a:cubicBezTo>
                    <a:pt x="5722" y="23221"/>
                    <a:pt x="5662" y="23178"/>
                    <a:pt x="5712" y="23096"/>
                  </a:cubicBezTo>
                  <a:cubicBezTo>
                    <a:pt x="5724" y="23087"/>
                    <a:pt x="5741" y="23087"/>
                    <a:pt x="5764" y="23087"/>
                  </a:cubicBezTo>
                  <a:cubicBezTo>
                    <a:pt x="5766" y="23087"/>
                    <a:pt x="5767" y="23087"/>
                    <a:pt x="5769" y="23087"/>
                  </a:cubicBezTo>
                  <a:cubicBezTo>
                    <a:pt x="5769" y="23077"/>
                    <a:pt x="5769" y="23077"/>
                    <a:pt x="5769" y="23077"/>
                  </a:cubicBezTo>
                  <a:cubicBezTo>
                    <a:pt x="5777" y="23077"/>
                    <a:pt x="5777" y="23077"/>
                    <a:pt x="5777" y="23077"/>
                  </a:cubicBezTo>
                  <a:cubicBezTo>
                    <a:pt x="5769" y="22943"/>
                    <a:pt x="5647" y="22748"/>
                    <a:pt x="5560" y="22690"/>
                  </a:cubicBezTo>
                  <a:cubicBezTo>
                    <a:pt x="5560" y="22661"/>
                    <a:pt x="5560" y="22661"/>
                    <a:pt x="5560" y="22661"/>
                  </a:cubicBezTo>
                  <a:cubicBezTo>
                    <a:pt x="5593" y="22660"/>
                    <a:pt x="5632" y="22657"/>
                    <a:pt x="5669" y="22657"/>
                  </a:cubicBezTo>
                  <a:cubicBezTo>
                    <a:pt x="5722" y="22657"/>
                    <a:pt x="5770" y="22664"/>
                    <a:pt x="5796" y="22698"/>
                  </a:cubicBezTo>
                  <a:cubicBezTo>
                    <a:pt x="5821" y="22697"/>
                    <a:pt x="5828" y="22694"/>
                    <a:pt x="5843" y="22690"/>
                  </a:cubicBezTo>
                  <a:cubicBezTo>
                    <a:pt x="5846" y="22629"/>
                    <a:pt x="5850" y="22581"/>
                    <a:pt x="5816" y="22557"/>
                  </a:cubicBezTo>
                  <a:cubicBezTo>
                    <a:pt x="5823" y="22515"/>
                    <a:pt x="5839" y="22506"/>
                    <a:pt x="5872" y="22491"/>
                  </a:cubicBezTo>
                  <a:cubicBezTo>
                    <a:pt x="5860" y="22436"/>
                    <a:pt x="5811" y="22389"/>
                    <a:pt x="5796" y="22331"/>
                  </a:cubicBezTo>
                  <a:cubicBezTo>
                    <a:pt x="5799" y="22302"/>
                    <a:pt x="5803" y="22274"/>
                    <a:pt x="5806" y="22245"/>
                  </a:cubicBezTo>
                  <a:cubicBezTo>
                    <a:pt x="5796" y="22222"/>
                    <a:pt x="5755" y="22200"/>
                    <a:pt x="5740" y="22169"/>
                  </a:cubicBezTo>
                  <a:cubicBezTo>
                    <a:pt x="5749" y="22166"/>
                    <a:pt x="5759" y="22164"/>
                    <a:pt x="5769" y="22161"/>
                  </a:cubicBezTo>
                  <a:cubicBezTo>
                    <a:pt x="5802" y="22195"/>
                    <a:pt x="5823" y="22202"/>
                    <a:pt x="5843" y="22255"/>
                  </a:cubicBezTo>
                  <a:cubicBezTo>
                    <a:pt x="5874" y="22249"/>
                    <a:pt x="5871" y="22247"/>
                    <a:pt x="5890" y="22236"/>
                  </a:cubicBezTo>
                  <a:cubicBezTo>
                    <a:pt x="5886" y="22204"/>
                    <a:pt x="5864" y="22197"/>
                    <a:pt x="5872" y="22161"/>
                  </a:cubicBezTo>
                  <a:cubicBezTo>
                    <a:pt x="5878" y="22132"/>
                    <a:pt x="5909" y="22095"/>
                    <a:pt x="5900" y="22046"/>
                  </a:cubicBezTo>
                  <a:cubicBezTo>
                    <a:pt x="5900" y="22042"/>
                    <a:pt x="5897" y="21987"/>
                    <a:pt x="5890" y="21972"/>
                  </a:cubicBezTo>
                  <a:cubicBezTo>
                    <a:pt x="5887" y="21962"/>
                    <a:pt x="5856" y="21943"/>
                    <a:pt x="5853" y="21933"/>
                  </a:cubicBezTo>
                  <a:cubicBezTo>
                    <a:pt x="5856" y="21898"/>
                    <a:pt x="5860" y="21864"/>
                    <a:pt x="5863" y="21829"/>
                  </a:cubicBezTo>
                  <a:cubicBezTo>
                    <a:pt x="5838" y="21751"/>
                    <a:pt x="5776" y="21663"/>
                    <a:pt x="5730" y="21603"/>
                  </a:cubicBezTo>
                  <a:cubicBezTo>
                    <a:pt x="5776" y="21590"/>
                    <a:pt x="5845" y="21607"/>
                    <a:pt x="5890" y="21574"/>
                  </a:cubicBezTo>
                  <a:cubicBezTo>
                    <a:pt x="5907" y="21563"/>
                    <a:pt x="5910" y="21539"/>
                    <a:pt x="5928" y="21527"/>
                  </a:cubicBezTo>
                  <a:cubicBezTo>
                    <a:pt x="5921" y="21427"/>
                    <a:pt x="5907" y="21317"/>
                    <a:pt x="5853" y="21263"/>
                  </a:cubicBezTo>
                  <a:cubicBezTo>
                    <a:pt x="5857" y="21243"/>
                    <a:pt x="5856" y="21245"/>
                    <a:pt x="5863" y="21234"/>
                  </a:cubicBezTo>
                  <a:cubicBezTo>
                    <a:pt x="5872" y="21228"/>
                    <a:pt x="5885" y="21227"/>
                    <a:pt x="5899" y="21227"/>
                  </a:cubicBezTo>
                  <a:cubicBezTo>
                    <a:pt x="5907" y="21227"/>
                    <a:pt x="5915" y="21227"/>
                    <a:pt x="5924" y="21227"/>
                  </a:cubicBezTo>
                  <a:cubicBezTo>
                    <a:pt x="5933" y="21228"/>
                    <a:pt x="5942" y="21228"/>
                    <a:pt x="5951" y="21228"/>
                  </a:cubicBezTo>
                  <a:cubicBezTo>
                    <a:pt x="5962" y="21228"/>
                    <a:pt x="5974" y="21228"/>
                    <a:pt x="5985" y="21224"/>
                  </a:cubicBezTo>
                  <a:cubicBezTo>
                    <a:pt x="6040" y="21208"/>
                    <a:pt x="6070" y="21174"/>
                    <a:pt x="6108" y="21140"/>
                  </a:cubicBezTo>
                  <a:cubicBezTo>
                    <a:pt x="6120" y="21133"/>
                    <a:pt x="6201" y="21120"/>
                    <a:pt x="6226" y="21120"/>
                  </a:cubicBezTo>
                  <a:cubicBezTo>
                    <a:pt x="6228" y="21120"/>
                    <a:pt x="6229" y="21120"/>
                    <a:pt x="6230" y="21120"/>
                  </a:cubicBezTo>
                  <a:cubicBezTo>
                    <a:pt x="6271" y="21009"/>
                    <a:pt x="6363" y="20986"/>
                    <a:pt x="6447" y="20923"/>
                  </a:cubicBezTo>
                  <a:cubicBezTo>
                    <a:pt x="6463" y="20910"/>
                    <a:pt x="6457" y="20876"/>
                    <a:pt x="6476" y="20865"/>
                  </a:cubicBezTo>
                  <a:cubicBezTo>
                    <a:pt x="6493" y="20857"/>
                    <a:pt x="6521" y="20863"/>
                    <a:pt x="6533" y="20857"/>
                  </a:cubicBezTo>
                  <a:cubicBezTo>
                    <a:pt x="6555" y="20823"/>
                    <a:pt x="6548" y="20746"/>
                    <a:pt x="6561" y="20705"/>
                  </a:cubicBezTo>
                  <a:cubicBezTo>
                    <a:pt x="6568" y="20702"/>
                    <a:pt x="6573" y="20699"/>
                    <a:pt x="6580" y="20695"/>
                  </a:cubicBezTo>
                  <a:cubicBezTo>
                    <a:pt x="6590" y="20711"/>
                    <a:pt x="6598" y="20727"/>
                    <a:pt x="6608" y="20743"/>
                  </a:cubicBezTo>
                  <a:cubicBezTo>
                    <a:pt x="6657" y="20732"/>
                    <a:pt x="6691" y="20638"/>
                    <a:pt x="6713" y="20601"/>
                  </a:cubicBezTo>
                  <a:cubicBezTo>
                    <a:pt x="6742" y="20606"/>
                    <a:pt x="6735" y="20602"/>
                    <a:pt x="6750" y="20620"/>
                  </a:cubicBezTo>
                  <a:cubicBezTo>
                    <a:pt x="6769" y="20616"/>
                    <a:pt x="6768" y="20617"/>
                    <a:pt x="6778" y="20611"/>
                  </a:cubicBezTo>
                  <a:cubicBezTo>
                    <a:pt x="6785" y="20595"/>
                    <a:pt x="6775" y="20555"/>
                    <a:pt x="6760" y="20535"/>
                  </a:cubicBezTo>
                  <a:cubicBezTo>
                    <a:pt x="6762" y="20512"/>
                    <a:pt x="6764" y="20511"/>
                    <a:pt x="6769" y="20497"/>
                  </a:cubicBezTo>
                  <a:cubicBezTo>
                    <a:pt x="6790" y="20499"/>
                    <a:pt x="6796" y="20499"/>
                    <a:pt x="6807" y="20507"/>
                  </a:cubicBezTo>
                  <a:cubicBezTo>
                    <a:pt x="6816" y="20517"/>
                    <a:pt x="6796" y="20548"/>
                    <a:pt x="6807" y="20582"/>
                  </a:cubicBezTo>
                  <a:cubicBezTo>
                    <a:pt x="6819" y="20620"/>
                    <a:pt x="6859" y="20648"/>
                    <a:pt x="6873" y="20677"/>
                  </a:cubicBezTo>
                  <a:cubicBezTo>
                    <a:pt x="6883" y="20699"/>
                    <a:pt x="6873" y="20727"/>
                    <a:pt x="6883" y="20743"/>
                  </a:cubicBezTo>
                  <a:cubicBezTo>
                    <a:pt x="6884" y="20746"/>
                    <a:pt x="6885" y="20746"/>
                    <a:pt x="6888" y="20746"/>
                  </a:cubicBezTo>
                  <a:cubicBezTo>
                    <a:pt x="6899" y="20746"/>
                    <a:pt x="6917" y="20723"/>
                    <a:pt x="6930" y="20714"/>
                  </a:cubicBezTo>
                  <a:cubicBezTo>
                    <a:pt x="6935" y="20729"/>
                    <a:pt x="6938" y="20736"/>
                    <a:pt x="6939" y="20761"/>
                  </a:cubicBezTo>
                  <a:cubicBezTo>
                    <a:pt x="6961" y="20756"/>
                    <a:pt x="6970" y="20752"/>
                    <a:pt x="6977" y="20752"/>
                  </a:cubicBezTo>
                  <a:cubicBezTo>
                    <a:pt x="6984" y="20752"/>
                    <a:pt x="6992" y="20756"/>
                    <a:pt x="7014" y="20761"/>
                  </a:cubicBezTo>
                  <a:cubicBezTo>
                    <a:pt x="7014" y="20752"/>
                    <a:pt x="7014" y="20752"/>
                    <a:pt x="7014" y="20752"/>
                  </a:cubicBezTo>
                  <a:cubicBezTo>
                    <a:pt x="7024" y="20752"/>
                    <a:pt x="7024" y="20752"/>
                    <a:pt x="7024" y="20752"/>
                  </a:cubicBezTo>
                  <a:cubicBezTo>
                    <a:pt x="7018" y="20723"/>
                    <a:pt x="7022" y="20729"/>
                    <a:pt x="7006" y="20714"/>
                  </a:cubicBezTo>
                  <a:cubicBezTo>
                    <a:pt x="7018" y="20680"/>
                    <a:pt x="7050" y="20682"/>
                    <a:pt x="7062" y="20658"/>
                  </a:cubicBezTo>
                  <a:cubicBezTo>
                    <a:pt x="7075" y="20629"/>
                    <a:pt x="7046" y="20600"/>
                    <a:pt x="7053" y="20582"/>
                  </a:cubicBezTo>
                  <a:cubicBezTo>
                    <a:pt x="7053" y="20582"/>
                    <a:pt x="7214" y="20428"/>
                    <a:pt x="7223" y="20421"/>
                  </a:cubicBezTo>
                  <a:cubicBezTo>
                    <a:pt x="7217" y="20391"/>
                    <a:pt x="7214" y="20394"/>
                    <a:pt x="7203" y="20374"/>
                  </a:cubicBezTo>
                  <a:cubicBezTo>
                    <a:pt x="7159" y="20383"/>
                    <a:pt x="7160" y="20403"/>
                    <a:pt x="7147" y="20441"/>
                  </a:cubicBezTo>
                  <a:cubicBezTo>
                    <a:pt x="7122" y="20438"/>
                    <a:pt x="7115" y="20436"/>
                    <a:pt x="7100" y="20431"/>
                  </a:cubicBezTo>
                  <a:cubicBezTo>
                    <a:pt x="7104" y="20387"/>
                    <a:pt x="7131" y="20334"/>
                    <a:pt x="7156" y="20308"/>
                  </a:cubicBezTo>
                  <a:cubicBezTo>
                    <a:pt x="7189" y="20286"/>
                    <a:pt x="7274" y="20285"/>
                    <a:pt x="7307" y="20271"/>
                  </a:cubicBezTo>
                  <a:cubicBezTo>
                    <a:pt x="7307" y="20261"/>
                    <a:pt x="7307" y="20261"/>
                    <a:pt x="7307" y="20261"/>
                  </a:cubicBezTo>
                  <a:cubicBezTo>
                    <a:pt x="7326" y="20261"/>
                    <a:pt x="7326" y="20261"/>
                    <a:pt x="7326" y="20261"/>
                  </a:cubicBezTo>
                  <a:cubicBezTo>
                    <a:pt x="7334" y="20262"/>
                    <a:pt x="7352" y="20296"/>
                    <a:pt x="7363" y="20298"/>
                  </a:cubicBezTo>
                  <a:cubicBezTo>
                    <a:pt x="7372" y="20301"/>
                    <a:pt x="7379" y="20301"/>
                    <a:pt x="7387" y="20301"/>
                  </a:cubicBezTo>
                  <a:cubicBezTo>
                    <a:pt x="7397" y="20301"/>
                    <a:pt x="7405" y="20300"/>
                    <a:pt x="7415" y="20300"/>
                  </a:cubicBezTo>
                  <a:cubicBezTo>
                    <a:pt x="7424" y="20298"/>
                    <a:pt x="7434" y="20297"/>
                    <a:pt x="7444" y="20297"/>
                  </a:cubicBezTo>
                  <a:cubicBezTo>
                    <a:pt x="7448" y="20297"/>
                    <a:pt x="7453" y="20298"/>
                    <a:pt x="7459" y="20298"/>
                  </a:cubicBezTo>
                  <a:cubicBezTo>
                    <a:pt x="7467" y="20290"/>
                    <a:pt x="7475" y="20286"/>
                    <a:pt x="7486" y="20279"/>
                  </a:cubicBezTo>
                  <a:cubicBezTo>
                    <a:pt x="7546" y="20137"/>
                    <a:pt x="7497" y="19964"/>
                    <a:pt x="7383" y="19892"/>
                  </a:cubicBezTo>
                  <a:cubicBezTo>
                    <a:pt x="7383" y="19866"/>
                    <a:pt x="7383" y="19849"/>
                    <a:pt x="7392" y="19835"/>
                  </a:cubicBezTo>
                  <a:cubicBezTo>
                    <a:pt x="7392" y="19835"/>
                    <a:pt x="7561" y="19946"/>
                    <a:pt x="7582" y="19978"/>
                  </a:cubicBezTo>
                  <a:cubicBezTo>
                    <a:pt x="7688" y="19956"/>
                    <a:pt x="7734" y="19816"/>
                    <a:pt x="7799" y="19750"/>
                  </a:cubicBezTo>
                  <a:cubicBezTo>
                    <a:pt x="7788" y="19703"/>
                    <a:pt x="7775" y="19723"/>
                    <a:pt x="7742" y="19703"/>
                  </a:cubicBezTo>
                  <a:cubicBezTo>
                    <a:pt x="7695" y="19632"/>
                    <a:pt x="7709" y="19490"/>
                    <a:pt x="7656" y="19420"/>
                  </a:cubicBezTo>
                  <a:cubicBezTo>
                    <a:pt x="7663" y="19378"/>
                    <a:pt x="7678" y="19363"/>
                    <a:pt x="7695" y="19335"/>
                  </a:cubicBezTo>
                  <a:cubicBezTo>
                    <a:pt x="7728" y="19341"/>
                    <a:pt x="7727" y="19341"/>
                    <a:pt x="7742" y="19363"/>
                  </a:cubicBezTo>
                  <a:cubicBezTo>
                    <a:pt x="7767" y="19355"/>
                    <a:pt x="7770" y="19346"/>
                    <a:pt x="7789" y="19335"/>
                  </a:cubicBezTo>
                  <a:cubicBezTo>
                    <a:pt x="7775" y="19280"/>
                    <a:pt x="7736" y="19309"/>
                    <a:pt x="7705" y="19277"/>
                  </a:cubicBezTo>
                  <a:cubicBezTo>
                    <a:pt x="7696" y="19268"/>
                    <a:pt x="7701" y="19276"/>
                    <a:pt x="7695" y="19259"/>
                  </a:cubicBezTo>
                  <a:cubicBezTo>
                    <a:pt x="7756" y="19200"/>
                    <a:pt x="7788" y="19051"/>
                    <a:pt x="7828" y="19023"/>
                  </a:cubicBezTo>
                  <a:cubicBezTo>
                    <a:pt x="7835" y="19017"/>
                    <a:pt x="7966" y="18957"/>
                    <a:pt x="7969" y="18957"/>
                  </a:cubicBezTo>
                  <a:cubicBezTo>
                    <a:pt x="7988" y="18962"/>
                    <a:pt x="8007" y="18969"/>
                    <a:pt x="8025" y="18976"/>
                  </a:cubicBezTo>
                  <a:cubicBezTo>
                    <a:pt x="8057" y="18957"/>
                    <a:pt x="8089" y="18937"/>
                    <a:pt x="8121" y="18919"/>
                  </a:cubicBezTo>
                  <a:cubicBezTo>
                    <a:pt x="8122" y="18825"/>
                    <a:pt x="8081" y="18836"/>
                    <a:pt x="8016" y="18814"/>
                  </a:cubicBezTo>
                  <a:cubicBezTo>
                    <a:pt x="8020" y="18796"/>
                    <a:pt x="8022" y="18777"/>
                    <a:pt x="8025" y="18758"/>
                  </a:cubicBezTo>
                  <a:cubicBezTo>
                    <a:pt x="8072" y="18740"/>
                    <a:pt x="8115" y="18727"/>
                    <a:pt x="8168" y="18711"/>
                  </a:cubicBezTo>
                  <a:cubicBezTo>
                    <a:pt x="8165" y="18689"/>
                    <a:pt x="8165" y="18684"/>
                    <a:pt x="8158" y="18673"/>
                  </a:cubicBezTo>
                  <a:cubicBezTo>
                    <a:pt x="8150" y="18669"/>
                    <a:pt x="8147" y="18668"/>
                    <a:pt x="8144" y="18668"/>
                  </a:cubicBezTo>
                  <a:cubicBezTo>
                    <a:pt x="8141" y="18668"/>
                    <a:pt x="8140" y="18672"/>
                    <a:pt x="8129" y="18683"/>
                  </a:cubicBezTo>
                  <a:cubicBezTo>
                    <a:pt x="8078" y="18671"/>
                    <a:pt x="8104" y="18653"/>
                    <a:pt x="8082" y="18617"/>
                  </a:cubicBezTo>
                  <a:cubicBezTo>
                    <a:pt x="8042" y="18568"/>
                    <a:pt x="7942" y="18548"/>
                    <a:pt x="7912" y="18494"/>
                  </a:cubicBezTo>
                  <a:cubicBezTo>
                    <a:pt x="7909" y="18455"/>
                    <a:pt x="7906" y="18418"/>
                    <a:pt x="7902" y="18380"/>
                  </a:cubicBezTo>
                  <a:cubicBezTo>
                    <a:pt x="7891" y="18354"/>
                    <a:pt x="7848" y="18318"/>
                    <a:pt x="7836" y="18285"/>
                  </a:cubicBezTo>
                  <a:cubicBezTo>
                    <a:pt x="7821" y="18244"/>
                    <a:pt x="7844" y="18222"/>
                    <a:pt x="7828" y="18191"/>
                  </a:cubicBezTo>
                  <a:cubicBezTo>
                    <a:pt x="7817" y="18170"/>
                    <a:pt x="7807" y="18165"/>
                    <a:pt x="7794" y="18165"/>
                  </a:cubicBezTo>
                  <a:cubicBezTo>
                    <a:pt x="7789" y="18165"/>
                    <a:pt x="7783" y="18166"/>
                    <a:pt x="7778" y="18168"/>
                  </a:cubicBezTo>
                  <a:cubicBezTo>
                    <a:pt x="7772" y="18168"/>
                    <a:pt x="7767" y="18169"/>
                    <a:pt x="7760" y="18169"/>
                  </a:cubicBezTo>
                  <a:cubicBezTo>
                    <a:pt x="7752" y="18169"/>
                    <a:pt x="7742" y="18168"/>
                    <a:pt x="7732" y="18162"/>
                  </a:cubicBezTo>
                  <a:cubicBezTo>
                    <a:pt x="7705" y="18150"/>
                    <a:pt x="7665" y="18117"/>
                    <a:pt x="7638" y="18105"/>
                  </a:cubicBezTo>
                  <a:cubicBezTo>
                    <a:pt x="7633" y="18104"/>
                    <a:pt x="7629" y="18104"/>
                    <a:pt x="7625" y="18104"/>
                  </a:cubicBezTo>
                  <a:cubicBezTo>
                    <a:pt x="7615" y="18104"/>
                    <a:pt x="7607" y="18107"/>
                    <a:pt x="7600" y="18110"/>
                  </a:cubicBezTo>
                  <a:cubicBezTo>
                    <a:pt x="7591" y="18114"/>
                    <a:pt x="7584" y="18117"/>
                    <a:pt x="7579" y="18117"/>
                  </a:cubicBezTo>
                  <a:cubicBezTo>
                    <a:pt x="7576" y="18117"/>
                    <a:pt x="7573" y="18117"/>
                    <a:pt x="7572" y="18115"/>
                  </a:cubicBezTo>
                  <a:cubicBezTo>
                    <a:pt x="7533" y="18101"/>
                    <a:pt x="7484" y="18053"/>
                    <a:pt x="7439" y="18039"/>
                  </a:cubicBezTo>
                  <a:cubicBezTo>
                    <a:pt x="7434" y="18024"/>
                    <a:pt x="7438" y="18031"/>
                    <a:pt x="7430" y="18021"/>
                  </a:cubicBezTo>
                  <a:cubicBezTo>
                    <a:pt x="7433" y="17996"/>
                    <a:pt x="7434" y="17989"/>
                    <a:pt x="7439" y="17974"/>
                  </a:cubicBezTo>
                  <a:cubicBezTo>
                    <a:pt x="7462" y="17978"/>
                    <a:pt x="7569" y="18034"/>
                    <a:pt x="7582" y="18049"/>
                  </a:cubicBezTo>
                  <a:cubicBezTo>
                    <a:pt x="7604" y="18046"/>
                    <a:pt x="7605" y="18045"/>
                    <a:pt x="7619" y="18039"/>
                  </a:cubicBezTo>
                  <a:cubicBezTo>
                    <a:pt x="7616" y="18025"/>
                    <a:pt x="7591" y="17936"/>
                    <a:pt x="7591" y="17936"/>
                  </a:cubicBezTo>
                  <a:cubicBezTo>
                    <a:pt x="7573" y="17891"/>
                    <a:pt x="7496" y="17855"/>
                    <a:pt x="7459" y="17832"/>
                  </a:cubicBezTo>
                  <a:cubicBezTo>
                    <a:pt x="7459" y="17766"/>
                    <a:pt x="7459" y="17766"/>
                    <a:pt x="7459" y="17766"/>
                  </a:cubicBezTo>
                  <a:cubicBezTo>
                    <a:pt x="7496" y="17772"/>
                    <a:pt x="7492" y="17775"/>
                    <a:pt x="7506" y="17803"/>
                  </a:cubicBezTo>
                  <a:cubicBezTo>
                    <a:pt x="7529" y="17803"/>
                    <a:pt x="7540" y="17803"/>
                    <a:pt x="7553" y="17795"/>
                  </a:cubicBezTo>
                  <a:cubicBezTo>
                    <a:pt x="7561" y="17785"/>
                    <a:pt x="7557" y="17792"/>
                    <a:pt x="7562" y="17775"/>
                  </a:cubicBezTo>
                  <a:cubicBezTo>
                    <a:pt x="7539" y="17752"/>
                    <a:pt x="7449" y="17627"/>
                    <a:pt x="7439" y="17596"/>
                  </a:cubicBezTo>
                  <a:cubicBezTo>
                    <a:pt x="7442" y="17576"/>
                    <a:pt x="7446" y="17558"/>
                    <a:pt x="7449" y="17539"/>
                  </a:cubicBezTo>
                  <a:cubicBezTo>
                    <a:pt x="7442" y="17513"/>
                    <a:pt x="7412" y="17438"/>
                    <a:pt x="7392" y="17416"/>
                  </a:cubicBezTo>
                  <a:cubicBezTo>
                    <a:pt x="7380" y="17406"/>
                    <a:pt x="7365" y="17402"/>
                    <a:pt x="7345" y="17397"/>
                  </a:cubicBezTo>
                  <a:cubicBezTo>
                    <a:pt x="7345" y="17406"/>
                    <a:pt x="7345" y="17406"/>
                    <a:pt x="7345" y="17406"/>
                  </a:cubicBezTo>
                  <a:cubicBezTo>
                    <a:pt x="7336" y="17406"/>
                    <a:pt x="7336" y="17406"/>
                    <a:pt x="7336" y="17406"/>
                  </a:cubicBezTo>
                  <a:cubicBezTo>
                    <a:pt x="7336" y="17495"/>
                    <a:pt x="7323" y="17625"/>
                    <a:pt x="7373" y="17681"/>
                  </a:cubicBezTo>
                  <a:cubicBezTo>
                    <a:pt x="7370" y="17690"/>
                    <a:pt x="7368" y="17699"/>
                    <a:pt x="7363" y="17709"/>
                  </a:cubicBezTo>
                  <a:cubicBezTo>
                    <a:pt x="7326" y="17706"/>
                    <a:pt x="7289" y="17703"/>
                    <a:pt x="7250" y="17699"/>
                  </a:cubicBezTo>
                  <a:cubicBezTo>
                    <a:pt x="7239" y="17627"/>
                    <a:pt x="7163" y="17634"/>
                    <a:pt x="7127" y="17586"/>
                  </a:cubicBezTo>
                  <a:cubicBezTo>
                    <a:pt x="7094" y="17540"/>
                    <a:pt x="7076" y="17489"/>
                    <a:pt x="7043" y="17445"/>
                  </a:cubicBezTo>
                  <a:cubicBezTo>
                    <a:pt x="7024" y="17428"/>
                    <a:pt x="7006" y="17413"/>
                    <a:pt x="6986" y="17397"/>
                  </a:cubicBezTo>
                  <a:cubicBezTo>
                    <a:pt x="6986" y="17303"/>
                    <a:pt x="6986" y="17303"/>
                    <a:pt x="6986" y="17303"/>
                  </a:cubicBezTo>
                  <a:cubicBezTo>
                    <a:pt x="6978" y="17283"/>
                    <a:pt x="6963" y="17281"/>
                    <a:pt x="6957" y="17246"/>
                  </a:cubicBezTo>
                  <a:cubicBezTo>
                    <a:pt x="6937" y="17235"/>
                    <a:pt x="6917" y="17224"/>
                    <a:pt x="6901" y="17209"/>
                  </a:cubicBezTo>
                  <a:cubicBezTo>
                    <a:pt x="6773" y="17216"/>
                    <a:pt x="6718" y="17304"/>
                    <a:pt x="6684" y="17406"/>
                  </a:cubicBezTo>
                  <a:cubicBezTo>
                    <a:pt x="6635" y="17397"/>
                    <a:pt x="6644" y="17377"/>
                    <a:pt x="6617" y="17350"/>
                  </a:cubicBezTo>
                  <a:cubicBezTo>
                    <a:pt x="6617" y="17300"/>
                    <a:pt x="6628" y="17260"/>
                    <a:pt x="6655" y="17236"/>
                  </a:cubicBezTo>
                  <a:cubicBezTo>
                    <a:pt x="6642" y="17192"/>
                    <a:pt x="6615" y="17164"/>
                    <a:pt x="6570" y="17152"/>
                  </a:cubicBezTo>
                  <a:cubicBezTo>
                    <a:pt x="6558" y="17144"/>
                    <a:pt x="6544" y="17140"/>
                    <a:pt x="6529" y="17140"/>
                  </a:cubicBezTo>
                  <a:cubicBezTo>
                    <a:pt x="6496" y="17140"/>
                    <a:pt x="6461" y="17156"/>
                    <a:pt x="6447" y="17170"/>
                  </a:cubicBezTo>
                  <a:cubicBezTo>
                    <a:pt x="6365" y="17155"/>
                    <a:pt x="6311" y="17095"/>
                    <a:pt x="6248" y="17057"/>
                  </a:cubicBezTo>
                  <a:cubicBezTo>
                    <a:pt x="6258" y="17013"/>
                    <a:pt x="6298" y="16989"/>
                    <a:pt x="6334" y="16972"/>
                  </a:cubicBezTo>
                  <a:cubicBezTo>
                    <a:pt x="6326" y="16902"/>
                    <a:pt x="6276" y="16873"/>
                    <a:pt x="6258" y="16811"/>
                  </a:cubicBezTo>
                  <a:cubicBezTo>
                    <a:pt x="6250" y="16780"/>
                    <a:pt x="6271" y="16767"/>
                    <a:pt x="6268" y="16744"/>
                  </a:cubicBezTo>
                  <a:cubicBezTo>
                    <a:pt x="6258" y="16675"/>
                    <a:pt x="6206" y="16608"/>
                    <a:pt x="6164" y="16566"/>
                  </a:cubicBezTo>
                  <a:cubicBezTo>
                    <a:pt x="6163" y="16482"/>
                    <a:pt x="6181" y="16489"/>
                    <a:pt x="6221" y="16452"/>
                  </a:cubicBezTo>
                  <a:cubicBezTo>
                    <a:pt x="6230" y="16452"/>
                    <a:pt x="6230" y="16452"/>
                    <a:pt x="6230" y="16452"/>
                  </a:cubicBezTo>
                  <a:cubicBezTo>
                    <a:pt x="6219" y="16420"/>
                    <a:pt x="6189" y="16385"/>
                    <a:pt x="6164" y="16367"/>
                  </a:cubicBezTo>
                  <a:cubicBezTo>
                    <a:pt x="6164" y="16302"/>
                    <a:pt x="6182" y="16334"/>
                    <a:pt x="6192" y="16291"/>
                  </a:cubicBezTo>
                  <a:cubicBezTo>
                    <a:pt x="6197" y="16268"/>
                    <a:pt x="6170" y="16212"/>
                    <a:pt x="6164" y="16188"/>
                  </a:cubicBezTo>
                  <a:cubicBezTo>
                    <a:pt x="6139" y="16078"/>
                    <a:pt x="6197" y="16011"/>
                    <a:pt x="6164" y="15932"/>
                  </a:cubicBezTo>
                  <a:cubicBezTo>
                    <a:pt x="6174" y="15926"/>
                    <a:pt x="6214" y="15913"/>
                    <a:pt x="6221" y="15904"/>
                  </a:cubicBezTo>
                  <a:cubicBezTo>
                    <a:pt x="6242" y="15874"/>
                    <a:pt x="6213" y="15875"/>
                    <a:pt x="6248" y="15848"/>
                  </a:cubicBezTo>
                  <a:cubicBezTo>
                    <a:pt x="6235" y="15783"/>
                    <a:pt x="6168" y="15787"/>
                    <a:pt x="6135" y="15744"/>
                  </a:cubicBezTo>
                  <a:cubicBezTo>
                    <a:pt x="6123" y="15725"/>
                    <a:pt x="6121" y="15703"/>
                    <a:pt x="6108" y="15686"/>
                  </a:cubicBezTo>
                  <a:cubicBezTo>
                    <a:pt x="6109" y="15660"/>
                    <a:pt x="6112" y="15646"/>
                    <a:pt x="6117" y="15629"/>
                  </a:cubicBezTo>
                  <a:cubicBezTo>
                    <a:pt x="6132" y="15627"/>
                    <a:pt x="6155" y="15634"/>
                    <a:pt x="6174" y="15621"/>
                  </a:cubicBezTo>
                  <a:cubicBezTo>
                    <a:pt x="6179" y="15617"/>
                    <a:pt x="6186" y="15614"/>
                    <a:pt x="6192" y="15611"/>
                  </a:cubicBezTo>
                  <a:cubicBezTo>
                    <a:pt x="6181" y="15580"/>
                    <a:pt x="6155" y="15571"/>
                    <a:pt x="6145" y="15545"/>
                  </a:cubicBezTo>
                  <a:cubicBezTo>
                    <a:pt x="6106" y="15439"/>
                    <a:pt x="6181" y="15378"/>
                    <a:pt x="6098" y="15299"/>
                  </a:cubicBezTo>
                  <a:cubicBezTo>
                    <a:pt x="6099" y="15274"/>
                    <a:pt x="6102" y="15267"/>
                    <a:pt x="6108" y="15252"/>
                  </a:cubicBezTo>
                  <a:cubicBezTo>
                    <a:pt x="6128" y="15254"/>
                    <a:pt x="6143" y="15259"/>
                    <a:pt x="6157" y="15259"/>
                  </a:cubicBezTo>
                  <a:cubicBezTo>
                    <a:pt x="6167" y="15259"/>
                    <a:pt x="6174" y="15258"/>
                    <a:pt x="6184" y="15252"/>
                  </a:cubicBezTo>
                  <a:cubicBezTo>
                    <a:pt x="6193" y="15231"/>
                    <a:pt x="6185" y="15220"/>
                    <a:pt x="6164" y="15205"/>
                  </a:cubicBezTo>
                  <a:cubicBezTo>
                    <a:pt x="6172" y="15137"/>
                    <a:pt x="6213" y="15149"/>
                    <a:pt x="6230" y="15092"/>
                  </a:cubicBezTo>
                  <a:cubicBezTo>
                    <a:pt x="6255" y="15100"/>
                    <a:pt x="6268" y="15114"/>
                    <a:pt x="6282" y="15114"/>
                  </a:cubicBezTo>
                  <a:cubicBezTo>
                    <a:pt x="6289" y="15114"/>
                    <a:pt x="6295" y="15110"/>
                    <a:pt x="6305" y="15100"/>
                  </a:cubicBezTo>
                  <a:cubicBezTo>
                    <a:pt x="6334" y="15117"/>
                    <a:pt x="6358" y="15176"/>
                    <a:pt x="6371" y="15205"/>
                  </a:cubicBezTo>
                  <a:cubicBezTo>
                    <a:pt x="6388" y="15211"/>
                    <a:pt x="6381" y="15207"/>
                    <a:pt x="6391" y="15215"/>
                  </a:cubicBezTo>
                  <a:cubicBezTo>
                    <a:pt x="6449" y="15208"/>
                    <a:pt x="6438" y="15189"/>
                    <a:pt x="6467" y="15157"/>
                  </a:cubicBezTo>
                  <a:cubicBezTo>
                    <a:pt x="6467" y="15107"/>
                    <a:pt x="6470" y="15042"/>
                    <a:pt x="6457" y="15006"/>
                  </a:cubicBezTo>
                  <a:cubicBezTo>
                    <a:pt x="6435" y="14997"/>
                    <a:pt x="6418" y="14992"/>
                    <a:pt x="6400" y="14992"/>
                  </a:cubicBezTo>
                  <a:cubicBezTo>
                    <a:pt x="6389" y="14992"/>
                    <a:pt x="6377" y="14994"/>
                    <a:pt x="6362" y="14997"/>
                  </a:cubicBezTo>
                  <a:cubicBezTo>
                    <a:pt x="6337" y="14941"/>
                    <a:pt x="6275" y="14677"/>
                    <a:pt x="6305" y="14581"/>
                  </a:cubicBezTo>
                  <a:cubicBezTo>
                    <a:pt x="6322" y="14531"/>
                    <a:pt x="6384" y="14503"/>
                    <a:pt x="6400" y="14458"/>
                  </a:cubicBezTo>
                  <a:cubicBezTo>
                    <a:pt x="6400" y="14364"/>
                    <a:pt x="6400" y="14364"/>
                    <a:pt x="6400" y="14364"/>
                  </a:cubicBezTo>
                  <a:cubicBezTo>
                    <a:pt x="6420" y="14277"/>
                    <a:pt x="6427" y="14173"/>
                    <a:pt x="6438" y="14080"/>
                  </a:cubicBezTo>
                  <a:cubicBezTo>
                    <a:pt x="6476" y="14060"/>
                    <a:pt x="6511" y="14035"/>
                    <a:pt x="6551" y="14014"/>
                  </a:cubicBezTo>
                  <a:cubicBezTo>
                    <a:pt x="6537" y="13935"/>
                    <a:pt x="6508" y="13962"/>
                    <a:pt x="6447" y="13928"/>
                  </a:cubicBezTo>
                  <a:cubicBezTo>
                    <a:pt x="6380" y="13893"/>
                    <a:pt x="6384" y="13786"/>
                    <a:pt x="6305" y="13750"/>
                  </a:cubicBezTo>
                  <a:cubicBezTo>
                    <a:pt x="6305" y="13703"/>
                    <a:pt x="6305" y="13703"/>
                    <a:pt x="6305" y="13703"/>
                  </a:cubicBezTo>
                  <a:cubicBezTo>
                    <a:pt x="6327" y="13715"/>
                    <a:pt x="6327" y="13719"/>
                    <a:pt x="6362" y="13722"/>
                  </a:cubicBezTo>
                  <a:cubicBezTo>
                    <a:pt x="6371" y="13654"/>
                    <a:pt x="6435" y="13609"/>
                    <a:pt x="6391" y="13552"/>
                  </a:cubicBezTo>
                  <a:cubicBezTo>
                    <a:pt x="6370" y="13500"/>
                    <a:pt x="6322" y="13522"/>
                    <a:pt x="6277" y="13496"/>
                  </a:cubicBezTo>
                  <a:cubicBezTo>
                    <a:pt x="6268" y="13478"/>
                    <a:pt x="6275" y="13478"/>
                    <a:pt x="6277" y="13449"/>
                  </a:cubicBezTo>
                  <a:cubicBezTo>
                    <a:pt x="6287" y="13449"/>
                    <a:pt x="6287" y="13449"/>
                    <a:pt x="6287" y="13449"/>
                  </a:cubicBezTo>
                  <a:cubicBezTo>
                    <a:pt x="6287" y="13439"/>
                    <a:pt x="6287" y="13439"/>
                    <a:pt x="6287" y="13439"/>
                  </a:cubicBezTo>
                  <a:cubicBezTo>
                    <a:pt x="6420" y="13439"/>
                    <a:pt x="6382" y="13533"/>
                    <a:pt x="6457" y="13580"/>
                  </a:cubicBezTo>
                  <a:cubicBezTo>
                    <a:pt x="6493" y="13603"/>
                    <a:pt x="6534" y="13587"/>
                    <a:pt x="6561" y="13619"/>
                  </a:cubicBezTo>
                  <a:cubicBezTo>
                    <a:pt x="6630" y="13616"/>
                    <a:pt x="6621" y="13576"/>
                    <a:pt x="6580" y="13552"/>
                  </a:cubicBezTo>
                  <a:cubicBezTo>
                    <a:pt x="6580" y="13509"/>
                    <a:pt x="6586" y="13500"/>
                    <a:pt x="6598" y="13476"/>
                  </a:cubicBezTo>
                  <a:cubicBezTo>
                    <a:pt x="6612" y="13473"/>
                    <a:pt x="6623" y="13472"/>
                    <a:pt x="6631" y="13472"/>
                  </a:cubicBezTo>
                  <a:cubicBezTo>
                    <a:pt x="6659" y="13472"/>
                    <a:pt x="6670" y="13483"/>
                    <a:pt x="6703" y="13496"/>
                  </a:cubicBezTo>
                  <a:cubicBezTo>
                    <a:pt x="6721" y="13479"/>
                    <a:pt x="6740" y="13464"/>
                    <a:pt x="6760" y="13449"/>
                  </a:cubicBezTo>
                  <a:cubicBezTo>
                    <a:pt x="6762" y="13417"/>
                    <a:pt x="6765" y="13385"/>
                    <a:pt x="6769" y="13353"/>
                  </a:cubicBezTo>
                  <a:cubicBezTo>
                    <a:pt x="6762" y="13350"/>
                    <a:pt x="6755" y="13348"/>
                    <a:pt x="6750" y="13344"/>
                  </a:cubicBezTo>
                  <a:cubicBezTo>
                    <a:pt x="6747" y="13320"/>
                    <a:pt x="6765" y="13316"/>
                    <a:pt x="6769" y="13287"/>
                  </a:cubicBezTo>
                  <a:cubicBezTo>
                    <a:pt x="6800" y="13301"/>
                    <a:pt x="6820" y="13317"/>
                    <a:pt x="6863" y="13326"/>
                  </a:cubicBezTo>
                  <a:cubicBezTo>
                    <a:pt x="6878" y="13294"/>
                    <a:pt x="6890" y="13290"/>
                    <a:pt x="6910" y="13269"/>
                  </a:cubicBezTo>
                  <a:cubicBezTo>
                    <a:pt x="6919" y="13259"/>
                    <a:pt x="6914" y="13266"/>
                    <a:pt x="6920" y="13250"/>
                  </a:cubicBezTo>
                  <a:cubicBezTo>
                    <a:pt x="6881" y="13210"/>
                    <a:pt x="6861" y="13142"/>
                    <a:pt x="6826" y="13098"/>
                  </a:cubicBezTo>
                  <a:cubicBezTo>
                    <a:pt x="6818" y="13092"/>
                    <a:pt x="6823" y="13098"/>
                    <a:pt x="6826" y="13089"/>
                  </a:cubicBezTo>
                  <a:cubicBezTo>
                    <a:pt x="6829" y="13082"/>
                    <a:pt x="6831" y="13077"/>
                    <a:pt x="6834" y="13070"/>
                  </a:cubicBezTo>
                  <a:cubicBezTo>
                    <a:pt x="6851" y="13076"/>
                    <a:pt x="6844" y="13071"/>
                    <a:pt x="6854" y="13080"/>
                  </a:cubicBezTo>
                  <a:cubicBezTo>
                    <a:pt x="6914" y="13084"/>
                    <a:pt x="6906" y="13109"/>
                    <a:pt x="6920" y="13156"/>
                  </a:cubicBezTo>
                  <a:cubicBezTo>
                    <a:pt x="6939" y="13152"/>
                    <a:pt x="6938" y="13153"/>
                    <a:pt x="6948" y="13146"/>
                  </a:cubicBezTo>
                  <a:cubicBezTo>
                    <a:pt x="6979" y="13091"/>
                    <a:pt x="6934" y="13070"/>
                    <a:pt x="7006" y="13023"/>
                  </a:cubicBezTo>
                  <a:cubicBezTo>
                    <a:pt x="7001" y="12970"/>
                    <a:pt x="6990" y="12955"/>
                    <a:pt x="6967" y="12928"/>
                  </a:cubicBezTo>
                  <a:cubicBezTo>
                    <a:pt x="6960" y="12922"/>
                    <a:pt x="6964" y="12928"/>
                    <a:pt x="6967" y="12919"/>
                  </a:cubicBezTo>
                  <a:cubicBezTo>
                    <a:pt x="6982" y="12900"/>
                    <a:pt x="7001" y="12892"/>
                    <a:pt x="7024" y="12881"/>
                  </a:cubicBezTo>
                  <a:cubicBezTo>
                    <a:pt x="7026" y="12897"/>
                    <a:pt x="7021" y="12918"/>
                    <a:pt x="7033" y="12937"/>
                  </a:cubicBezTo>
                  <a:cubicBezTo>
                    <a:pt x="7043" y="12946"/>
                    <a:pt x="7036" y="12941"/>
                    <a:pt x="7053" y="12947"/>
                  </a:cubicBezTo>
                  <a:cubicBezTo>
                    <a:pt x="7072" y="12901"/>
                    <a:pt x="7048" y="12893"/>
                    <a:pt x="7062" y="12853"/>
                  </a:cubicBezTo>
                  <a:cubicBezTo>
                    <a:pt x="7076" y="12810"/>
                    <a:pt x="7118" y="12817"/>
                    <a:pt x="7100" y="12758"/>
                  </a:cubicBezTo>
                  <a:cubicBezTo>
                    <a:pt x="7109" y="12758"/>
                    <a:pt x="7109" y="12758"/>
                    <a:pt x="7109" y="12758"/>
                  </a:cubicBezTo>
                  <a:cubicBezTo>
                    <a:pt x="7115" y="12755"/>
                    <a:pt x="7120" y="12754"/>
                    <a:pt x="7127" y="12754"/>
                  </a:cubicBezTo>
                  <a:cubicBezTo>
                    <a:pt x="7144" y="12754"/>
                    <a:pt x="7163" y="12763"/>
                    <a:pt x="7176" y="12777"/>
                  </a:cubicBezTo>
                  <a:cubicBezTo>
                    <a:pt x="7210" y="12758"/>
                    <a:pt x="7245" y="12740"/>
                    <a:pt x="7279" y="12720"/>
                  </a:cubicBezTo>
                  <a:cubicBezTo>
                    <a:pt x="7289" y="12669"/>
                    <a:pt x="7296" y="12635"/>
                    <a:pt x="7326" y="12607"/>
                  </a:cubicBezTo>
                  <a:cubicBezTo>
                    <a:pt x="7321" y="12574"/>
                    <a:pt x="7319" y="12575"/>
                    <a:pt x="7299" y="12560"/>
                  </a:cubicBezTo>
                  <a:cubicBezTo>
                    <a:pt x="7301" y="12541"/>
                    <a:pt x="7300" y="12541"/>
                    <a:pt x="7307" y="12531"/>
                  </a:cubicBezTo>
                  <a:cubicBezTo>
                    <a:pt x="7326" y="12520"/>
                    <a:pt x="7350" y="12528"/>
                    <a:pt x="7373" y="12521"/>
                  </a:cubicBezTo>
                  <a:cubicBezTo>
                    <a:pt x="7369" y="12494"/>
                    <a:pt x="7369" y="12490"/>
                    <a:pt x="7355" y="12474"/>
                  </a:cubicBezTo>
                  <a:cubicBezTo>
                    <a:pt x="7334" y="12423"/>
                    <a:pt x="7286" y="12433"/>
                    <a:pt x="7232" y="12418"/>
                  </a:cubicBezTo>
                  <a:cubicBezTo>
                    <a:pt x="7232" y="12392"/>
                    <a:pt x="7235" y="12378"/>
                    <a:pt x="7242" y="12361"/>
                  </a:cubicBezTo>
                  <a:cubicBezTo>
                    <a:pt x="7281" y="12368"/>
                    <a:pt x="7290" y="12382"/>
                    <a:pt x="7307" y="12408"/>
                  </a:cubicBezTo>
                  <a:cubicBezTo>
                    <a:pt x="7397" y="12389"/>
                    <a:pt x="7352" y="12292"/>
                    <a:pt x="7355" y="12229"/>
                  </a:cubicBezTo>
                  <a:cubicBezTo>
                    <a:pt x="7369" y="12224"/>
                    <a:pt x="7408" y="12219"/>
                    <a:pt x="7420" y="12211"/>
                  </a:cubicBezTo>
                  <a:cubicBezTo>
                    <a:pt x="7427" y="12198"/>
                    <a:pt x="7427" y="12136"/>
                    <a:pt x="7430" y="12106"/>
                  </a:cubicBezTo>
                  <a:cubicBezTo>
                    <a:pt x="7460" y="12111"/>
                    <a:pt x="7453" y="12107"/>
                    <a:pt x="7468" y="12125"/>
                  </a:cubicBezTo>
                  <a:cubicBezTo>
                    <a:pt x="7524" y="12106"/>
                    <a:pt x="7536" y="12054"/>
                    <a:pt x="7562" y="12039"/>
                  </a:cubicBezTo>
                  <a:cubicBezTo>
                    <a:pt x="7619" y="12039"/>
                    <a:pt x="7619" y="12039"/>
                    <a:pt x="7619" y="12039"/>
                  </a:cubicBezTo>
                  <a:cubicBezTo>
                    <a:pt x="7627" y="12036"/>
                    <a:pt x="7637" y="12018"/>
                    <a:pt x="7648" y="12012"/>
                  </a:cubicBezTo>
                  <a:cubicBezTo>
                    <a:pt x="7634" y="11945"/>
                    <a:pt x="7576" y="11951"/>
                    <a:pt x="7543" y="11908"/>
                  </a:cubicBezTo>
                  <a:cubicBezTo>
                    <a:pt x="7560" y="11902"/>
                    <a:pt x="7605" y="11898"/>
                    <a:pt x="7619" y="11889"/>
                  </a:cubicBezTo>
                  <a:cubicBezTo>
                    <a:pt x="7625" y="11890"/>
                    <a:pt x="7630" y="11890"/>
                    <a:pt x="7636" y="11890"/>
                  </a:cubicBezTo>
                  <a:lnTo>
                    <a:pt x="7637" y="11890"/>
                  </a:lnTo>
                  <a:cubicBezTo>
                    <a:pt x="7638" y="11890"/>
                    <a:pt x="7638" y="11890"/>
                    <a:pt x="7640" y="11890"/>
                  </a:cubicBezTo>
                  <a:cubicBezTo>
                    <a:pt x="7651" y="11890"/>
                    <a:pt x="7660" y="11890"/>
                    <a:pt x="7666" y="11898"/>
                  </a:cubicBezTo>
                  <a:cubicBezTo>
                    <a:pt x="7685" y="11925"/>
                    <a:pt x="7667" y="11969"/>
                    <a:pt x="7685" y="11992"/>
                  </a:cubicBezTo>
                  <a:cubicBezTo>
                    <a:pt x="7702" y="12016"/>
                    <a:pt x="7735" y="12023"/>
                    <a:pt x="7752" y="12049"/>
                  </a:cubicBezTo>
                  <a:cubicBezTo>
                    <a:pt x="7821" y="12035"/>
                    <a:pt x="7772" y="12020"/>
                    <a:pt x="7799" y="11965"/>
                  </a:cubicBezTo>
                  <a:cubicBezTo>
                    <a:pt x="7814" y="11952"/>
                    <a:pt x="7830" y="11938"/>
                    <a:pt x="7846" y="11926"/>
                  </a:cubicBezTo>
                  <a:cubicBezTo>
                    <a:pt x="7850" y="11889"/>
                    <a:pt x="7853" y="11851"/>
                    <a:pt x="7855" y="11813"/>
                  </a:cubicBezTo>
                  <a:cubicBezTo>
                    <a:pt x="7865" y="11792"/>
                    <a:pt x="7899" y="11767"/>
                    <a:pt x="7912" y="11746"/>
                  </a:cubicBezTo>
                  <a:cubicBezTo>
                    <a:pt x="7940" y="11701"/>
                    <a:pt x="7958" y="11641"/>
                    <a:pt x="7978" y="11596"/>
                  </a:cubicBezTo>
                  <a:cubicBezTo>
                    <a:pt x="7969" y="11589"/>
                    <a:pt x="7959" y="11583"/>
                    <a:pt x="7949" y="11576"/>
                  </a:cubicBezTo>
                  <a:cubicBezTo>
                    <a:pt x="7953" y="11533"/>
                    <a:pt x="7964" y="11521"/>
                    <a:pt x="7978" y="11492"/>
                  </a:cubicBezTo>
                  <a:cubicBezTo>
                    <a:pt x="8005" y="11496"/>
                    <a:pt x="8016" y="11504"/>
                    <a:pt x="8025" y="11504"/>
                  </a:cubicBezTo>
                  <a:cubicBezTo>
                    <a:pt x="8034" y="11504"/>
                    <a:pt x="8040" y="11499"/>
                    <a:pt x="8054" y="11482"/>
                  </a:cubicBezTo>
                  <a:cubicBezTo>
                    <a:pt x="8119" y="11485"/>
                    <a:pt x="8101" y="11506"/>
                    <a:pt x="8129" y="11539"/>
                  </a:cubicBezTo>
                  <a:cubicBezTo>
                    <a:pt x="8129" y="11549"/>
                    <a:pt x="8129" y="11549"/>
                    <a:pt x="8129" y="11549"/>
                  </a:cubicBezTo>
                  <a:cubicBezTo>
                    <a:pt x="8151" y="11542"/>
                    <a:pt x="8151" y="11539"/>
                    <a:pt x="8168" y="11529"/>
                  </a:cubicBezTo>
                  <a:cubicBezTo>
                    <a:pt x="8163" y="11466"/>
                    <a:pt x="8154" y="11402"/>
                    <a:pt x="8121" y="11369"/>
                  </a:cubicBezTo>
                  <a:cubicBezTo>
                    <a:pt x="8122" y="11347"/>
                    <a:pt x="8122" y="11343"/>
                    <a:pt x="8129" y="11330"/>
                  </a:cubicBezTo>
                  <a:cubicBezTo>
                    <a:pt x="8139" y="11323"/>
                    <a:pt x="8132" y="11328"/>
                    <a:pt x="8148" y="11322"/>
                  </a:cubicBezTo>
                  <a:cubicBezTo>
                    <a:pt x="8205" y="11382"/>
                    <a:pt x="8262" y="11451"/>
                    <a:pt x="8308" y="11520"/>
                  </a:cubicBezTo>
                  <a:cubicBezTo>
                    <a:pt x="8362" y="11511"/>
                    <a:pt x="8369" y="11487"/>
                    <a:pt x="8404" y="11463"/>
                  </a:cubicBezTo>
                  <a:cubicBezTo>
                    <a:pt x="8401" y="11430"/>
                    <a:pt x="8397" y="11412"/>
                    <a:pt x="8404" y="11397"/>
                  </a:cubicBezTo>
                  <a:cubicBezTo>
                    <a:pt x="8404" y="11303"/>
                    <a:pt x="8404" y="11303"/>
                    <a:pt x="8404" y="11303"/>
                  </a:cubicBezTo>
                  <a:cubicBezTo>
                    <a:pt x="8413" y="11303"/>
                    <a:pt x="8413" y="11303"/>
                    <a:pt x="8413" y="11303"/>
                  </a:cubicBezTo>
                  <a:cubicBezTo>
                    <a:pt x="8429" y="11278"/>
                    <a:pt x="8467" y="11260"/>
                    <a:pt x="8478" y="11236"/>
                  </a:cubicBezTo>
                  <a:cubicBezTo>
                    <a:pt x="8492" y="11210"/>
                    <a:pt x="8480" y="11189"/>
                    <a:pt x="8498" y="11170"/>
                  </a:cubicBezTo>
                  <a:cubicBezTo>
                    <a:pt x="8507" y="11160"/>
                    <a:pt x="8507" y="11160"/>
                    <a:pt x="8507" y="11160"/>
                  </a:cubicBezTo>
                  <a:cubicBezTo>
                    <a:pt x="8513" y="11158"/>
                    <a:pt x="8518" y="11158"/>
                    <a:pt x="8525" y="11158"/>
                  </a:cubicBezTo>
                  <a:cubicBezTo>
                    <a:pt x="8545" y="11158"/>
                    <a:pt x="8568" y="11167"/>
                    <a:pt x="8574" y="11170"/>
                  </a:cubicBezTo>
                  <a:cubicBezTo>
                    <a:pt x="8604" y="11165"/>
                    <a:pt x="8601" y="11162"/>
                    <a:pt x="8621" y="11152"/>
                  </a:cubicBezTo>
                  <a:cubicBezTo>
                    <a:pt x="8612" y="11129"/>
                    <a:pt x="8618" y="11136"/>
                    <a:pt x="8601" y="11123"/>
                  </a:cubicBezTo>
                  <a:cubicBezTo>
                    <a:pt x="8608" y="11089"/>
                    <a:pt x="8618" y="11083"/>
                    <a:pt x="8630" y="11057"/>
                  </a:cubicBezTo>
                  <a:cubicBezTo>
                    <a:pt x="8662" y="11062"/>
                    <a:pt x="8686" y="11082"/>
                    <a:pt x="8706" y="11086"/>
                  </a:cubicBezTo>
                  <a:cubicBezTo>
                    <a:pt x="8717" y="11086"/>
                    <a:pt x="8860" y="11050"/>
                    <a:pt x="8867" y="11047"/>
                  </a:cubicBezTo>
                  <a:cubicBezTo>
                    <a:pt x="8860" y="11014"/>
                    <a:pt x="8860" y="11015"/>
                    <a:pt x="8838" y="11000"/>
                  </a:cubicBezTo>
                  <a:cubicBezTo>
                    <a:pt x="8842" y="10981"/>
                    <a:pt x="8840" y="10982"/>
                    <a:pt x="8847" y="10973"/>
                  </a:cubicBezTo>
                  <a:cubicBezTo>
                    <a:pt x="8854" y="10968"/>
                    <a:pt x="8858" y="10967"/>
                    <a:pt x="8863" y="10967"/>
                  </a:cubicBezTo>
                  <a:cubicBezTo>
                    <a:pt x="8869" y="10967"/>
                    <a:pt x="8874" y="10973"/>
                    <a:pt x="8886" y="10981"/>
                  </a:cubicBezTo>
                  <a:cubicBezTo>
                    <a:pt x="8909" y="10979"/>
                    <a:pt x="8918" y="10977"/>
                    <a:pt x="8933" y="10973"/>
                  </a:cubicBezTo>
                  <a:cubicBezTo>
                    <a:pt x="8941" y="10942"/>
                    <a:pt x="8979" y="10840"/>
                    <a:pt x="8970" y="10811"/>
                  </a:cubicBezTo>
                  <a:cubicBezTo>
                    <a:pt x="8968" y="10801"/>
                    <a:pt x="8948" y="10793"/>
                    <a:pt x="8943" y="10774"/>
                  </a:cubicBezTo>
                  <a:cubicBezTo>
                    <a:pt x="8948" y="10771"/>
                    <a:pt x="8959" y="10771"/>
                    <a:pt x="8970" y="10771"/>
                  </a:cubicBezTo>
                  <a:cubicBezTo>
                    <a:pt x="8977" y="10771"/>
                    <a:pt x="8984" y="10771"/>
                    <a:pt x="8991" y="10771"/>
                  </a:cubicBezTo>
                  <a:cubicBezTo>
                    <a:pt x="8999" y="10771"/>
                    <a:pt x="9006" y="10771"/>
                    <a:pt x="9013" y="10771"/>
                  </a:cubicBezTo>
                  <a:cubicBezTo>
                    <a:pt x="9034" y="10771"/>
                    <a:pt x="9053" y="10771"/>
                    <a:pt x="9066" y="10764"/>
                  </a:cubicBezTo>
                  <a:cubicBezTo>
                    <a:pt x="9071" y="10751"/>
                    <a:pt x="9078" y="10739"/>
                    <a:pt x="9084" y="10727"/>
                  </a:cubicBezTo>
                  <a:cubicBezTo>
                    <a:pt x="9113" y="10711"/>
                    <a:pt x="9160" y="10721"/>
                    <a:pt x="9187" y="10707"/>
                  </a:cubicBezTo>
                  <a:cubicBezTo>
                    <a:pt x="9184" y="10688"/>
                    <a:pt x="9186" y="10689"/>
                    <a:pt x="9179" y="10680"/>
                  </a:cubicBezTo>
                  <a:cubicBezTo>
                    <a:pt x="9191" y="10624"/>
                    <a:pt x="9240" y="10615"/>
                    <a:pt x="9263" y="10575"/>
                  </a:cubicBezTo>
                  <a:cubicBezTo>
                    <a:pt x="9288" y="10535"/>
                    <a:pt x="9247" y="10479"/>
                    <a:pt x="9263" y="10443"/>
                  </a:cubicBezTo>
                  <a:cubicBezTo>
                    <a:pt x="9276" y="10436"/>
                    <a:pt x="9288" y="10429"/>
                    <a:pt x="9302" y="10424"/>
                  </a:cubicBezTo>
                  <a:cubicBezTo>
                    <a:pt x="9314" y="10403"/>
                    <a:pt x="9334" y="10355"/>
                    <a:pt x="9339" y="10338"/>
                  </a:cubicBezTo>
                  <a:cubicBezTo>
                    <a:pt x="9357" y="10283"/>
                    <a:pt x="9323" y="10211"/>
                    <a:pt x="9330" y="10168"/>
                  </a:cubicBezTo>
                  <a:cubicBezTo>
                    <a:pt x="9341" y="10106"/>
                    <a:pt x="9399" y="9943"/>
                    <a:pt x="9433" y="9895"/>
                  </a:cubicBezTo>
                  <a:cubicBezTo>
                    <a:pt x="9447" y="9877"/>
                    <a:pt x="9488" y="9878"/>
                    <a:pt x="9499" y="9857"/>
                  </a:cubicBezTo>
                  <a:cubicBezTo>
                    <a:pt x="9502" y="9831"/>
                    <a:pt x="9506" y="9806"/>
                    <a:pt x="9509" y="9781"/>
                  </a:cubicBezTo>
                  <a:cubicBezTo>
                    <a:pt x="9516" y="9768"/>
                    <a:pt x="9599" y="9678"/>
                    <a:pt x="9613" y="9668"/>
                  </a:cubicBezTo>
                  <a:cubicBezTo>
                    <a:pt x="9625" y="9664"/>
                    <a:pt x="9638" y="9661"/>
                    <a:pt x="9651" y="9658"/>
                  </a:cubicBezTo>
                  <a:cubicBezTo>
                    <a:pt x="9679" y="9639"/>
                    <a:pt x="9692" y="9595"/>
                    <a:pt x="9716" y="9573"/>
                  </a:cubicBezTo>
                  <a:cubicBezTo>
                    <a:pt x="9733" y="9560"/>
                    <a:pt x="9762" y="9560"/>
                    <a:pt x="9773" y="9545"/>
                  </a:cubicBezTo>
                  <a:cubicBezTo>
                    <a:pt x="9827" y="9473"/>
                    <a:pt x="9762" y="9408"/>
                    <a:pt x="9821" y="9346"/>
                  </a:cubicBezTo>
                  <a:cubicBezTo>
                    <a:pt x="9831" y="9341"/>
                    <a:pt x="9842" y="9339"/>
                    <a:pt x="9852" y="9339"/>
                  </a:cubicBezTo>
                  <a:cubicBezTo>
                    <a:pt x="9856" y="9339"/>
                    <a:pt x="9859" y="9339"/>
                    <a:pt x="9861" y="9339"/>
                  </a:cubicBezTo>
                  <a:cubicBezTo>
                    <a:pt x="9864" y="9339"/>
                    <a:pt x="9868" y="9339"/>
                    <a:pt x="9871" y="9339"/>
                  </a:cubicBezTo>
                  <a:cubicBezTo>
                    <a:pt x="9877" y="9339"/>
                    <a:pt x="9882" y="9339"/>
                    <a:pt x="9888" y="9337"/>
                  </a:cubicBezTo>
                  <a:cubicBezTo>
                    <a:pt x="9888" y="9337"/>
                    <a:pt x="9906" y="9337"/>
                    <a:pt x="9896" y="9328"/>
                  </a:cubicBezTo>
                  <a:cubicBezTo>
                    <a:pt x="9888" y="9328"/>
                    <a:pt x="9888" y="9328"/>
                    <a:pt x="9888" y="9328"/>
                  </a:cubicBezTo>
                  <a:cubicBezTo>
                    <a:pt x="9877" y="9301"/>
                    <a:pt x="9863" y="9292"/>
                    <a:pt x="9843" y="9292"/>
                  </a:cubicBezTo>
                  <a:cubicBezTo>
                    <a:pt x="9830" y="9292"/>
                    <a:pt x="9813" y="9296"/>
                    <a:pt x="9792" y="9299"/>
                  </a:cubicBezTo>
                  <a:cubicBezTo>
                    <a:pt x="9790" y="9290"/>
                    <a:pt x="9787" y="9280"/>
                    <a:pt x="9783" y="9270"/>
                  </a:cubicBezTo>
                  <a:cubicBezTo>
                    <a:pt x="9773" y="9251"/>
                    <a:pt x="9781" y="9230"/>
                    <a:pt x="9802" y="9214"/>
                  </a:cubicBezTo>
                  <a:cubicBezTo>
                    <a:pt x="9795" y="9176"/>
                    <a:pt x="9779" y="9133"/>
                    <a:pt x="9765" y="9092"/>
                  </a:cubicBezTo>
                  <a:cubicBezTo>
                    <a:pt x="9645" y="9048"/>
                    <a:pt x="9625" y="9068"/>
                    <a:pt x="9538" y="8987"/>
                  </a:cubicBezTo>
                  <a:cubicBezTo>
                    <a:pt x="9541" y="8943"/>
                    <a:pt x="9545" y="8945"/>
                    <a:pt x="9575" y="8930"/>
                  </a:cubicBezTo>
                  <a:cubicBezTo>
                    <a:pt x="9573" y="8861"/>
                    <a:pt x="9544" y="8814"/>
                    <a:pt x="9566" y="8751"/>
                  </a:cubicBezTo>
                  <a:cubicBezTo>
                    <a:pt x="9542" y="8738"/>
                    <a:pt x="9522" y="8712"/>
                    <a:pt x="9499" y="8704"/>
                  </a:cubicBezTo>
                  <a:cubicBezTo>
                    <a:pt x="9437" y="8682"/>
                    <a:pt x="9401" y="8700"/>
                    <a:pt x="9359" y="8666"/>
                  </a:cubicBezTo>
                  <a:cubicBezTo>
                    <a:pt x="9352" y="8662"/>
                    <a:pt x="9345" y="8659"/>
                    <a:pt x="9339" y="8657"/>
                  </a:cubicBezTo>
                  <a:cubicBezTo>
                    <a:pt x="9339" y="8637"/>
                    <a:pt x="9339" y="8637"/>
                    <a:pt x="9339" y="8637"/>
                  </a:cubicBezTo>
                  <a:cubicBezTo>
                    <a:pt x="9349" y="8635"/>
                    <a:pt x="9359" y="8632"/>
                    <a:pt x="9367" y="8628"/>
                  </a:cubicBezTo>
                  <a:cubicBezTo>
                    <a:pt x="9372" y="8625"/>
                    <a:pt x="9378" y="8624"/>
                    <a:pt x="9383" y="8624"/>
                  </a:cubicBezTo>
                  <a:cubicBezTo>
                    <a:pt x="9393" y="8624"/>
                    <a:pt x="9403" y="8629"/>
                    <a:pt x="9415" y="8637"/>
                  </a:cubicBezTo>
                  <a:cubicBezTo>
                    <a:pt x="9473" y="8632"/>
                    <a:pt x="9457" y="8617"/>
                    <a:pt x="9480" y="8581"/>
                  </a:cubicBezTo>
                  <a:cubicBezTo>
                    <a:pt x="9484" y="8578"/>
                    <a:pt x="9487" y="8578"/>
                    <a:pt x="9490" y="8578"/>
                  </a:cubicBezTo>
                  <a:cubicBezTo>
                    <a:pt x="9494" y="8578"/>
                    <a:pt x="9499" y="8581"/>
                    <a:pt x="9519" y="8581"/>
                  </a:cubicBezTo>
                  <a:cubicBezTo>
                    <a:pt x="9523" y="8571"/>
                    <a:pt x="9519" y="8524"/>
                    <a:pt x="9519" y="8524"/>
                  </a:cubicBezTo>
                  <a:cubicBezTo>
                    <a:pt x="9531" y="8519"/>
                    <a:pt x="9544" y="8512"/>
                    <a:pt x="9556" y="8505"/>
                  </a:cubicBezTo>
                  <a:cubicBezTo>
                    <a:pt x="9563" y="8481"/>
                    <a:pt x="9522" y="8465"/>
                    <a:pt x="9509" y="8458"/>
                  </a:cubicBezTo>
                  <a:cubicBezTo>
                    <a:pt x="9511" y="8367"/>
                    <a:pt x="9566" y="8367"/>
                    <a:pt x="9622" y="8335"/>
                  </a:cubicBezTo>
                  <a:cubicBezTo>
                    <a:pt x="9621" y="8308"/>
                    <a:pt x="9618" y="8295"/>
                    <a:pt x="9613" y="8278"/>
                  </a:cubicBezTo>
                  <a:cubicBezTo>
                    <a:pt x="9727" y="8234"/>
                    <a:pt x="9668" y="8176"/>
                    <a:pt x="9755" y="8137"/>
                  </a:cubicBezTo>
                  <a:cubicBezTo>
                    <a:pt x="9741" y="8065"/>
                    <a:pt x="9733" y="7992"/>
                    <a:pt x="9783" y="7938"/>
                  </a:cubicBezTo>
                  <a:cubicBezTo>
                    <a:pt x="9776" y="7895"/>
                    <a:pt x="9748" y="7855"/>
                    <a:pt x="9716" y="7835"/>
                  </a:cubicBezTo>
                  <a:cubicBezTo>
                    <a:pt x="9730" y="7771"/>
                    <a:pt x="9761" y="7789"/>
                    <a:pt x="9802" y="7759"/>
                  </a:cubicBezTo>
                  <a:cubicBezTo>
                    <a:pt x="9819" y="7746"/>
                    <a:pt x="9824" y="7717"/>
                    <a:pt x="9839" y="7702"/>
                  </a:cubicBezTo>
                  <a:cubicBezTo>
                    <a:pt x="9830" y="7555"/>
                    <a:pt x="9678" y="7608"/>
                    <a:pt x="9642" y="7522"/>
                  </a:cubicBezTo>
                  <a:cubicBezTo>
                    <a:pt x="9633" y="7513"/>
                    <a:pt x="9638" y="7521"/>
                    <a:pt x="9632" y="7504"/>
                  </a:cubicBezTo>
                  <a:cubicBezTo>
                    <a:pt x="9662" y="7485"/>
                    <a:pt x="9700" y="7459"/>
                    <a:pt x="9736" y="7446"/>
                  </a:cubicBezTo>
                  <a:cubicBezTo>
                    <a:pt x="9737" y="7446"/>
                    <a:pt x="9738" y="7445"/>
                    <a:pt x="9741" y="7445"/>
                  </a:cubicBezTo>
                  <a:cubicBezTo>
                    <a:pt x="9765" y="7445"/>
                    <a:pt x="9859" y="7489"/>
                    <a:pt x="9878" y="7513"/>
                  </a:cubicBezTo>
                  <a:cubicBezTo>
                    <a:pt x="9915" y="7513"/>
                    <a:pt x="9915" y="7513"/>
                    <a:pt x="9915" y="7513"/>
                  </a:cubicBezTo>
                  <a:cubicBezTo>
                    <a:pt x="9918" y="7493"/>
                    <a:pt x="9904" y="7457"/>
                    <a:pt x="9915" y="7438"/>
                  </a:cubicBezTo>
                  <a:cubicBezTo>
                    <a:pt x="9925" y="7419"/>
                    <a:pt x="9972" y="7431"/>
                    <a:pt x="9991" y="7419"/>
                  </a:cubicBezTo>
                  <a:cubicBezTo>
                    <a:pt x="9991" y="7419"/>
                    <a:pt x="10044" y="7366"/>
                    <a:pt x="10048" y="7362"/>
                  </a:cubicBezTo>
                  <a:cubicBezTo>
                    <a:pt x="10059" y="7345"/>
                    <a:pt x="10063" y="7319"/>
                    <a:pt x="10076" y="7305"/>
                  </a:cubicBezTo>
                  <a:cubicBezTo>
                    <a:pt x="10073" y="7245"/>
                    <a:pt x="10051" y="7242"/>
                    <a:pt x="10029" y="7202"/>
                  </a:cubicBezTo>
                  <a:cubicBezTo>
                    <a:pt x="10088" y="7181"/>
                    <a:pt x="10130" y="7170"/>
                    <a:pt x="10171" y="7135"/>
                  </a:cubicBezTo>
                  <a:cubicBezTo>
                    <a:pt x="10215" y="7144"/>
                    <a:pt x="10219" y="7169"/>
                    <a:pt x="10237" y="7202"/>
                  </a:cubicBezTo>
                  <a:cubicBezTo>
                    <a:pt x="10266" y="7196"/>
                    <a:pt x="10326" y="7189"/>
                    <a:pt x="10341" y="7182"/>
                  </a:cubicBezTo>
                  <a:cubicBezTo>
                    <a:pt x="10351" y="7182"/>
                    <a:pt x="10351" y="7182"/>
                    <a:pt x="10351" y="7182"/>
                  </a:cubicBezTo>
                  <a:cubicBezTo>
                    <a:pt x="10351" y="7173"/>
                    <a:pt x="10351" y="7173"/>
                    <a:pt x="10351" y="7173"/>
                  </a:cubicBezTo>
                  <a:cubicBezTo>
                    <a:pt x="10322" y="7152"/>
                    <a:pt x="10283" y="7123"/>
                    <a:pt x="10255" y="7097"/>
                  </a:cubicBezTo>
                  <a:cubicBezTo>
                    <a:pt x="10246" y="7097"/>
                    <a:pt x="10246" y="7097"/>
                    <a:pt x="10246" y="7097"/>
                  </a:cubicBezTo>
                  <a:cubicBezTo>
                    <a:pt x="10255" y="7072"/>
                    <a:pt x="10255" y="7073"/>
                    <a:pt x="10275" y="7059"/>
                  </a:cubicBezTo>
                  <a:cubicBezTo>
                    <a:pt x="10275" y="7050"/>
                    <a:pt x="10275" y="7050"/>
                    <a:pt x="10275" y="7050"/>
                  </a:cubicBezTo>
                  <a:cubicBezTo>
                    <a:pt x="10312" y="7062"/>
                    <a:pt x="10323" y="7086"/>
                    <a:pt x="10360" y="7097"/>
                  </a:cubicBezTo>
                  <a:cubicBezTo>
                    <a:pt x="10370" y="7105"/>
                    <a:pt x="10362" y="7101"/>
                    <a:pt x="10378" y="7106"/>
                  </a:cubicBezTo>
                  <a:cubicBezTo>
                    <a:pt x="10386" y="7095"/>
                    <a:pt x="10386" y="7097"/>
                    <a:pt x="10398" y="7088"/>
                  </a:cubicBezTo>
                  <a:cubicBezTo>
                    <a:pt x="10380" y="7011"/>
                    <a:pt x="10265" y="6896"/>
                    <a:pt x="10341" y="6842"/>
                  </a:cubicBezTo>
                  <a:cubicBezTo>
                    <a:pt x="10335" y="6820"/>
                    <a:pt x="10335" y="6775"/>
                    <a:pt x="10322" y="6747"/>
                  </a:cubicBezTo>
                  <a:cubicBezTo>
                    <a:pt x="10309" y="6742"/>
                    <a:pt x="10297" y="6735"/>
                    <a:pt x="10284" y="6729"/>
                  </a:cubicBezTo>
                  <a:cubicBezTo>
                    <a:pt x="10273" y="6700"/>
                    <a:pt x="10301" y="6700"/>
                    <a:pt x="10304" y="6690"/>
                  </a:cubicBezTo>
                  <a:cubicBezTo>
                    <a:pt x="10311" y="6660"/>
                    <a:pt x="10297" y="6547"/>
                    <a:pt x="10284" y="6530"/>
                  </a:cubicBezTo>
                  <a:cubicBezTo>
                    <a:pt x="10286" y="6505"/>
                    <a:pt x="10288" y="6498"/>
                    <a:pt x="10294" y="6483"/>
                  </a:cubicBezTo>
                  <a:cubicBezTo>
                    <a:pt x="10298" y="6483"/>
                    <a:pt x="10302" y="6483"/>
                    <a:pt x="10306" y="6483"/>
                  </a:cubicBezTo>
                  <a:cubicBezTo>
                    <a:pt x="10328" y="6483"/>
                    <a:pt x="10348" y="6485"/>
                    <a:pt x="10360" y="6493"/>
                  </a:cubicBezTo>
                  <a:cubicBezTo>
                    <a:pt x="10382" y="6519"/>
                    <a:pt x="10389" y="6554"/>
                    <a:pt x="10388" y="6606"/>
                  </a:cubicBezTo>
                  <a:cubicBezTo>
                    <a:pt x="10398" y="6606"/>
                    <a:pt x="10398" y="6606"/>
                    <a:pt x="10398" y="6606"/>
                  </a:cubicBezTo>
                  <a:cubicBezTo>
                    <a:pt x="10398" y="6616"/>
                    <a:pt x="10398" y="6616"/>
                    <a:pt x="10398" y="6616"/>
                  </a:cubicBezTo>
                  <a:cubicBezTo>
                    <a:pt x="10433" y="6614"/>
                    <a:pt x="10438" y="6616"/>
                    <a:pt x="10454" y="6596"/>
                  </a:cubicBezTo>
                  <a:cubicBezTo>
                    <a:pt x="10501" y="6596"/>
                    <a:pt x="10501" y="6596"/>
                    <a:pt x="10501" y="6596"/>
                  </a:cubicBezTo>
                  <a:cubicBezTo>
                    <a:pt x="10508" y="6612"/>
                    <a:pt x="10514" y="6628"/>
                    <a:pt x="10521" y="6643"/>
                  </a:cubicBezTo>
                  <a:cubicBezTo>
                    <a:pt x="10525" y="6646"/>
                    <a:pt x="10530" y="6648"/>
                    <a:pt x="10536" y="6648"/>
                  </a:cubicBezTo>
                  <a:cubicBezTo>
                    <a:pt x="10540" y="6648"/>
                    <a:pt x="10544" y="6648"/>
                    <a:pt x="10548" y="6646"/>
                  </a:cubicBezTo>
                  <a:cubicBezTo>
                    <a:pt x="10552" y="6646"/>
                    <a:pt x="10556" y="6645"/>
                    <a:pt x="10561" y="6645"/>
                  </a:cubicBezTo>
                  <a:cubicBezTo>
                    <a:pt x="10567" y="6645"/>
                    <a:pt x="10573" y="6648"/>
                    <a:pt x="10577" y="6653"/>
                  </a:cubicBezTo>
                  <a:cubicBezTo>
                    <a:pt x="10608" y="6696"/>
                    <a:pt x="10570" y="6715"/>
                    <a:pt x="10624" y="6739"/>
                  </a:cubicBezTo>
                  <a:cubicBezTo>
                    <a:pt x="10634" y="6746"/>
                    <a:pt x="10627" y="6742"/>
                    <a:pt x="10643" y="6747"/>
                  </a:cubicBezTo>
                  <a:cubicBezTo>
                    <a:pt x="10652" y="6739"/>
                    <a:pt x="10660" y="6735"/>
                    <a:pt x="10671" y="6729"/>
                  </a:cubicBezTo>
                  <a:cubicBezTo>
                    <a:pt x="10659" y="6635"/>
                    <a:pt x="10601" y="6653"/>
                    <a:pt x="10577" y="6606"/>
                  </a:cubicBezTo>
                  <a:cubicBezTo>
                    <a:pt x="10569" y="6591"/>
                    <a:pt x="10587" y="6567"/>
                    <a:pt x="10587" y="6567"/>
                  </a:cubicBezTo>
                  <a:cubicBezTo>
                    <a:pt x="10587" y="6544"/>
                    <a:pt x="10563" y="6462"/>
                    <a:pt x="10548" y="6445"/>
                  </a:cubicBezTo>
                  <a:cubicBezTo>
                    <a:pt x="10552" y="6425"/>
                    <a:pt x="10551" y="6427"/>
                    <a:pt x="10558" y="6417"/>
                  </a:cubicBezTo>
                  <a:cubicBezTo>
                    <a:pt x="10558" y="6407"/>
                    <a:pt x="10558" y="6407"/>
                    <a:pt x="10558" y="6407"/>
                  </a:cubicBezTo>
                  <a:cubicBezTo>
                    <a:pt x="10638" y="6436"/>
                    <a:pt x="10630" y="6526"/>
                    <a:pt x="10690" y="6567"/>
                  </a:cubicBezTo>
                  <a:cubicBezTo>
                    <a:pt x="10748" y="6609"/>
                    <a:pt x="10815" y="6620"/>
                    <a:pt x="10870" y="6663"/>
                  </a:cubicBezTo>
                  <a:cubicBezTo>
                    <a:pt x="10877" y="6674"/>
                    <a:pt x="10884" y="6706"/>
                    <a:pt x="10889" y="6719"/>
                  </a:cubicBezTo>
                  <a:cubicBezTo>
                    <a:pt x="10913" y="6718"/>
                    <a:pt x="10924" y="6718"/>
                    <a:pt x="10936" y="6710"/>
                  </a:cubicBezTo>
                  <a:cubicBezTo>
                    <a:pt x="10943" y="6700"/>
                    <a:pt x="10939" y="6707"/>
                    <a:pt x="10946" y="6690"/>
                  </a:cubicBezTo>
                  <a:cubicBezTo>
                    <a:pt x="10928" y="6675"/>
                    <a:pt x="10921" y="6664"/>
                    <a:pt x="10898" y="6653"/>
                  </a:cubicBezTo>
                  <a:cubicBezTo>
                    <a:pt x="10898" y="6616"/>
                    <a:pt x="10898" y="6616"/>
                    <a:pt x="10898" y="6616"/>
                  </a:cubicBezTo>
                  <a:cubicBezTo>
                    <a:pt x="10945" y="6619"/>
                    <a:pt x="10938" y="6626"/>
                    <a:pt x="10964" y="6643"/>
                  </a:cubicBezTo>
                  <a:cubicBezTo>
                    <a:pt x="10978" y="6617"/>
                    <a:pt x="10985" y="6610"/>
                    <a:pt x="11011" y="6596"/>
                  </a:cubicBezTo>
                  <a:cubicBezTo>
                    <a:pt x="11005" y="6567"/>
                    <a:pt x="10999" y="6540"/>
                    <a:pt x="10993" y="6511"/>
                  </a:cubicBezTo>
                  <a:cubicBezTo>
                    <a:pt x="11011" y="6514"/>
                    <a:pt x="11026" y="6519"/>
                    <a:pt x="11041" y="6519"/>
                  </a:cubicBezTo>
                  <a:cubicBezTo>
                    <a:pt x="11051" y="6519"/>
                    <a:pt x="11059" y="6518"/>
                    <a:pt x="11068" y="6511"/>
                  </a:cubicBezTo>
                  <a:cubicBezTo>
                    <a:pt x="11120" y="6516"/>
                    <a:pt x="11126" y="6543"/>
                    <a:pt x="11144" y="6577"/>
                  </a:cubicBezTo>
                  <a:cubicBezTo>
                    <a:pt x="11166" y="6576"/>
                    <a:pt x="11171" y="6576"/>
                    <a:pt x="11182" y="6567"/>
                  </a:cubicBezTo>
                  <a:cubicBezTo>
                    <a:pt x="11198" y="6544"/>
                    <a:pt x="11188" y="6519"/>
                    <a:pt x="11182" y="6493"/>
                  </a:cubicBezTo>
                  <a:cubicBezTo>
                    <a:pt x="11191" y="6493"/>
                    <a:pt x="11191" y="6493"/>
                    <a:pt x="11191" y="6493"/>
                  </a:cubicBezTo>
                  <a:cubicBezTo>
                    <a:pt x="11191" y="6483"/>
                    <a:pt x="11191" y="6483"/>
                    <a:pt x="11191" y="6483"/>
                  </a:cubicBezTo>
                  <a:cubicBezTo>
                    <a:pt x="11220" y="6485"/>
                    <a:pt x="11245" y="6486"/>
                    <a:pt x="11268" y="6486"/>
                  </a:cubicBezTo>
                  <a:cubicBezTo>
                    <a:pt x="11316" y="6486"/>
                    <a:pt x="11354" y="6478"/>
                    <a:pt x="11370" y="6436"/>
                  </a:cubicBezTo>
                  <a:cubicBezTo>
                    <a:pt x="11399" y="6438"/>
                    <a:pt x="11546" y="6514"/>
                    <a:pt x="11560" y="6530"/>
                  </a:cubicBezTo>
                  <a:cubicBezTo>
                    <a:pt x="11616" y="6518"/>
                    <a:pt x="11651" y="6474"/>
                    <a:pt x="11682" y="6436"/>
                  </a:cubicBezTo>
                  <a:cubicBezTo>
                    <a:pt x="11698" y="6428"/>
                    <a:pt x="11742" y="6420"/>
                    <a:pt x="11776" y="6417"/>
                  </a:cubicBezTo>
                  <a:cubicBezTo>
                    <a:pt x="11786" y="6392"/>
                    <a:pt x="11796" y="6366"/>
                    <a:pt x="11805" y="6341"/>
                  </a:cubicBezTo>
                  <a:cubicBezTo>
                    <a:pt x="11836" y="6268"/>
                    <a:pt x="11713" y="6117"/>
                    <a:pt x="11682" y="6067"/>
                  </a:cubicBezTo>
                  <a:cubicBezTo>
                    <a:pt x="11669" y="6044"/>
                    <a:pt x="11684" y="6013"/>
                    <a:pt x="11673" y="5982"/>
                  </a:cubicBezTo>
                  <a:cubicBezTo>
                    <a:pt x="11655" y="5935"/>
                    <a:pt x="11597" y="5872"/>
                    <a:pt x="11579" y="5821"/>
                  </a:cubicBezTo>
                  <a:cubicBezTo>
                    <a:pt x="11561" y="5767"/>
                    <a:pt x="11577" y="5737"/>
                    <a:pt x="11550" y="5698"/>
                  </a:cubicBezTo>
                  <a:cubicBezTo>
                    <a:pt x="11482" y="5602"/>
                    <a:pt x="11365" y="5606"/>
                    <a:pt x="11304" y="5462"/>
                  </a:cubicBezTo>
                  <a:cubicBezTo>
                    <a:pt x="11265" y="5368"/>
                    <a:pt x="11329" y="5206"/>
                    <a:pt x="11267" y="5122"/>
                  </a:cubicBezTo>
                  <a:cubicBezTo>
                    <a:pt x="11285" y="5028"/>
                    <a:pt x="11372" y="4967"/>
                    <a:pt x="11399" y="4886"/>
                  </a:cubicBezTo>
                  <a:cubicBezTo>
                    <a:pt x="11399" y="4593"/>
                    <a:pt x="11399" y="4593"/>
                    <a:pt x="11399" y="4593"/>
                  </a:cubicBezTo>
                  <a:cubicBezTo>
                    <a:pt x="11399" y="4493"/>
                    <a:pt x="11457" y="4427"/>
                    <a:pt x="11437" y="4337"/>
                  </a:cubicBezTo>
                  <a:cubicBezTo>
                    <a:pt x="11390" y="4125"/>
                    <a:pt x="11225" y="4020"/>
                    <a:pt x="11134" y="3855"/>
                  </a:cubicBezTo>
                  <a:cubicBezTo>
                    <a:pt x="11117" y="3825"/>
                    <a:pt x="11124" y="3790"/>
                    <a:pt x="11106" y="3761"/>
                  </a:cubicBezTo>
                  <a:cubicBezTo>
                    <a:pt x="11088" y="3734"/>
                    <a:pt x="11039" y="3705"/>
                    <a:pt x="11030" y="3667"/>
                  </a:cubicBezTo>
                  <a:cubicBezTo>
                    <a:pt x="11025" y="3641"/>
                    <a:pt x="11047" y="3611"/>
                    <a:pt x="11030" y="3582"/>
                  </a:cubicBezTo>
                  <a:cubicBezTo>
                    <a:pt x="11029" y="3489"/>
                    <a:pt x="11048" y="3515"/>
                    <a:pt x="11097" y="3478"/>
                  </a:cubicBezTo>
                  <a:cubicBezTo>
                    <a:pt x="11113" y="3464"/>
                    <a:pt x="11115" y="3443"/>
                    <a:pt x="11134" y="3431"/>
                  </a:cubicBezTo>
                  <a:cubicBezTo>
                    <a:pt x="11141" y="3240"/>
                    <a:pt x="11167" y="3214"/>
                    <a:pt x="11077" y="3072"/>
                  </a:cubicBezTo>
                  <a:cubicBezTo>
                    <a:pt x="11048" y="3063"/>
                    <a:pt x="11004" y="3041"/>
                    <a:pt x="10965" y="3041"/>
                  </a:cubicBezTo>
                  <a:cubicBezTo>
                    <a:pt x="10952" y="3041"/>
                    <a:pt x="10938" y="3044"/>
                    <a:pt x="10927" y="3052"/>
                  </a:cubicBezTo>
                  <a:cubicBezTo>
                    <a:pt x="10925" y="3052"/>
                    <a:pt x="10924" y="3052"/>
                    <a:pt x="10923" y="3052"/>
                  </a:cubicBezTo>
                  <a:cubicBezTo>
                    <a:pt x="10891" y="3052"/>
                    <a:pt x="10862" y="3050"/>
                    <a:pt x="10841" y="3043"/>
                  </a:cubicBezTo>
                  <a:cubicBezTo>
                    <a:pt x="10844" y="2932"/>
                    <a:pt x="10935" y="2846"/>
                    <a:pt x="10898" y="2703"/>
                  </a:cubicBezTo>
                  <a:cubicBezTo>
                    <a:pt x="10885" y="2654"/>
                    <a:pt x="10847" y="2588"/>
                    <a:pt x="10833" y="2542"/>
                  </a:cubicBezTo>
                  <a:cubicBezTo>
                    <a:pt x="10833" y="2382"/>
                    <a:pt x="10833" y="2382"/>
                    <a:pt x="10833" y="2382"/>
                  </a:cubicBezTo>
                  <a:cubicBezTo>
                    <a:pt x="10826" y="2360"/>
                    <a:pt x="10797" y="2330"/>
                    <a:pt x="10804" y="2296"/>
                  </a:cubicBezTo>
                  <a:cubicBezTo>
                    <a:pt x="10804" y="2296"/>
                    <a:pt x="10822" y="2270"/>
                    <a:pt x="10823" y="2267"/>
                  </a:cubicBezTo>
                  <a:cubicBezTo>
                    <a:pt x="10834" y="2240"/>
                    <a:pt x="10884" y="2216"/>
                    <a:pt x="10907" y="2203"/>
                  </a:cubicBezTo>
                  <a:cubicBezTo>
                    <a:pt x="10910" y="2154"/>
                    <a:pt x="10914" y="2107"/>
                    <a:pt x="10917" y="2060"/>
                  </a:cubicBezTo>
                  <a:cubicBezTo>
                    <a:pt x="10852" y="1998"/>
                    <a:pt x="10728" y="1914"/>
                    <a:pt x="10681" y="1843"/>
                  </a:cubicBezTo>
                  <a:cubicBezTo>
                    <a:pt x="10656" y="1805"/>
                    <a:pt x="10667" y="1753"/>
                    <a:pt x="10643" y="1711"/>
                  </a:cubicBezTo>
                  <a:cubicBezTo>
                    <a:pt x="10616" y="1661"/>
                    <a:pt x="10522" y="1671"/>
                    <a:pt x="10491" y="1625"/>
                  </a:cubicBezTo>
                  <a:cubicBezTo>
                    <a:pt x="10486" y="1590"/>
                    <a:pt x="10479" y="1556"/>
                    <a:pt x="10474" y="1521"/>
                  </a:cubicBezTo>
                  <a:cubicBezTo>
                    <a:pt x="10465" y="1506"/>
                    <a:pt x="10380" y="1369"/>
                    <a:pt x="10369" y="1361"/>
                  </a:cubicBezTo>
                  <a:cubicBezTo>
                    <a:pt x="10341" y="1339"/>
                    <a:pt x="10306" y="1342"/>
                    <a:pt x="10275" y="1324"/>
                  </a:cubicBezTo>
                  <a:cubicBezTo>
                    <a:pt x="10236" y="1300"/>
                    <a:pt x="10226" y="1231"/>
                    <a:pt x="10189" y="1209"/>
                  </a:cubicBezTo>
                  <a:cubicBezTo>
                    <a:pt x="10156" y="1190"/>
                    <a:pt x="10123" y="1198"/>
                    <a:pt x="10085" y="1181"/>
                  </a:cubicBezTo>
                  <a:cubicBezTo>
                    <a:pt x="10070" y="1175"/>
                    <a:pt x="10053" y="1148"/>
                    <a:pt x="10038" y="1144"/>
                  </a:cubicBezTo>
                  <a:cubicBezTo>
                    <a:pt x="9944" y="1144"/>
                    <a:pt x="9944" y="1144"/>
                    <a:pt x="9944" y="1144"/>
                  </a:cubicBezTo>
                  <a:cubicBezTo>
                    <a:pt x="9890" y="1126"/>
                    <a:pt x="9827" y="1071"/>
                    <a:pt x="9765" y="1058"/>
                  </a:cubicBezTo>
                  <a:cubicBezTo>
                    <a:pt x="9758" y="1057"/>
                    <a:pt x="9751" y="1057"/>
                    <a:pt x="9745" y="1057"/>
                  </a:cubicBezTo>
                  <a:cubicBezTo>
                    <a:pt x="9729" y="1057"/>
                    <a:pt x="9712" y="1061"/>
                    <a:pt x="9697" y="1065"/>
                  </a:cubicBezTo>
                  <a:cubicBezTo>
                    <a:pt x="9682" y="1069"/>
                    <a:pt x="9667" y="1074"/>
                    <a:pt x="9650" y="1074"/>
                  </a:cubicBezTo>
                  <a:cubicBezTo>
                    <a:pt x="9636" y="1074"/>
                    <a:pt x="9620" y="1069"/>
                    <a:pt x="9603" y="1058"/>
                  </a:cubicBezTo>
                  <a:cubicBezTo>
                    <a:pt x="9499" y="1013"/>
                    <a:pt x="9560" y="869"/>
                    <a:pt x="9341" y="869"/>
                  </a:cubicBezTo>
                  <a:lnTo>
                    <a:pt x="9339" y="869"/>
                  </a:lnTo>
                  <a:cubicBezTo>
                    <a:pt x="9309" y="803"/>
                    <a:pt x="9295" y="754"/>
                    <a:pt x="9226" y="728"/>
                  </a:cubicBezTo>
                  <a:cubicBezTo>
                    <a:pt x="9197" y="721"/>
                    <a:pt x="9169" y="716"/>
                    <a:pt x="9140" y="709"/>
                  </a:cubicBezTo>
                  <a:cubicBezTo>
                    <a:pt x="9096" y="680"/>
                    <a:pt x="9104" y="600"/>
                    <a:pt x="9066" y="567"/>
                  </a:cubicBezTo>
                  <a:cubicBezTo>
                    <a:pt x="9042" y="549"/>
                    <a:pt x="9013" y="547"/>
                    <a:pt x="8990" y="529"/>
                  </a:cubicBezTo>
                  <a:cubicBezTo>
                    <a:pt x="8968" y="513"/>
                    <a:pt x="8961" y="475"/>
                    <a:pt x="8943" y="453"/>
                  </a:cubicBezTo>
                  <a:cubicBezTo>
                    <a:pt x="8930" y="439"/>
                    <a:pt x="8833" y="350"/>
                    <a:pt x="8820" y="340"/>
                  </a:cubicBezTo>
                  <a:cubicBezTo>
                    <a:pt x="8789" y="319"/>
                    <a:pt x="8742" y="316"/>
                    <a:pt x="8715" y="293"/>
                  </a:cubicBezTo>
                  <a:cubicBezTo>
                    <a:pt x="8688" y="257"/>
                    <a:pt x="8713" y="173"/>
                    <a:pt x="8687" y="133"/>
                  </a:cubicBezTo>
                  <a:cubicBezTo>
                    <a:pt x="8651" y="77"/>
                    <a:pt x="8564" y="54"/>
                    <a:pt x="8527"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 name="Freeform 2">
              <a:extLst>
                <a:ext uri="{FF2B5EF4-FFF2-40B4-BE49-F238E27FC236}">
                  <a16:creationId xmlns:a16="http://schemas.microsoft.com/office/drawing/2014/main" id="{375AD5CC-E229-7128-A28A-686C6F2FCB26}"/>
                </a:ext>
              </a:extLst>
            </p:cNvPr>
            <p:cNvSpPr>
              <a:spLocks noChangeArrowheads="1"/>
            </p:cNvSpPr>
            <p:nvPr/>
          </p:nvSpPr>
          <p:spPr bwMode="auto">
            <a:xfrm>
              <a:off x="4036700" y="8597711"/>
              <a:ext cx="360072" cy="663027"/>
            </a:xfrm>
            <a:custGeom>
              <a:avLst/>
              <a:gdLst>
                <a:gd name="T0" fmla="*/ 295922 w 1001"/>
                <a:gd name="T1" fmla="*/ 0 h 1844"/>
                <a:gd name="T2" fmla="*/ 295922 w 1001"/>
                <a:gd name="T3" fmla="*/ 0 h 1844"/>
                <a:gd name="T4" fmla="*/ 283682 w 1001"/>
                <a:gd name="T5" fmla="*/ 20872 h 1844"/>
                <a:gd name="T6" fmla="*/ 274682 w 1001"/>
                <a:gd name="T7" fmla="*/ 29508 h 1844"/>
                <a:gd name="T8" fmla="*/ 250201 w 1001"/>
                <a:gd name="T9" fmla="*/ 0 h 1844"/>
                <a:gd name="T10" fmla="*/ 201961 w 1001"/>
                <a:gd name="T11" fmla="*/ 12955 h 1844"/>
                <a:gd name="T12" fmla="*/ 201961 w 1001"/>
                <a:gd name="T13" fmla="*/ 64414 h 1844"/>
                <a:gd name="T14" fmla="*/ 147241 w 1001"/>
                <a:gd name="T15" fmla="*/ 64414 h 1844"/>
                <a:gd name="T16" fmla="*/ 109801 w 1001"/>
                <a:gd name="T17" fmla="*/ 159416 h 1844"/>
                <a:gd name="T18" fmla="*/ 0 w 1001"/>
                <a:gd name="T19" fmla="*/ 298321 h 1844"/>
                <a:gd name="T20" fmla="*/ 16560 w 1001"/>
                <a:gd name="T21" fmla="*/ 313435 h 1844"/>
                <a:gd name="T22" fmla="*/ 52920 w 1001"/>
                <a:gd name="T23" fmla="*/ 332507 h 1844"/>
                <a:gd name="T24" fmla="*/ 5040 w 1001"/>
                <a:gd name="T25" fmla="*/ 389724 h 1844"/>
                <a:gd name="T26" fmla="*/ 16560 w 1001"/>
                <a:gd name="T27" fmla="*/ 435426 h 1844"/>
                <a:gd name="T28" fmla="*/ 52920 w 1001"/>
                <a:gd name="T29" fmla="*/ 471772 h 1844"/>
                <a:gd name="T30" fmla="*/ 37440 w 1001"/>
                <a:gd name="T31" fmla="*/ 502000 h 1844"/>
                <a:gd name="T32" fmla="*/ 73080 w 1001"/>
                <a:gd name="T33" fmla="*/ 528269 h 1844"/>
                <a:gd name="T34" fmla="*/ 73800 w 1001"/>
                <a:gd name="T35" fmla="*/ 528269 h 1844"/>
                <a:gd name="T36" fmla="*/ 73800 w 1001"/>
                <a:gd name="T37" fmla="*/ 528269 h 1844"/>
                <a:gd name="T38" fmla="*/ 73800 w 1001"/>
                <a:gd name="T39" fmla="*/ 576130 h 1844"/>
                <a:gd name="T40" fmla="*/ 37440 w 1001"/>
                <a:gd name="T41" fmla="*/ 633347 h 1844"/>
                <a:gd name="T42" fmla="*/ 31320 w 1001"/>
                <a:gd name="T43" fmla="*/ 663215 h 1844"/>
                <a:gd name="T44" fmla="*/ 73800 w 1001"/>
                <a:gd name="T45" fmla="*/ 663215 h 1844"/>
                <a:gd name="T46" fmla="*/ 121321 w 1001"/>
                <a:gd name="T47" fmla="*/ 605638 h 1844"/>
                <a:gd name="T48" fmla="*/ 109801 w 1001"/>
                <a:gd name="T49" fmla="*/ 576130 h 1844"/>
                <a:gd name="T50" fmla="*/ 130321 w 1001"/>
                <a:gd name="T51" fmla="*/ 528269 h 1844"/>
                <a:gd name="T52" fmla="*/ 180001 w 1001"/>
                <a:gd name="T53" fmla="*/ 493003 h 1844"/>
                <a:gd name="T54" fmla="*/ 217081 w 1001"/>
                <a:gd name="T55" fmla="*/ 446222 h 1844"/>
                <a:gd name="T56" fmla="*/ 222841 w 1001"/>
                <a:gd name="T57" fmla="*/ 389724 h 1844"/>
                <a:gd name="T58" fmla="*/ 247321 w 1001"/>
                <a:gd name="T59" fmla="*/ 389724 h 1844"/>
                <a:gd name="T60" fmla="*/ 298802 w 1001"/>
                <a:gd name="T61" fmla="*/ 355538 h 1844"/>
                <a:gd name="T62" fmla="*/ 286922 w 1001"/>
                <a:gd name="T63" fmla="*/ 298321 h 1844"/>
                <a:gd name="T64" fmla="*/ 259561 w 1001"/>
                <a:gd name="T65" fmla="*/ 286086 h 1844"/>
                <a:gd name="T66" fmla="*/ 262801 w 1001"/>
                <a:gd name="T67" fmla="*/ 257297 h 1844"/>
                <a:gd name="T68" fmla="*/ 268561 w 1001"/>
                <a:gd name="T69" fmla="*/ 200080 h 1844"/>
                <a:gd name="T70" fmla="*/ 238321 w 1001"/>
                <a:gd name="T71" fmla="*/ 159416 h 1844"/>
                <a:gd name="T72" fmla="*/ 274682 w 1001"/>
                <a:gd name="T73" fmla="*/ 121272 h 1844"/>
                <a:gd name="T74" fmla="*/ 323282 w 1001"/>
                <a:gd name="T75" fmla="*/ 121272 h 1844"/>
                <a:gd name="T76" fmla="*/ 360002 w 1001"/>
                <a:gd name="T77" fmla="*/ 64414 h 1844"/>
                <a:gd name="T78" fmla="*/ 332642 w 1001"/>
                <a:gd name="T79" fmla="*/ 29148 h 1844"/>
                <a:gd name="T80" fmla="*/ 295922 w 1001"/>
                <a:gd name="T81" fmla="*/ 0 h 18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1" h="1844">
                  <a:moveTo>
                    <a:pt x="822" y="0"/>
                  </a:moveTo>
                  <a:lnTo>
                    <a:pt x="822" y="0"/>
                  </a:lnTo>
                  <a:cubicBezTo>
                    <a:pt x="788" y="58"/>
                    <a:pt x="788" y="58"/>
                    <a:pt x="788" y="58"/>
                  </a:cubicBezTo>
                  <a:cubicBezTo>
                    <a:pt x="763" y="82"/>
                    <a:pt x="763" y="82"/>
                    <a:pt x="763" y="82"/>
                  </a:cubicBezTo>
                  <a:cubicBezTo>
                    <a:pt x="695" y="0"/>
                    <a:pt x="695" y="0"/>
                    <a:pt x="695" y="0"/>
                  </a:cubicBezTo>
                  <a:cubicBezTo>
                    <a:pt x="561" y="36"/>
                    <a:pt x="561" y="36"/>
                    <a:pt x="561" y="36"/>
                  </a:cubicBezTo>
                  <a:cubicBezTo>
                    <a:pt x="561" y="179"/>
                    <a:pt x="561" y="179"/>
                    <a:pt x="561" y="179"/>
                  </a:cubicBezTo>
                  <a:cubicBezTo>
                    <a:pt x="409" y="179"/>
                    <a:pt x="409" y="179"/>
                    <a:pt x="409" y="179"/>
                  </a:cubicBezTo>
                  <a:cubicBezTo>
                    <a:pt x="409" y="179"/>
                    <a:pt x="399" y="255"/>
                    <a:pt x="305" y="443"/>
                  </a:cubicBezTo>
                  <a:cubicBezTo>
                    <a:pt x="210" y="631"/>
                    <a:pt x="0" y="829"/>
                    <a:pt x="0" y="829"/>
                  </a:cubicBezTo>
                  <a:cubicBezTo>
                    <a:pt x="46" y="871"/>
                    <a:pt x="46" y="871"/>
                    <a:pt x="46" y="871"/>
                  </a:cubicBezTo>
                  <a:cubicBezTo>
                    <a:pt x="91" y="914"/>
                    <a:pt x="130" y="888"/>
                    <a:pt x="147" y="924"/>
                  </a:cubicBezTo>
                  <a:cubicBezTo>
                    <a:pt x="163" y="960"/>
                    <a:pt x="14" y="1083"/>
                    <a:pt x="14" y="1083"/>
                  </a:cubicBezTo>
                  <a:cubicBezTo>
                    <a:pt x="46" y="1210"/>
                    <a:pt x="46" y="1210"/>
                    <a:pt x="46" y="1210"/>
                  </a:cubicBezTo>
                  <a:cubicBezTo>
                    <a:pt x="147" y="1311"/>
                    <a:pt x="147" y="1311"/>
                    <a:pt x="147" y="1311"/>
                  </a:cubicBezTo>
                  <a:cubicBezTo>
                    <a:pt x="104" y="1395"/>
                    <a:pt x="104" y="1395"/>
                    <a:pt x="104" y="1395"/>
                  </a:cubicBezTo>
                  <a:cubicBezTo>
                    <a:pt x="104" y="1395"/>
                    <a:pt x="170" y="1468"/>
                    <a:pt x="203" y="1468"/>
                  </a:cubicBezTo>
                  <a:cubicBezTo>
                    <a:pt x="203" y="1468"/>
                    <a:pt x="203" y="1468"/>
                    <a:pt x="205" y="1468"/>
                  </a:cubicBezTo>
                  <a:cubicBezTo>
                    <a:pt x="236" y="1468"/>
                    <a:pt x="205" y="1601"/>
                    <a:pt x="205" y="1601"/>
                  </a:cubicBezTo>
                  <a:cubicBezTo>
                    <a:pt x="205" y="1601"/>
                    <a:pt x="147" y="1707"/>
                    <a:pt x="104" y="1760"/>
                  </a:cubicBezTo>
                  <a:cubicBezTo>
                    <a:pt x="62" y="1811"/>
                    <a:pt x="87" y="1843"/>
                    <a:pt x="87" y="1843"/>
                  </a:cubicBezTo>
                  <a:cubicBezTo>
                    <a:pt x="205" y="1843"/>
                    <a:pt x="205" y="1843"/>
                    <a:pt x="205" y="1843"/>
                  </a:cubicBezTo>
                  <a:cubicBezTo>
                    <a:pt x="205" y="1843"/>
                    <a:pt x="290" y="1759"/>
                    <a:pt x="337" y="1683"/>
                  </a:cubicBezTo>
                  <a:cubicBezTo>
                    <a:pt x="384" y="1607"/>
                    <a:pt x="305" y="1601"/>
                    <a:pt x="305" y="1601"/>
                  </a:cubicBezTo>
                  <a:cubicBezTo>
                    <a:pt x="362" y="1468"/>
                    <a:pt x="362" y="1468"/>
                    <a:pt x="362" y="1468"/>
                  </a:cubicBezTo>
                  <a:cubicBezTo>
                    <a:pt x="362" y="1468"/>
                    <a:pt x="434" y="1395"/>
                    <a:pt x="500" y="1370"/>
                  </a:cubicBezTo>
                  <a:cubicBezTo>
                    <a:pt x="567" y="1344"/>
                    <a:pt x="586" y="1303"/>
                    <a:pt x="603" y="1240"/>
                  </a:cubicBezTo>
                  <a:cubicBezTo>
                    <a:pt x="619" y="1180"/>
                    <a:pt x="619" y="1083"/>
                    <a:pt x="619" y="1083"/>
                  </a:cubicBezTo>
                  <a:cubicBezTo>
                    <a:pt x="687" y="1083"/>
                    <a:pt x="687" y="1083"/>
                    <a:pt x="687" y="1083"/>
                  </a:cubicBezTo>
                  <a:cubicBezTo>
                    <a:pt x="830" y="988"/>
                    <a:pt x="830" y="988"/>
                    <a:pt x="830" y="988"/>
                  </a:cubicBezTo>
                  <a:cubicBezTo>
                    <a:pt x="797" y="829"/>
                    <a:pt x="797" y="829"/>
                    <a:pt x="797" y="829"/>
                  </a:cubicBezTo>
                  <a:cubicBezTo>
                    <a:pt x="721" y="795"/>
                    <a:pt x="721" y="795"/>
                    <a:pt x="721" y="795"/>
                  </a:cubicBezTo>
                  <a:cubicBezTo>
                    <a:pt x="730" y="715"/>
                    <a:pt x="730" y="715"/>
                    <a:pt x="730" y="715"/>
                  </a:cubicBezTo>
                  <a:cubicBezTo>
                    <a:pt x="746" y="556"/>
                    <a:pt x="746" y="556"/>
                    <a:pt x="746" y="556"/>
                  </a:cubicBezTo>
                  <a:cubicBezTo>
                    <a:pt x="662" y="443"/>
                    <a:pt x="662" y="443"/>
                    <a:pt x="662" y="443"/>
                  </a:cubicBezTo>
                  <a:cubicBezTo>
                    <a:pt x="763" y="337"/>
                    <a:pt x="763" y="337"/>
                    <a:pt x="763" y="337"/>
                  </a:cubicBezTo>
                  <a:cubicBezTo>
                    <a:pt x="898" y="337"/>
                    <a:pt x="898" y="337"/>
                    <a:pt x="898" y="337"/>
                  </a:cubicBezTo>
                  <a:cubicBezTo>
                    <a:pt x="1000" y="179"/>
                    <a:pt x="1000" y="179"/>
                    <a:pt x="1000" y="179"/>
                  </a:cubicBezTo>
                  <a:cubicBezTo>
                    <a:pt x="924" y="81"/>
                    <a:pt x="924" y="81"/>
                    <a:pt x="924" y="81"/>
                  </a:cubicBezTo>
                  <a:cubicBezTo>
                    <a:pt x="822" y="0"/>
                    <a:pt x="822" y="0"/>
                    <a:pt x="822"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8" name="Freeform 3">
              <a:extLst>
                <a:ext uri="{FF2B5EF4-FFF2-40B4-BE49-F238E27FC236}">
                  <a16:creationId xmlns:a16="http://schemas.microsoft.com/office/drawing/2014/main" id="{2BB3A60A-9B22-FA81-BA5F-C677669365F7}"/>
                </a:ext>
              </a:extLst>
            </p:cNvPr>
            <p:cNvSpPr>
              <a:spLocks noChangeArrowheads="1"/>
            </p:cNvSpPr>
            <p:nvPr/>
          </p:nvSpPr>
          <p:spPr bwMode="auto">
            <a:xfrm>
              <a:off x="3605705" y="8976973"/>
              <a:ext cx="278237" cy="731238"/>
            </a:xfrm>
            <a:custGeom>
              <a:avLst/>
              <a:gdLst>
                <a:gd name="T0" fmla="*/ 250104 w 772"/>
                <a:gd name="T1" fmla="*/ 0 h 2034"/>
                <a:gd name="T2" fmla="*/ 250104 w 772"/>
                <a:gd name="T3" fmla="*/ 0 h 2034"/>
                <a:gd name="T4" fmla="*/ 212318 w 772"/>
                <a:gd name="T5" fmla="*/ 45695 h 2034"/>
                <a:gd name="T6" fmla="*/ 199723 w 772"/>
                <a:gd name="T7" fmla="*/ 121973 h 2034"/>
                <a:gd name="T8" fmla="*/ 156540 w 772"/>
                <a:gd name="T9" fmla="*/ 228474 h 2034"/>
                <a:gd name="T10" fmla="*/ 110837 w 772"/>
                <a:gd name="T11" fmla="*/ 308710 h 2034"/>
                <a:gd name="T12" fmla="*/ 78810 w 772"/>
                <a:gd name="T13" fmla="*/ 339294 h 2034"/>
                <a:gd name="T14" fmla="*/ 0 w 772"/>
                <a:gd name="T15" fmla="*/ 579282 h 2034"/>
                <a:gd name="T16" fmla="*/ 13315 w 772"/>
                <a:gd name="T17" fmla="*/ 610944 h 2034"/>
                <a:gd name="T18" fmla="*/ 31668 w 772"/>
                <a:gd name="T19" fmla="*/ 731478 h 2034"/>
                <a:gd name="T20" fmla="*/ 31668 w 772"/>
                <a:gd name="T21" fmla="*/ 731478 h 2034"/>
                <a:gd name="T22" fmla="*/ 48581 w 772"/>
                <a:gd name="T23" fmla="*/ 689741 h 2034"/>
                <a:gd name="T24" fmla="*/ 73052 w 772"/>
                <a:gd name="T25" fmla="*/ 653761 h 2034"/>
                <a:gd name="T26" fmla="*/ 73052 w 772"/>
                <a:gd name="T27" fmla="*/ 609505 h 2034"/>
                <a:gd name="T28" fmla="*/ 98962 w 772"/>
                <a:gd name="T29" fmla="*/ 570287 h 2034"/>
                <a:gd name="T30" fmla="*/ 98962 w 772"/>
                <a:gd name="T31" fmla="*/ 547619 h 2034"/>
                <a:gd name="T32" fmla="*/ 113716 w 772"/>
                <a:gd name="T33" fmla="*/ 509120 h 2034"/>
                <a:gd name="T34" fmla="*/ 151862 w 772"/>
                <a:gd name="T35" fmla="*/ 356564 h 2034"/>
                <a:gd name="T36" fmla="*/ 189287 w 772"/>
                <a:gd name="T37" fmla="*/ 319145 h 2034"/>
                <a:gd name="T38" fmla="*/ 182090 w 772"/>
                <a:gd name="T39" fmla="*/ 258698 h 2034"/>
                <a:gd name="T40" fmla="*/ 204761 w 772"/>
                <a:gd name="T41" fmla="*/ 242867 h 2034"/>
                <a:gd name="T42" fmla="*/ 204761 w 772"/>
                <a:gd name="T43" fmla="*/ 209765 h 2034"/>
                <a:gd name="T44" fmla="*/ 250104 w 772"/>
                <a:gd name="T45" fmla="*/ 135286 h 2034"/>
                <a:gd name="T46" fmla="*/ 250104 w 772"/>
                <a:gd name="T47" fmla="*/ 70161 h 2034"/>
                <a:gd name="T48" fmla="*/ 269896 w 772"/>
                <a:gd name="T49" fmla="*/ 27345 h 2034"/>
                <a:gd name="T50" fmla="*/ 250104 w 772"/>
                <a:gd name="T51" fmla="*/ 0 h 20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2" h="2034">
                  <a:moveTo>
                    <a:pt x="695" y="0"/>
                  </a:moveTo>
                  <a:lnTo>
                    <a:pt x="695" y="0"/>
                  </a:lnTo>
                  <a:cubicBezTo>
                    <a:pt x="695" y="0"/>
                    <a:pt x="590" y="94"/>
                    <a:pt x="590" y="127"/>
                  </a:cubicBezTo>
                  <a:cubicBezTo>
                    <a:pt x="590" y="162"/>
                    <a:pt x="555" y="284"/>
                    <a:pt x="555" y="339"/>
                  </a:cubicBezTo>
                  <a:cubicBezTo>
                    <a:pt x="555" y="394"/>
                    <a:pt x="451" y="546"/>
                    <a:pt x="435" y="635"/>
                  </a:cubicBezTo>
                  <a:cubicBezTo>
                    <a:pt x="418" y="723"/>
                    <a:pt x="351" y="838"/>
                    <a:pt x="308" y="858"/>
                  </a:cubicBezTo>
                  <a:cubicBezTo>
                    <a:pt x="266" y="879"/>
                    <a:pt x="236" y="900"/>
                    <a:pt x="219" y="943"/>
                  </a:cubicBezTo>
                  <a:cubicBezTo>
                    <a:pt x="203" y="986"/>
                    <a:pt x="0" y="1547"/>
                    <a:pt x="0" y="1610"/>
                  </a:cubicBezTo>
                  <a:cubicBezTo>
                    <a:pt x="0" y="1674"/>
                    <a:pt x="4" y="1665"/>
                    <a:pt x="37" y="1698"/>
                  </a:cubicBezTo>
                  <a:cubicBezTo>
                    <a:pt x="71" y="1733"/>
                    <a:pt x="51" y="2033"/>
                    <a:pt x="88" y="2033"/>
                  </a:cubicBezTo>
                  <a:cubicBezTo>
                    <a:pt x="127" y="2029"/>
                    <a:pt x="109" y="1965"/>
                    <a:pt x="135" y="1917"/>
                  </a:cubicBezTo>
                  <a:cubicBezTo>
                    <a:pt x="160" y="1868"/>
                    <a:pt x="207" y="1842"/>
                    <a:pt x="203" y="1817"/>
                  </a:cubicBezTo>
                  <a:cubicBezTo>
                    <a:pt x="199" y="1791"/>
                    <a:pt x="199" y="1766"/>
                    <a:pt x="203" y="1694"/>
                  </a:cubicBezTo>
                  <a:cubicBezTo>
                    <a:pt x="207" y="1622"/>
                    <a:pt x="262" y="1614"/>
                    <a:pt x="275" y="1585"/>
                  </a:cubicBezTo>
                  <a:cubicBezTo>
                    <a:pt x="287" y="1555"/>
                    <a:pt x="266" y="1534"/>
                    <a:pt x="275" y="1522"/>
                  </a:cubicBezTo>
                  <a:cubicBezTo>
                    <a:pt x="283" y="1509"/>
                    <a:pt x="316" y="1454"/>
                    <a:pt x="316" y="1415"/>
                  </a:cubicBezTo>
                  <a:cubicBezTo>
                    <a:pt x="316" y="1378"/>
                    <a:pt x="422" y="991"/>
                    <a:pt x="422" y="991"/>
                  </a:cubicBezTo>
                  <a:cubicBezTo>
                    <a:pt x="526" y="887"/>
                    <a:pt x="526" y="887"/>
                    <a:pt x="526" y="887"/>
                  </a:cubicBezTo>
                  <a:cubicBezTo>
                    <a:pt x="526" y="887"/>
                    <a:pt x="502" y="752"/>
                    <a:pt x="506" y="719"/>
                  </a:cubicBezTo>
                  <a:cubicBezTo>
                    <a:pt x="510" y="686"/>
                    <a:pt x="561" y="690"/>
                    <a:pt x="569" y="675"/>
                  </a:cubicBezTo>
                  <a:cubicBezTo>
                    <a:pt x="578" y="661"/>
                    <a:pt x="555" y="614"/>
                    <a:pt x="569" y="583"/>
                  </a:cubicBezTo>
                  <a:cubicBezTo>
                    <a:pt x="582" y="554"/>
                    <a:pt x="687" y="390"/>
                    <a:pt x="695" y="376"/>
                  </a:cubicBezTo>
                  <a:cubicBezTo>
                    <a:pt x="702" y="364"/>
                    <a:pt x="703" y="255"/>
                    <a:pt x="695" y="195"/>
                  </a:cubicBezTo>
                  <a:cubicBezTo>
                    <a:pt x="687" y="136"/>
                    <a:pt x="730" y="119"/>
                    <a:pt x="750" y="76"/>
                  </a:cubicBezTo>
                  <a:cubicBezTo>
                    <a:pt x="771" y="35"/>
                    <a:pt x="695" y="0"/>
                    <a:pt x="695"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grpSp>
        <p:nvGrpSpPr>
          <p:cNvPr id="56" name="Grupp 29">
            <a:extLst>
              <a:ext uri="{FF2B5EF4-FFF2-40B4-BE49-F238E27FC236}">
                <a16:creationId xmlns:a16="http://schemas.microsoft.com/office/drawing/2014/main" id="{EF3DC7FE-2980-ED72-F3B5-15A38C310DA1}"/>
              </a:ext>
            </a:extLst>
          </p:cNvPr>
          <p:cNvGrpSpPr>
            <a:grpSpLocks/>
          </p:cNvGrpSpPr>
          <p:nvPr/>
        </p:nvGrpSpPr>
        <p:grpSpPr bwMode="auto">
          <a:xfrm>
            <a:off x="8445247" y="4428767"/>
            <a:ext cx="430642" cy="491897"/>
            <a:chOff x="1782763" y="60325"/>
            <a:chExt cx="6840537" cy="7810500"/>
          </a:xfrm>
        </p:grpSpPr>
        <p:sp>
          <p:nvSpPr>
            <p:cNvPr id="57" name="Freeform 1">
              <a:extLst>
                <a:ext uri="{FF2B5EF4-FFF2-40B4-BE49-F238E27FC236}">
                  <a16:creationId xmlns:a16="http://schemas.microsoft.com/office/drawing/2014/main" id="{9392A8DF-F23F-41DE-BAFC-0E4980FEE667}"/>
                </a:ext>
              </a:extLst>
            </p:cNvPr>
            <p:cNvSpPr>
              <a:spLocks noChangeArrowheads="1"/>
            </p:cNvSpPr>
            <p:nvPr/>
          </p:nvSpPr>
          <p:spPr bwMode="auto">
            <a:xfrm>
              <a:off x="1782763" y="60325"/>
              <a:ext cx="6840537" cy="7810500"/>
            </a:xfrm>
            <a:custGeom>
              <a:avLst/>
              <a:gdLst>
                <a:gd name="T0" fmla="*/ 4590360 w 19000"/>
                <a:gd name="T1" fmla="*/ 7334540 h 21694"/>
                <a:gd name="T2" fmla="*/ 2526678 w 19000"/>
                <a:gd name="T3" fmla="*/ 7040035 h 21694"/>
                <a:gd name="T4" fmla="*/ 3125765 w 19000"/>
                <a:gd name="T5" fmla="*/ 7067037 h 21694"/>
                <a:gd name="T6" fmla="*/ 2526678 w 19000"/>
                <a:gd name="T7" fmla="*/ 6701966 h 21694"/>
                <a:gd name="T8" fmla="*/ 3523597 w 19000"/>
                <a:gd name="T9" fmla="*/ 6684325 h 21694"/>
                <a:gd name="T10" fmla="*/ 4564798 w 19000"/>
                <a:gd name="T11" fmla="*/ 6997551 h 21694"/>
                <a:gd name="T12" fmla="*/ 4633564 w 19000"/>
                <a:gd name="T13" fmla="*/ 7275135 h 21694"/>
                <a:gd name="T14" fmla="*/ 2994715 w 19000"/>
                <a:gd name="T15" fmla="*/ 4482739 h 21694"/>
                <a:gd name="T16" fmla="*/ 2474474 w 19000"/>
                <a:gd name="T17" fmla="*/ 4465457 h 21694"/>
                <a:gd name="T18" fmla="*/ 1737136 w 19000"/>
                <a:gd name="T19" fmla="*/ 6364618 h 21694"/>
                <a:gd name="T20" fmla="*/ 2041720 w 19000"/>
                <a:gd name="T21" fmla="*/ 6303053 h 21694"/>
                <a:gd name="T22" fmla="*/ 2283299 w 19000"/>
                <a:gd name="T23" fmla="*/ 5348972 h 21694"/>
                <a:gd name="T24" fmla="*/ 1946313 w 19000"/>
                <a:gd name="T25" fmla="*/ 5714763 h 21694"/>
                <a:gd name="T26" fmla="*/ 2492476 w 19000"/>
                <a:gd name="T27" fmla="*/ 5939062 h 21694"/>
                <a:gd name="T28" fmla="*/ 2291940 w 19000"/>
                <a:gd name="T29" fmla="*/ 5062748 h 21694"/>
                <a:gd name="T30" fmla="*/ 2370426 w 19000"/>
                <a:gd name="T31" fmla="*/ 4942138 h 21694"/>
                <a:gd name="T32" fmla="*/ 2440272 w 19000"/>
                <a:gd name="T33" fmla="*/ 4412893 h 21694"/>
                <a:gd name="T34" fmla="*/ 2666009 w 19000"/>
                <a:gd name="T35" fmla="*/ 3737476 h 21694"/>
                <a:gd name="T36" fmla="*/ 2734775 w 19000"/>
                <a:gd name="T37" fmla="*/ 3373125 h 21694"/>
                <a:gd name="T38" fmla="*/ 2804260 w 19000"/>
                <a:gd name="T39" fmla="*/ 3815962 h 21694"/>
                <a:gd name="T40" fmla="*/ 2943951 w 19000"/>
                <a:gd name="T41" fmla="*/ 3251435 h 21694"/>
                <a:gd name="T42" fmla="*/ 3654287 w 19000"/>
                <a:gd name="T43" fmla="*/ 1959646 h 21694"/>
                <a:gd name="T44" fmla="*/ 3697130 w 19000"/>
                <a:gd name="T45" fmla="*/ 1665141 h 21694"/>
                <a:gd name="T46" fmla="*/ 4061119 w 19000"/>
                <a:gd name="T47" fmla="*/ 1976567 h 21694"/>
                <a:gd name="T48" fmla="*/ 4087041 w 19000"/>
                <a:gd name="T49" fmla="*/ 2088897 h 21694"/>
                <a:gd name="T50" fmla="*/ 3644566 w 19000"/>
                <a:gd name="T51" fmla="*/ 2357839 h 21694"/>
                <a:gd name="T52" fmla="*/ 3627285 w 19000"/>
                <a:gd name="T53" fmla="*/ 2514452 h 21694"/>
                <a:gd name="T54" fmla="*/ 3375985 w 19000"/>
                <a:gd name="T55" fmla="*/ 2393482 h 21694"/>
                <a:gd name="T56" fmla="*/ 4035557 w 19000"/>
                <a:gd name="T57" fmla="*/ 3295358 h 21694"/>
                <a:gd name="T58" fmla="*/ 3176889 w 19000"/>
                <a:gd name="T59" fmla="*/ 3528658 h 21694"/>
                <a:gd name="T60" fmla="*/ 4114043 w 19000"/>
                <a:gd name="T61" fmla="*/ 3520017 h 21694"/>
                <a:gd name="T62" fmla="*/ 3705771 w 19000"/>
                <a:gd name="T63" fmla="*/ 3936573 h 21694"/>
                <a:gd name="T64" fmla="*/ 3523597 w 19000"/>
                <a:gd name="T65" fmla="*/ 4179593 h 21694"/>
                <a:gd name="T66" fmla="*/ 3394706 w 19000"/>
                <a:gd name="T67" fmla="*/ 6580636 h 21694"/>
                <a:gd name="T68" fmla="*/ 3316220 w 19000"/>
                <a:gd name="T69" fmla="*/ 6485588 h 21694"/>
                <a:gd name="T70" fmla="*/ 3375985 w 19000"/>
                <a:gd name="T71" fmla="*/ 5375974 h 21694"/>
                <a:gd name="T72" fmla="*/ 3212892 w 19000"/>
                <a:gd name="T73" fmla="*/ 4491380 h 21694"/>
                <a:gd name="T74" fmla="*/ 3203892 w 19000"/>
                <a:gd name="T75" fmla="*/ 5098391 h 21694"/>
                <a:gd name="T76" fmla="*/ 3159968 w 19000"/>
                <a:gd name="T77" fmla="*/ 5575071 h 21694"/>
                <a:gd name="T78" fmla="*/ 3394706 w 19000"/>
                <a:gd name="T79" fmla="*/ 3780319 h 21694"/>
                <a:gd name="T80" fmla="*/ 3818460 w 19000"/>
                <a:gd name="T81" fmla="*/ 2662065 h 21694"/>
                <a:gd name="T82" fmla="*/ 3375985 w 19000"/>
                <a:gd name="T83" fmla="*/ 2757473 h 21694"/>
                <a:gd name="T84" fmla="*/ 3316220 w 19000"/>
                <a:gd name="T85" fmla="*/ 2974211 h 21694"/>
                <a:gd name="T86" fmla="*/ 3072841 w 19000"/>
                <a:gd name="T87" fmla="*/ 3494455 h 21694"/>
                <a:gd name="T88" fmla="*/ 2986434 w 19000"/>
                <a:gd name="T89" fmla="*/ 3676631 h 21694"/>
                <a:gd name="T90" fmla="*/ 2405709 w 19000"/>
                <a:gd name="T91" fmla="*/ 3944853 h 21694"/>
                <a:gd name="T92" fmla="*/ 2726134 w 19000"/>
                <a:gd name="T93" fmla="*/ 4187874 h 21694"/>
                <a:gd name="T94" fmla="*/ 2925230 w 19000"/>
                <a:gd name="T95" fmla="*/ 4065824 h 21694"/>
                <a:gd name="T96" fmla="*/ 2960512 w 19000"/>
                <a:gd name="T97" fmla="*/ 5496584 h 21694"/>
                <a:gd name="T98" fmla="*/ 2969153 w 19000"/>
                <a:gd name="T99" fmla="*/ 5731324 h 21694"/>
                <a:gd name="T100" fmla="*/ 3081842 w 19000"/>
                <a:gd name="T101" fmla="*/ 6451385 h 21694"/>
                <a:gd name="T102" fmla="*/ 2683291 w 19000"/>
                <a:gd name="T103" fmla="*/ 6519431 h 21694"/>
                <a:gd name="T104" fmla="*/ 4813578 w 19000"/>
                <a:gd name="T105" fmla="*/ 6997551 h 21694"/>
                <a:gd name="T106" fmla="*/ 4362822 w 19000"/>
                <a:gd name="T107" fmla="*/ 6614839 h 21694"/>
                <a:gd name="T108" fmla="*/ 3438270 w 19000"/>
                <a:gd name="T109" fmla="*/ 6371098 h 21694"/>
                <a:gd name="T110" fmla="*/ 3913867 w 19000"/>
                <a:gd name="T111" fmla="*/ 4848170 h 21694"/>
                <a:gd name="T112" fmla="*/ 4518715 w 19000"/>
                <a:gd name="T113" fmla="*/ 2231109 h 21694"/>
                <a:gd name="T114" fmla="*/ 3204612 w 19000"/>
                <a:gd name="T115" fmla="*/ 2541455 h 21694"/>
                <a:gd name="T116" fmla="*/ 1646049 w 19000"/>
                <a:gd name="T117" fmla="*/ 6724648 h 21694"/>
                <a:gd name="T118" fmla="*/ 2908668 w 19000"/>
                <a:gd name="T119" fmla="*/ 6267410 h 21694"/>
                <a:gd name="T120" fmla="*/ 3420269 w 19000"/>
                <a:gd name="T121" fmla="*/ 191896 h 21694"/>
                <a:gd name="T122" fmla="*/ 1899149 w 19000"/>
                <a:gd name="T123" fmla="*/ 6346256 h 21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00" h="21694">
                  <a:moveTo>
                    <a:pt x="9500" y="0"/>
                  </a:moveTo>
                  <a:lnTo>
                    <a:pt x="9500" y="0"/>
                  </a:lnTo>
                  <a:cubicBezTo>
                    <a:pt x="4262" y="0"/>
                    <a:pt x="0" y="4865"/>
                    <a:pt x="0" y="10846"/>
                  </a:cubicBezTo>
                  <a:cubicBezTo>
                    <a:pt x="0" y="16827"/>
                    <a:pt x="4262" y="21693"/>
                    <a:pt x="9500" y="21693"/>
                  </a:cubicBezTo>
                  <a:cubicBezTo>
                    <a:pt x="14738" y="21693"/>
                    <a:pt x="18999" y="16827"/>
                    <a:pt x="18999" y="10846"/>
                  </a:cubicBezTo>
                  <a:cubicBezTo>
                    <a:pt x="18999" y="4865"/>
                    <a:pt x="14738" y="0"/>
                    <a:pt x="9500" y="0"/>
                  </a:cubicBezTo>
                  <a:close/>
                  <a:moveTo>
                    <a:pt x="12920" y="20278"/>
                  </a:moveTo>
                  <a:lnTo>
                    <a:pt x="12920" y="20278"/>
                  </a:lnTo>
                  <a:cubicBezTo>
                    <a:pt x="12750" y="20372"/>
                    <a:pt x="12750" y="20372"/>
                    <a:pt x="12750" y="20372"/>
                  </a:cubicBezTo>
                  <a:cubicBezTo>
                    <a:pt x="12755" y="20390"/>
                    <a:pt x="12767" y="20416"/>
                    <a:pt x="12781" y="20444"/>
                  </a:cubicBezTo>
                  <a:cubicBezTo>
                    <a:pt x="11764" y="20906"/>
                    <a:pt x="10658" y="21158"/>
                    <a:pt x="9500" y="21158"/>
                  </a:cubicBezTo>
                  <a:cubicBezTo>
                    <a:pt x="7757" y="21158"/>
                    <a:pt x="6128" y="20583"/>
                    <a:pt x="4749" y="19588"/>
                  </a:cubicBezTo>
                  <a:cubicBezTo>
                    <a:pt x="4767" y="19577"/>
                    <a:pt x="4784" y="19564"/>
                    <a:pt x="4803" y="19554"/>
                  </a:cubicBezTo>
                  <a:cubicBezTo>
                    <a:pt x="5145" y="19362"/>
                    <a:pt x="5481" y="19152"/>
                    <a:pt x="5837" y="19001"/>
                  </a:cubicBezTo>
                  <a:cubicBezTo>
                    <a:pt x="6114" y="19049"/>
                    <a:pt x="6351" y="19195"/>
                    <a:pt x="6608" y="19289"/>
                  </a:cubicBezTo>
                  <a:cubicBezTo>
                    <a:pt x="6682" y="19369"/>
                    <a:pt x="6682" y="19452"/>
                    <a:pt x="6608" y="19531"/>
                  </a:cubicBezTo>
                  <a:cubicBezTo>
                    <a:pt x="6501" y="19610"/>
                    <a:pt x="6374" y="19634"/>
                    <a:pt x="6271" y="19725"/>
                  </a:cubicBezTo>
                  <a:cubicBezTo>
                    <a:pt x="6537" y="19931"/>
                    <a:pt x="6790" y="19665"/>
                    <a:pt x="7018" y="19554"/>
                  </a:cubicBezTo>
                  <a:cubicBezTo>
                    <a:pt x="7331" y="19514"/>
                    <a:pt x="7687" y="19504"/>
                    <a:pt x="7912" y="19749"/>
                  </a:cubicBezTo>
                  <a:cubicBezTo>
                    <a:pt x="8101" y="19953"/>
                    <a:pt x="8204" y="20246"/>
                    <a:pt x="8512" y="20278"/>
                  </a:cubicBezTo>
                  <a:cubicBezTo>
                    <a:pt x="8353" y="20416"/>
                    <a:pt x="8579" y="20514"/>
                    <a:pt x="8682" y="20543"/>
                  </a:cubicBezTo>
                  <a:cubicBezTo>
                    <a:pt x="8848" y="20531"/>
                    <a:pt x="9006" y="20483"/>
                    <a:pt x="9137" y="20372"/>
                  </a:cubicBezTo>
                  <a:cubicBezTo>
                    <a:pt x="9188" y="20207"/>
                    <a:pt x="9188" y="20207"/>
                    <a:pt x="9188" y="20207"/>
                  </a:cubicBezTo>
                  <a:cubicBezTo>
                    <a:pt x="9377" y="20136"/>
                    <a:pt x="9582" y="20668"/>
                    <a:pt x="9645" y="20278"/>
                  </a:cubicBezTo>
                  <a:cubicBezTo>
                    <a:pt x="9433" y="19931"/>
                    <a:pt x="8970" y="19969"/>
                    <a:pt x="8583" y="19941"/>
                  </a:cubicBezTo>
                  <a:cubicBezTo>
                    <a:pt x="8740" y="19831"/>
                    <a:pt x="8950" y="19866"/>
                    <a:pt x="9088" y="19725"/>
                  </a:cubicBezTo>
                  <a:cubicBezTo>
                    <a:pt x="9017" y="19585"/>
                    <a:pt x="8821" y="19585"/>
                    <a:pt x="8682" y="19629"/>
                  </a:cubicBezTo>
                  <a:cubicBezTo>
                    <a:pt x="8393" y="19885"/>
                    <a:pt x="8165" y="19440"/>
                    <a:pt x="7888" y="19388"/>
                  </a:cubicBezTo>
                  <a:cubicBezTo>
                    <a:pt x="7682" y="19262"/>
                    <a:pt x="7354" y="19210"/>
                    <a:pt x="7141" y="19337"/>
                  </a:cubicBezTo>
                  <a:cubicBezTo>
                    <a:pt x="6834" y="19266"/>
                    <a:pt x="6674" y="18994"/>
                    <a:pt x="6366" y="18931"/>
                  </a:cubicBezTo>
                  <a:cubicBezTo>
                    <a:pt x="6248" y="18875"/>
                    <a:pt x="6006" y="18958"/>
                    <a:pt x="6006" y="18760"/>
                  </a:cubicBezTo>
                  <a:cubicBezTo>
                    <a:pt x="5987" y="18701"/>
                    <a:pt x="6063" y="18654"/>
                    <a:pt x="6102" y="18642"/>
                  </a:cubicBezTo>
                  <a:cubicBezTo>
                    <a:pt x="6141" y="18681"/>
                    <a:pt x="6212" y="18642"/>
                    <a:pt x="6248" y="18689"/>
                  </a:cubicBezTo>
                  <a:cubicBezTo>
                    <a:pt x="6303" y="18472"/>
                    <a:pt x="6406" y="18235"/>
                    <a:pt x="6635" y="18136"/>
                  </a:cubicBezTo>
                  <a:cubicBezTo>
                    <a:pt x="6834" y="18069"/>
                    <a:pt x="7043" y="18014"/>
                    <a:pt x="7283" y="18037"/>
                  </a:cubicBezTo>
                  <a:cubicBezTo>
                    <a:pt x="7248" y="18255"/>
                    <a:pt x="6915" y="18321"/>
                    <a:pt x="7018" y="18615"/>
                  </a:cubicBezTo>
                  <a:cubicBezTo>
                    <a:pt x="7089" y="18689"/>
                    <a:pt x="7089" y="18689"/>
                    <a:pt x="7089" y="18689"/>
                  </a:cubicBezTo>
                  <a:cubicBezTo>
                    <a:pt x="7187" y="18630"/>
                    <a:pt x="7152" y="18448"/>
                    <a:pt x="7307" y="18472"/>
                  </a:cubicBezTo>
                  <a:cubicBezTo>
                    <a:pt x="7366" y="18598"/>
                    <a:pt x="7532" y="18539"/>
                    <a:pt x="7619" y="18519"/>
                  </a:cubicBezTo>
                  <a:cubicBezTo>
                    <a:pt x="7939" y="18250"/>
                    <a:pt x="8453" y="18311"/>
                    <a:pt x="8801" y="18472"/>
                  </a:cubicBezTo>
                  <a:cubicBezTo>
                    <a:pt x="9049" y="18657"/>
                    <a:pt x="8892" y="19033"/>
                    <a:pt x="9211" y="19171"/>
                  </a:cubicBezTo>
                  <a:cubicBezTo>
                    <a:pt x="9353" y="19140"/>
                    <a:pt x="9464" y="19198"/>
                    <a:pt x="9546" y="19313"/>
                  </a:cubicBezTo>
                  <a:cubicBezTo>
                    <a:pt x="9555" y="19362"/>
                    <a:pt x="9531" y="19423"/>
                    <a:pt x="9570" y="19460"/>
                  </a:cubicBezTo>
                  <a:cubicBezTo>
                    <a:pt x="9624" y="19392"/>
                    <a:pt x="9616" y="19242"/>
                    <a:pt x="9716" y="19171"/>
                  </a:cubicBezTo>
                  <a:cubicBezTo>
                    <a:pt x="9846" y="18953"/>
                    <a:pt x="9546" y="18717"/>
                    <a:pt x="9787" y="18566"/>
                  </a:cubicBezTo>
                  <a:cubicBezTo>
                    <a:pt x="10087" y="18527"/>
                    <a:pt x="10293" y="18780"/>
                    <a:pt x="10582" y="18689"/>
                  </a:cubicBezTo>
                  <a:cubicBezTo>
                    <a:pt x="10661" y="18772"/>
                    <a:pt x="10626" y="18894"/>
                    <a:pt x="10704" y="18978"/>
                  </a:cubicBezTo>
                  <a:cubicBezTo>
                    <a:pt x="10822" y="18911"/>
                    <a:pt x="10937" y="18772"/>
                    <a:pt x="10871" y="18642"/>
                  </a:cubicBezTo>
                  <a:cubicBezTo>
                    <a:pt x="10822" y="18551"/>
                    <a:pt x="10704" y="18483"/>
                    <a:pt x="10751" y="18349"/>
                  </a:cubicBezTo>
                  <a:cubicBezTo>
                    <a:pt x="11162" y="18278"/>
                    <a:pt x="11383" y="18657"/>
                    <a:pt x="11786" y="18591"/>
                  </a:cubicBezTo>
                  <a:cubicBezTo>
                    <a:pt x="11893" y="18678"/>
                    <a:pt x="11984" y="18706"/>
                    <a:pt x="12052" y="18833"/>
                  </a:cubicBezTo>
                  <a:cubicBezTo>
                    <a:pt x="12020" y="18894"/>
                    <a:pt x="11893" y="18808"/>
                    <a:pt x="11858" y="18907"/>
                  </a:cubicBezTo>
                  <a:cubicBezTo>
                    <a:pt x="11948" y="19061"/>
                    <a:pt x="12155" y="19096"/>
                    <a:pt x="12293" y="19147"/>
                  </a:cubicBezTo>
                  <a:cubicBezTo>
                    <a:pt x="12363" y="19274"/>
                    <a:pt x="12557" y="19326"/>
                    <a:pt x="12679" y="19436"/>
                  </a:cubicBezTo>
                  <a:cubicBezTo>
                    <a:pt x="12730" y="19531"/>
                    <a:pt x="12841" y="19602"/>
                    <a:pt x="12846" y="19725"/>
                  </a:cubicBezTo>
                  <a:cubicBezTo>
                    <a:pt x="12809" y="19815"/>
                    <a:pt x="12719" y="19756"/>
                    <a:pt x="12655" y="19771"/>
                  </a:cubicBezTo>
                  <a:cubicBezTo>
                    <a:pt x="12667" y="19737"/>
                    <a:pt x="12625" y="19725"/>
                    <a:pt x="12605" y="19701"/>
                  </a:cubicBezTo>
                  <a:cubicBezTo>
                    <a:pt x="12449" y="19768"/>
                    <a:pt x="12177" y="19739"/>
                    <a:pt x="12173" y="19965"/>
                  </a:cubicBezTo>
                  <a:cubicBezTo>
                    <a:pt x="12214" y="20036"/>
                    <a:pt x="12289" y="20044"/>
                    <a:pt x="12363" y="20036"/>
                  </a:cubicBezTo>
                  <a:cubicBezTo>
                    <a:pt x="12418" y="19969"/>
                    <a:pt x="12502" y="19906"/>
                    <a:pt x="12580" y="19965"/>
                  </a:cubicBezTo>
                  <a:cubicBezTo>
                    <a:pt x="12628" y="20115"/>
                    <a:pt x="12774" y="19982"/>
                    <a:pt x="12870" y="19989"/>
                  </a:cubicBezTo>
                  <a:cubicBezTo>
                    <a:pt x="12991" y="20009"/>
                    <a:pt x="13106" y="20044"/>
                    <a:pt x="13208" y="20107"/>
                  </a:cubicBezTo>
                  <a:cubicBezTo>
                    <a:pt x="13086" y="20115"/>
                    <a:pt x="12948" y="20096"/>
                    <a:pt x="12870" y="20207"/>
                  </a:cubicBezTo>
                  <a:lnTo>
                    <a:pt x="12920" y="20278"/>
                  </a:lnTo>
                  <a:close/>
                  <a:moveTo>
                    <a:pt x="7718" y="12786"/>
                  </a:moveTo>
                  <a:lnTo>
                    <a:pt x="7718" y="12786"/>
                  </a:lnTo>
                  <a:cubicBezTo>
                    <a:pt x="7789" y="12786"/>
                    <a:pt x="7789" y="12786"/>
                    <a:pt x="7789" y="12786"/>
                  </a:cubicBezTo>
                  <a:cubicBezTo>
                    <a:pt x="7789" y="12842"/>
                    <a:pt x="7777" y="12902"/>
                    <a:pt x="7837" y="12933"/>
                  </a:cubicBezTo>
                  <a:cubicBezTo>
                    <a:pt x="7974" y="12866"/>
                    <a:pt x="8086" y="12752"/>
                    <a:pt x="8177" y="12645"/>
                  </a:cubicBezTo>
                  <a:cubicBezTo>
                    <a:pt x="8077" y="12533"/>
                    <a:pt x="7951" y="12645"/>
                    <a:pt x="7837" y="12645"/>
                  </a:cubicBezTo>
                  <a:cubicBezTo>
                    <a:pt x="7800" y="12494"/>
                    <a:pt x="7974" y="12462"/>
                    <a:pt x="8054" y="12379"/>
                  </a:cubicBezTo>
                  <a:cubicBezTo>
                    <a:pt x="8177" y="12325"/>
                    <a:pt x="8211" y="12475"/>
                    <a:pt x="8318" y="12451"/>
                  </a:cubicBezTo>
                  <a:cubicBezTo>
                    <a:pt x="8464" y="12301"/>
                    <a:pt x="8603" y="12095"/>
                    <a:pt x="8801" y="12040"/>
                  </a:cubicBezTo>
                  <a:cubicBezTo>
                    <a:pt x="8824" y="12115"/>
                    <a:pt x="8824" y="12115"/>
                    <a:pt x="8824" y="12115"/>
                  </a:cubicBezTo>
                  <a:cubicBezTo>
                    <a:pt x="8647" y="12467"/>
                    <a:pt x="8397" y="12810"/>
                    <a:pt x="8054" y="13075"/>
                  </a:cubicBezTo>
                  <a:cubicBezTo>
                    <a:pt x="7986" y="13103"/>
                    <a:pt x="7947" y="13173"/>
                    <a:pt x="7860" y="13151"/>
                  </a:cubicBezTo>
                  <a:cubicBezTo>
                    <a:pt x="7789" y="12933"/>
                    <a:pt x="7789" y="12933"/>
                    <a:pt x="7789" y="12933"/>
                  </a:cubicBezTo>
                  <a:cubicBezTo>
                    <a:pt x="7670" y="12957"/>
                    <a:pt x="7670" y="12957"/>
                    <a:pt x="7670" y="12957"/>
                  </a:cubicBezTo>
                  <a:cubicBezTo>
                    <a:pt x="7687" y="12902"/>
                    <a:pt x="7627" y="12795"/>
                    <a:pt x="7718" y="12786"/>
                  </a:cubicBezTo>
                  <a:close/>
                  <a:moveTo>
                    <a:pt x="6873" y="12403"/>
                  </a:moveTo>
                  <a:lnTo>
                    <a:pt x="6873" y="12403"/>
                  </a:lnTo>
                  <a:cubicBezTo>
                    <a:pt x="6923" y="12293"/>
                    <a:pt x="6947" y="12139"/>
                    <a:pt x="7089" y="12115"/>
                  </a:cubicBezTo>
                  <a:cubicBezTo>
                    <a:pt x="7200" y="12139"/>
                    <a:pt x="7283" y="12048"/>
                    <a:pt x="7378" y="12115"/>
                  </a:cubicBezTo>
                  <a:cubicBezTo>
                    <a:pt x="7395" y="12293"/>
                    <a:pt x="7152" y="12462"/>
                    <a:pt x="7307" y="12621"/>
                  </a:cubicBezTo>
                  <a:cubicBezTo>
                    <a:pt x="7398" y="12592"/>
                    <a:pt x="7500" y="12649"/>
                    <a:pt x="7500" y="12739"/>
                  </a:cubicBezTo>
                  <a:cubicBezTo>
                    <a:pt x="7489" y="12862"/>
                    <a:pt x="7354" y="12886"/>
                    <a:pt x="7283" y="12957"/>
                  </a:cubicBezTo>
                  <a:cubicBezTo>
                    <a:pt x="7141" y="12957"/>
                    <a:pt x="7141" y="12957"/>
                    <a:pt x="7141" y="12957"/>
                  </a:cubicBezTo>
                  <a:cubicBezTo>
                    <a:pt x="7125" y="12855"/>
                    <a:pt x="7152" y="12763"/>
                    <a:pt x="7211" y="12692"/>
                  </a:cubicBezTo>
                  <a:cubicBezTo>
                    <a:pt x="7089" y="12621"/>
                    <a:pt x="6915" y="12558"/>
                    <a:pt x="6873" y="12403"/>
                  </a:cubicBezTo>
                  <a:close/>
                  <a:moveTo>
                    <a:pt x="4825" y="17678"/>
                  </a:moveTo>
                  <a:lnTo>
                    <a:pt x="4825" y="17678"/>
                  </a:lnTo>
                  <a:cubicBezTo>
                    <a:pt x="4855" y="17494"/>
                    <a:pt x="5019" y="17251"/>
                    <a:pt x="5188" y="17098"/>
                  </a:cubicBezTo>
                  <a:cubicBezTo>
                    <a:pt x="5154" y="17208"/>
                    <a:pt x="5075" y="17338"/>
                    <a:pt x="5142" y="17461"/>
                  </a:cubicBezTo>
                  <a:cubicBezTo>
                    <a:pt x="5296" y="17338"/>
                    <a:pt x="5296" y="17148"/>
                    <a:pt x="5454" y="17025"/>
                  </a:cubicBezTo>
                  <a:cubicBezTo>
                    <a:pt x="5470" y="17124"/>
                    <a:pt x="5411" y="17251"/>
                    <a:pt x="5501" y="17314"/>
                  </a:cubicBezTo>
                  <a:cubicBezTo>
                    <a:pt x="5659" y="17211"/>
                    <a:pt x="5659" y="16943"/>
                    <a:pt x="5861" y="16907"/>
                  </a:cubicBezTo>
                  <a:cubicBezTo>
                    <a:pt x="5912" y="16978"/>
                    <a:pt x="5912" y="16978"/>
                    <a:pt x="5912" y="16978"/>
                  </a:cubicBezTo>
                  <a:cubicBezTo>
                    <a:pt x="5837" y="17148"/>
                    <a:pt x="5695" y="17291"/>
                    <a:pt x="5619" y="17461"/>
                  </a:cubicBezTo>
                  <a:cubicBezTo>
                    <a:pt x="5671" y="17507"/>
                    <a:pt x="5671" y="17507"/>
                    <a:pt x="5671" y="17507"/>
                  </a:cubicBezTo>
                  <a:cubicBezTo>
                    <a:pt x="5904" y="17358"/>
                    <a:pt x="5900" y="17037"/>
                    <a:pt x="6126" y="16883"/>
                  </a:cubicBezTo>
                  <a:cubicBezTo>
                    <a:pt x="6271" y="16978"/>
                    <a:pt x="6271" y="16978"/>
                    <a:pt x="6271" y="16978"/>
                  </a:cubicBezTo>
                  <a:cubicBezTo>
                    <a:pt x="6406" y="16875"/>
                    <a:pt x="6442" y="16647"/>
                    <a:pt x="6635" y="16591"/>
                  </a:cubicBezTo>
                  <a:cubicBezTo>
                    <a:pt x="6591" y="16924"/>
                    <a:pt x="6319" y="17263"/>
                    <a:pt x="6055" y="17483"/>
                  </a:cubicBezTo>
                  <a:cubicBezTo>
                    <a:pt x="5960" y="17414"/>
                    <a:pt x="5960" y="17414"/>
                    <a:pt x="5960" y="17414"/>
                  </a:cubicBezTo>
                  <a:cubicBezTo>
                    <a:pt x="5873" y="17515"/>
                    <a:pt x="5798" y="17620"/>
                    <a:pt x="5789" y="17749"/>
                  </a:cubicBezTo>
                  <a:cubicBezTo>
                    <a:pt x="5548" y="17808"/>
                    <a:pt x="5344" y="18089"/>
                    <a:pt x="5188" y="18085"/>
                  </a:cubicBezTo>
                  <a:cubicBezTo>
                    <a:pt x="5035" y="18079"/>
                    <a:pt x="4797" y="17861"/>
                    <a:pt x="4825" y="17678"/>
                  </a:cubicBezTo>
                  <a:close/>
                  <a:moveTo>
                    <a:pt x="6342" y="14857"/>
                  </a:moveTo>
                  <a:lnTo>
                    <a:pt x="6342" y="14857"/>
                  </a:lnTo>
                  <a:cubicBezTo>
                    <a:pt x="6283" y="14900"/>
                    <a:pt x="6217" y="14960"/>
                    <a:pt x="6200" y="15051"/>
                  </a:cubicBezTo>
                  <a:cubicBezTo>
                    <a:pt x="6200" y="15125"/>
                    <a:pt x="6200" y="15125"/>
                    <a:pt x="6200" y="15125"/>
                  </a:cubicBezTo>
                  <a:cubicBezTo>
                    <a:pt x="6006" y="15414"/>
                    <a:pt x="5663" y="15643"/>
                    <a:pt x="5548" y="15967"/>
                  </a:cubicBezTo>
                  <a:cubicBezTo>
                    <a:pt x="5572" y="15991"/>
                    <a:pt x="5572" y="15991"/>
                    <a:pt x="5572" y="15991"/>
                  </a:cubicBezTo>
                  <a:cubicBezTo>
                    <a:pt x="6102" y="15391"/>
                    <a:pt x="6102" y="15391"/>
                    <a:pt x="6102" y="15391"/>
                  </a:cubicBezTo>
                  <a:cubicBezTo>
                    <a:pt x="6158" y="15402"/>
                    <a:pt x="6228" y="15454"/>
                    <a:pt x="6177" y="15509"/>
                  </a:cubicBezTo>
                  <a:cubicBezTo>
                    <a:pt x="5940" y="15714"/>
                    <a:pt x="5861" y="15983"/>
                    <a:pt x="5596" y="16109"/>
                  </a:cubicBezTo>
                  <a:cubicBezTo>
                    <a:pt x="5596" y="15932"/>
                    <a:pt x="5280" y="16082"/>
                    <a:pt x="5406" y="15873"/>
                  </a:cubicBezTo>
                  <a:cubicBezTo>
                    <a:pt x="5774" y="15505"/>
                    <a:pt x="6006" y="14979"/>
                    <a:pt x="6394" y="14668"/>
                  </a:cubicBezTo>
                  <a:cubicBezTo>
                    <a:pt x="6430" y="14695"/>
                    <a:pt x="6342" y="14782"/>
                    <a:pt x="6319" y="14832"/>
                  </a:cubicBezTo>
                  <a:lnTo>
                    <a:pt x="6342" y="14857"/>
                  </a:lnTo>
                  <a:close/>
                  <a:moveTo>
                    <a:pt x="6549" y="14489"/>
                  </a:moveTo>
                  <a:lnTo>
                    <a:pt x="6549" y="14489"/>
                  </a:lnTo>
                  <a:cubicBezTo>
                    <a:pt x="6596" y="14435"/>
                    <a:pt x="6604" y="14132"/>
                    <a:pt x="6825" y="14161"/>
                  </a:cubicBezTo>
                  <a:cubicBezTo>
                    <a:pt x="6873" y="14281"/>
                    <a:pt x="6742" y="14315"/>
                    <a:pt x="6731" y="14403"/>
                  </a:cubicBezTo>
                  <a:cubicBezTo>
                    <a:pt x="6664" y="14417"/>
                    <a:pt x="6605" y="14455"/>
                    <a:pt x="6549" y="14489"/>
                  </a:cubicBezTo>
                  <a:close/>
                  <a:moveTo>
                    <a:pt x="6923" y="16496"/>
                  </a:moveTo>
                  <a:lnTo>
                    <a:pt x="6923" y="16496"/>
                  </a:lnTo>
                  <a:cubicBezTo>
                    <a:pt x="6900" y="16634"/>
                    <a:pt x="6892" y="16808"/>
                    <a:pt x="6753" y="16883"/>
                  </a:cubicBezTo>
                  <a:cubicBezTo>
                    <a:pt x="6707" y="16883"/>
                    <a:pt x="6707" y="16883"/>
                    <a:pt x="6707" y="16883"/>
                  </a:cubicBezTo>
                  <a:cubicBezTo>
                    <a:pt x="6604" y="16714"/>
                    <a:pt x="6873" y="16634"/>
                    <a:pt x="6923" y="16496"/>
                  </a:cubicBezTo>
                  <a:close/>
                  <a:moveTo>
                    <a:pt x="5742" y="15244"/>
                  </a:moveTo>
                  <a:lnTo>
                    <a:pt x="5742" y="15244"/>
                  </a:lnTo>
                  <a:cubicBezTo>
                    <a:pt x="5628" y="15367"/>
                    <a:pt x="5596" y="15579"/>
                    <a:pt x="5406" y="15603"/>
                  </a:cubicBezTo>
                  <a:cubicBezTo>
                    <a:pt x="5344" y="15352"/>
                    <a:pt x="5585" y="15201"/>
                    <a:pt x="5719" y="15051"/>
                  </a:cubicBezTo>
                  <a:cubicBezTo>
                    <a:pt x="5912" y="14715"/>
                    <a:pt x="6177" y="14403"/>
                    <a:pt x="6366" y="14062"/>
                  </a:cubicBezTo>
                  <a:cubicBezTo>
                    <a:pt x="6319" y="14015"/>
                    <a:pt x="6319" y="14015"/>
                    <a:pt x="6319" y="14015"/>
                  </a:cubicBezTo>
                  <a:cubicBezTo>
                    <a:pt x="5861" y="14418"/>
                    <a:pt x="5616" y="14979"/>
                    <a:pt x="5283" y="15437"/>
                  </a:cubicBezTo>
                  <a:cubicBezTo>
                    <a:pt x="5229" y="15197"/>
                    <a:pt x="5328" y="14960"/>
                    <a:pt x="5501" y="14786"/>
                  </a:cubicBezTo>
                  <a:cubicBezTo>
                    <a:pt x="5470" y="14508"/>
                    <a:pt x="5545" y="14276"/>
                    <a:pt x="5619" y="14038"/>
                  </a:cubicBezTo>
                  <a:cubicBezTo>
                    <a:pt x="5857" y="13948"/>
                    <a:pt x="5845" y="13631"/>
                    <a:pt x="5984" y="13438"/>
                  </a:cubicBezTo>
                  <a:cubicBezTo>
                    <a:pt x="6026" y="13415"/>
                    <a:pt x="6042" y="13340"/>
                    <a:pt x="6102" y="13369"/>
                  </a:cubicBezTo>
                  <a:cubicBezTo>
                    <a:pt x="6189" y="13599"/>
                    <a:pt x="5952" y="13793"/>
                    <a:pt x="5960" y="13991"/>
                  </a:cubicBezTo>
                  <a:cubicBezTo>
                    <a:pt x="6170" y="13909"/>
                    <a:pt x="6189" y="13481"/>
                    <a:pt x="6489" y="13631"/>
                  </a:cubicBezTo>
                  <a:cubicBezTo>
                    <a:pt x="6584" y="13727"/>
                    <a:pt x="6584" y="13727"/>
                    <a:pt x="6584" y="13727"/>
                  </a:cubicBezTo>
                  <a:cubicBezTo>
                    <a:pt x="6742" y="13624"/>
                    <a:pt x="6734" y="13356"/>
                    <a:pt x="6971" y="13391"/>
                  </a:cubicBezTo>
                  <a:cubicBezTo>
                    <a:pt x="6892" y="14119"/>
                    <a:pt x="6133" y="14621"/>
                    <a:pt x="5742" y="15244"/>
                  </a:cubicBezTo>
                  <a:close/>
                  <a:moveTo>
                    <a:pt x="6513" y="11875"/>
                  </a:moveTo>
                  <a:lnTo>
                    <a:pt x="6513" y="11875"/>
                  </a:lnTo>
                  <a:cubicBezTo>
                    <a:pt x="6342" y="11752"/>
                    <a:pt x="6342" y="11752"/>
                    <a:pt x="6342" y="11752"/>
                  </a:cubicBezTo>
                  <a:cubicBezTo>
                    <a:pt x="6342" y="11625"/>
                    <a:pt x="6501" y="11609"/>
                    <a:pt x="6584" y="11656"/>
                  </a:cubicBezTo>
                  <a:cubicBezTo>
                    <a:pt x="6442" y="11842"/>
                    <a:pt x="6873" y="11783"/>
                    <a:pt x="6658" y="11969"/>
                  </a:cubicBezTo>
                  <a:cubicBezTo>
                    <a:pt x="6699" y="12024"/>
                    <a:pt x="6785" y="11961"/>
                    <a:pt x="6825" y="12016"/>
                  </a:cubicBezTo>
                  <a:cubicBezTo>
                    <a:pt x="6880" y="12095"/>
                    <a:pt x="6797" y="12178"/>
                    <a:pt x="6778" y="12257"/>
                  </a:cubicBezTo>
                  <a:cubicBezTo>
                    <a:pt x="6753" y="12301"/>
                    <a:pt x="6699" y="12276"/>
                    <a:pt x="6658" y="12282"/>
                  </a:cubicBezTo>
                  <a:cubicBezTo>
                    <a:pt x="6557" y="12222"/>
                    <a:pt x="6773" y="11969"/>
                    <a:pt x="6560" y="12016"/>
                  </a:cubicBezTo>
                  <a:cubicBezTo>
                    <a:pt x="6422" y="12131"/>
                    <a:pt x="6544" y="12372"/>
                    <a:pt x="6366" y="12451"/>
                  </a:cubicBezTo>
                  <a:cubicBezTo>
                    <a:pt x="6271" y="12369"/>
                    <a:pt x="6239" y="12213"/>
                    <a:pt x="6319" y="12115"/>
                  </a:cubicBezTo>
                  <a:cubicBezTo>
                    <a:pt x="6374" y="12004"/>
                    <a:pt x="6537" y="12012"/>
                    <a:pt x="6513" y="11875"/>
                  </a:cubicBezTo>
                  <a:close/>
                  <a:moveTo>
                    <a:pt x="6900" y="10306"/>
                  </a:moveTo>
                  <a:lnTo>
                    <a:pt x="6900" y="10306"/>
                  </a:lnTo>
                  <a:cubicBezTo>
                    <a:pt x="7054" y="10156"/>
                    <a:pt x="7251" y="10109"/>
                    <a:pt x="7453" y="10065"/>
                  </a:cubicBezTo>
                  <a:cubicBezTo>
                    <a:pt x="7500" y="10168"/>
                    <a:pt x="7239" y="10267"/>
                    <a:pt x="7405" y="10381"/>
                  </a:cubicBezTo>
                  <a:cubicBezTo>
                    <a:pt x="7457" y="10319"/>
                    <a:pt x="7489" y="10224"/>
                    <a:pt x="7548" y="10188"/>
                  </a:cubicBezTo>
                  <a:cubicBezTo>
                    <a:pt x="7670" y="10259"/>
                    <a:pt x="7670" y="10259"/>
                    <a:pt x="7670" y="10259"/>
                  </a:cubicBezTo>
                  <a:cubicBezTo>
                    <a:pt x="7757" y="10192"/>
                    <a:pt x="7698" y="10065"/>
                    <a:pt x="7718" y="9971"/>
                  </a:cubicBezTo>
                  <a:cubicBezTo>
                    <a:pt x="7658" y="9935"/>
                    <a:pt x="7548" y="9935"/>
                    <a:pt x="7500" y="9994"/>
                  </a:cubicBezTo>
                  <a:cubicBezTo>
                    <a:pt x="7524" y="9971"/>
                    <a:pt x="7524" y="9971"/>
                    <a:pt x="7524" y="9971"/>
                  </a:cubicBezTo>
                  <a:cubicBezTo>
                    <a:pt x="7464" y="9840"/>
                    <a:pt x="7315" y="9923"/>
                    <a:pt x="7211" y="9900"/>
                  </a:cubicBezTo>
                  <a:cubicBezTo>
                    <a:pt x="7211" y="9785"/>
                    <a:pt x="7292" y="9658"/>
                    <a:pt x="7405" y="9635"/>
                  </a:cubicBezTo>
                  <a:cubicBezTo>
                    <a:pt x="7505" y="9646"/>
                    <a:pt x="7658" y="9697"/>
                    <a:pt x="7741" y="9611"/>
                  </a:cubicBezTo>
                  <a:cubicBezTo>
                    <a:pt x="7718" y="9520"/>
                    <a:pt x="7694" y="9386"/>
                    <a:pt x="7596" y="9369"/>
                  </a:cubicBezTo>
                  <a:cubicBezTo>
                    <a:pt x="7532" y="9418"/>
                    <a:pt x="7489" y="9513"/>
                    <a:pt x="7405" y="9513"/>
                  </a:cubicBezTo>
                  <a:cubicBezTo>
                    <a:pt x="7417" y="9284"/>
                    <a:pt x="7631" y="9177"/>
                    <a:pt x="7813" y="9104"/>
                  </a:cubicBezTo>
                  <a:cubicBezTo>
                    <a:pt x="7939" y="9074"/>
                    <a:pt x="8177" y="9038"/>
                    <a:pt x="8199" y="9224"/>
                  </a:cubicBezTo>
                  <a:cubicBezTo>
                    <a:pt x="8192" y="9351"/>
                    <a:pt x="8137" y="9489"/>
                    <a:pt x="7983" y="9465"/>
                  </a:cubicBezTo>
                  <a:cubicBezTo>
                    <a:pt x="7939" y="9445"/>
                    <a:pt x="7915" y="9489"/>
                    <a:pt x="7888" y="9513"/>
                  </a:cubicBezTo>
                  <a:cubicBezTo>
                    <a:pt x="7934" y="9587"/>
                    <a:pt x="8088" y="9658"/>
                    <a:pt x="8077" y="9777"/>
                  </a:cubicBezTo>
                  <a:cubicBezTo>
                    <a:pt x="8006" y="9840"/>
                    <a:pt x="7868" y="9888"/>
                    <a:pt x="7983" y="9994"/>
                  </a:cubicBezTo>
                  <a:cubicBezTo>
                    <a:pt x="7959" y="10104"/>
                    <a:pt x="7777" y="10129"/>
                    <a:pt x="7765" y="10259"/>
                  </a:cubicBezTo>
                  <a:cubicBezTo>
                    <a:pt x="7773" y="10373"/>
                    <a:pt x="7855" y="10484"/>
                    <a:pt x="7789" y="10599"/>
                  </a:cubicBezTo>
                  <a:cubicBezTo>
                    <a:pt x="7658" y="10772"/>
                    <a:pt x="7319" y="10543"/>
                    <a:pt x="7260" y="10788"/>
                  </a:cubicBezTo>
                  <a:cubicBezTo>
                    <a:pt x="7038" y="10832"/>
                    <a:pt x="7113" y="10511"/>
                    <a:pt x="6923" y="10452"/>
                  </a:cubicBezTo>
                  <a:cubicBezTo>
                    <a:pt x="6880" y="10418"/>
                    <a:pt x="6905" y="10358"/>
                    <a:pt x="6900" y="10306"/>
                  </a:cubicBezTo>
                  <a:close/>
                  <a:moveTo>
                    <a:pt x="8366" y="8261"/>
                  </a:moveTo>
                  <a:lnTo>
                    <a:pt x="8366" y="8261"/>
                  </a:lnTo>
                  <a:cubicBezTo>
                    <a:pt x="8445" y="8303"/>
                    <a:pt x="8583" y="8256"/>
                    <a:pt x="8608" y="8382"/>
                  </a:cubicBezTo>
                  <a:cubicBezTo>
                    <a:pt x="8647" y="8536"/>
                    <a:pt x="8331" y="8556"/>
                    <a:pt x="8464" y="8695"/>
                  </a:cubicBezTo>
                  <a:cubicBezTo>
                    <a:pt x="8535" y="8682"/>
                    <a:pt x="8591" y="8714"/>
                    <a:pt x="8630" y="8765"/>
                  </a:cubicBezTo>
                  <a:cubicBezTo>
                    <a:pt x="8560" y="8950"/>
                    <a:pt x="8338" y="8972"/>
                    <a:pt x="8177" y="9031"/>
                  </a:cubicBezTo>
                  <a:cubicBezTo>
                    <a:pt x="8211" y="8851"/>
                    <a:pt x="7694" y="8810"/>
                    <a:pt x="8054" y="8648"/>
                  </a:cubicBezTo>
                  <a:cubicBezTo>
                    <a:pt x="8132" y="8663"/>
                    <a:pt x="8204" y="8616"/>
                    <a:pt x="8223" y="8548"/>
                  </a:cubicBezTo>
                  <a:cubicBezTo>
                    <a:pt x="8211" y="8430"/>
                    <a:pt x="8228" y="8280"/>
                    <a:pt x="8366" y="8261"/>
                  </a:cubicBezTo>
                  <a:close/>
                  <a:moveTo>
                    <a:pt x="9377" y="6648"/>
                  </a:moveTo>
                  <a:lnTo>
                    <a:pt x="9377" y="6648"/>
                  </a:lnTo>
                  <a:cubicBezTo>
                    <a:pt x="9823" y="6423"/>
                    <a:pt x="9152" y="5430"/>
                    <a:pt x="9957" y="5659"/>
                  </a:cubicBezTo>
                  <a:cubicBezTo>
                    <a:pt x="10060" y="5695"/>
                    <a:pt x="9984" y="5810"/>
                    <a:pt x="10075" y="5855"/>
                  </a:cubicBezTo>
                  <a:cubicBezTo>
                    <a:pt x="10293" y="5612"/>
                    <a:pt x="10293" y="5612"/>
                    <a:pt x="10293" y="5612"/>
                  </a:cubicBezTo>
                  <a:cubicBezTo>
                    <a:pt x="10277" y="5534"/>
                    <a:pt x="10099" y="5576"/>
                    <a:pt x="10150" y="5443"/>
                  </a:cubicBezTo>
                  <a:cubicBezTo>
                    <a:pt x="10221" y="5384"/>
                    <a:pt x="10384" y="5285"/>
                    <a:pt x="10388" y="5154"/>
                  </a:cubicBezTo>
                  <a:cubicBezTo>
                    <a:pt x="10249" y="5051"/>
                    <a:pt x="10009" y="5118"/>
                    <a:pt x="9859" y="5201"/>
                  </a:cubicBezTo>
                  <a:cubicBezTo>
                    <a:pt x="9834" y="5225"/>
                    <a:pt x="9834" y="5225"/>
                    <a:pt x="9834" y="5225"/>
                  </a:cubicBezTo>
                  <a:cubicBezTo>
                    <a:pt x="9910" y="5304"/>
                    <a:pt x="10028" y="5269"/>
                    <a:pt x="10099" y="5348"/>
                  </a:cubicBezTo>
                  <a:cubicBezTo>
                    <a:pt x="9984" y="5521"/>
                    <a:pt x="9744" y="5546"/>
                    <a:pt x="9546" y="5490"/>
                  </a:cubicBezTo>
                  <a:cubicBezTo>
                    <a:pt x="9397" y="5285"/>
                    <a:pt x="9867" y="5191"/>
                    <a:pt x="9645" y="4985"/>
                  </a:cubicBezTo>
                  <a:cubicBezTo>
                    <a:pt x="9708" y="4878"/>
                    <a:pt x="9823" y="4799"/>
                    <a:pt x="9957" y="4791"/>
                  </a:cubicBezTo>
                  <a:cubicBezTo>
                    <a:pt x="9972" y="4929"/>
                    <a:pt x="10084" y="4818"/>
                    <a:pt x="10150" y="4814"/>
                  </a:cubicBezTo>
                  <a:cubicBezTo>
                    <a:pt x="10178" y="4750"/>
                    <a:pt x="10175" y="4640"/>
                    <a:pt x="10269" y="4625"/>
                  </a:cubicBezTo>
                  <a:cubicBezTo>
                    <a:pt x="10352" y="4637"/>
                    <a:pt x="10454" y="4593"/>
                    <a:pt x="10510" y="4672"/>
                  </a:cubicBezTo>
                  <a:cubicBezTo>
                    <a:pt x="10557" y="4766"/>
                    <a:pt x="10557" y="4766"/>
                    <a:pt x="10557" y="4766"/>
                  </a:cubicBezTo>
                  <a:cubicBezTo>
                    <a:pt x="10680" y="4652"/>
                    <a:pt x="10866" y="4617"/>
                    <a:pt x="11016" y="4649"/>
                  </a:cubicBezTo>
                  <a:cubicBezTo>
                    <a:pt x="11234" y="4791"/>
                    <a:pt x="11234" y="4791"/>
                    <a:pt x="11234" y="4791"/>
                  </a:cubicBezTo>
                  <a:cubicBezTo>
                    <a:pt x="11336" y="4740"/>
                    <a:pt x="11454" y="4787"/>
                    <a:pt x="11545" y="4843"/>
                  </a:cubicBezTo>
                  <a:cubicBezTo>
                    <a:pt x="11554" y="4902"/>
                    <a:pt x="11545" y="4980"/>
                    <a:pt x="11474" y="4985"/>
                  </a:cubicBezTo>
                  <a:cubicBezTo>
                    <a:pt x="11190" y="4956"/>
                    <a:pt x="10732" y="4755"/>
                    <a:pt x="10533" y="5107"/>
                  </a:cubicBezTo>
                  <a:cubicBezTo>
                    <a:pt x="10513" y="5147"/>
                    <a:pt x="10467" y="5178"/>
                    <a:pt x="10462" y="5225"/>
                  </a:cubicBezTo>
                  <a:cubicBezTo>
                    <a:pt x="10716" y="5213"/>
                    <a:pt x="11131" y="5210"/>
                    <a:pt x="11280" y="5490"/>
                  </a:cubicBezTo>
                  <a:cubicBezTo>
                    <a:pt x="11503" y="5485"/>
                    <a:pt x="11593" y="5274"/>
                    <a:pt x="11739" y="5130"/>
                  </a:cubicBezTo>
                  <a:cubicBezTo>
                    <a:pt x="11744" y="5083"/>
                    <a:pt x="11719" y="5020"/>
                    <a:pt x="11763" y="4985"/>
                  </a:cubicBezTo>
                  <a:cubicBezTo>
                    <a:pt x="11912" y="4995"/>
                    <a:pt x="11945" y="5142"/>
                    <a:pt x="12075" y="5201"/>
                  </a:cubicBezTo>
                  <a:cubicBezTo>
                    <a:pt x="12027" y="5419"/>
                    <a:pt x="12027" y="5419"/>
                    <a:pt x="12027" y="5419"/>
                  </a:cubicBezTo>
                  <a:cubicBezTo>
                    <a:pt x="12075" y="5478"/>
                    <a:pt x="12186" y="5395"/>
                    <a:pt x="12221" y="5490"/>
                  </a:cubicBezTo>
                  <a:cubicBezTo>
                    <a:pt x="12311" y="5399"/>
                    <a:pt x="12415" y="5269"/>
                    <a:pt x="12534" y="5321"/>
                  </a:cubicBezTo>
                  <a:cubicBezTo>
                    <a:pt x="12616" y="5372"/>
                    <a:pt x="12651" y="5406"/>
                    <a:pt x="12703" y="5490"/>
                  </a:cubicBezTo>
                  <a:cubicBezTo>
                    <a:pt x="12755" y="5617"/>
                    <a:pt x="12703" y="5755"/>
                    <a:pt x="12679" y="5878"/>
                  </a:cubicBezTo>
                  <a:cubicBezTo>
                    <a:pt x="12300" y="5490"/>
                    <a:pt x="11795" y="5901"/>
                    <a:pt x="11352" y="5802"/>
                  </a:cubicBezTo>
                  <a:cubicBezTo>
                    <a:pt x="11256" y="5901"/>
                    <a:pt x="11099" y="5948"/>
                    <a:pt x="11064" y="6095"/>
                  </a:cubicBezTo>
                  <a:cubicBezTo>
                    <a:pt x="11155" y="6135"/>
                    <a:pt x="11096" y="6237"/>
                    <a:pt x="11111" y="6308"/>
                  </a:cubicBezTo>
                  <a:cubicBezTo>
                    <a:pt x="10969" y="6455"/>
                    <a:pt x="10969" y="6455"/>
                    <a:pt x="10969" y="6455"/>
                  </a:cubicBezTo>
                  <a:cubicBezTo>
                    <a:pt x="10636" y="6455"/>
                    <a:pt x="10913" y="6075"/>
                    <a:pt x="10727" y="5948"/>
                  </a:cubicBezTo>
                  <a:cubicBezTo>
                    <a:pt x="10577" y="6118"/>
                    <a:pt x="10123" y="5984"/>
                    <a:pt x="10221" y="6308"/>
                  </a:cubicBezTo>
                  <a:cubicBezTo>
                    <a:pt x="10339" y="6466"/>
                    <a:pt x="10403" y="6201"/>
                    <a:pt x="10510" y="6189"/>
                  </a:cubicBezTo>
                  <a:cubicBezTo>
                    <a:pt x="10648" y="6434"/>
                    <a:pt x="10352" y="6501"/>
                    <a:pt x="10293" y="6696"/>
                  </a:cubicBezTo>
                  <a:cubicBezTo>
                    <a:pt x="10238" y="6739"/>
                    <a:pt x="10163" y="6715"/>
                    <a:pt x="10099" y="6742"/>
                  </a:cubicBezTo>
                  <a:cubicBezTo>
                    <a:pt x="10035" y="6675"/>
                    <a:pt x="10119" y="6617"/>
                    <a:pt x="10123" y="6549"/>
                  </a:cubicBezTo>
                  <a:cubicBezTo>
                    <a:pt x="10064" y="6514"/>
                    <a:pt x="9957" y="6514"/>
                    <a:pt x="9910" y="6573"/>
                  </a:cubicBezTo>
                  <a:cubicBezTo>
                    <a:pt x="9834" y="6617"/>
                    <a:pt x="9867" y="6798"/>
                    <a:pt x="9739" y="6696"/>
                  </a:cubicBezTo>
                  <a:cubicBezTo>
                    <a:pt x="9756" y="6652"/>
                    <a:pt x="9716" y="6629"/>
                    <a:pt x="9693" y="6600"/>
                  </a:cubicBezTo>
                  <a:cubicBezTo>
                    <a:pt x="9641" y="6659"/>
                    <a:pt x="9469" y="6675"/>
                    <a:pt x="9570" y="6790"/>
                  </a:cubicBezTo>
                  <a:cubicBezTo>
                    <a:pt x="9629" y="6913"/>
                    <a:pt x="9752" y="6984"/>
                    <a:pt x="9881" y="6984"/>
                  </a:cubicBezTo>
                  <a:cubicBezTo>
                    <a:pt x="9894" y="6972"/>
                    <a:pt x="9913" y="6960"/>
                    <a:pt x="9910" y="6936"/>
                  </a:cubicBezTo>
                  <a:cubicBezTo>
                    <a:pt x="9957" y="6936"/>
                    <a:pt x="9957" y="6936"/>
                    <a:pt x="9957" y="6936"/>
                  </a:cubicBezTo>
                  <a:cubicBezTo>
                    <a:pt x="9957" y="6980"/>
                    <a:pt x="10004" y="7004"/>
                    <a:pt x="10028" y="7031"/>
                  </a:cubicBezTo>
                  <a:cubicBezTo>
                    <a:pt x="10064" y="7026"/>
                    <a:pt x="10035" y="6967"/>
                    <a:pt x="10075" y="6984"/>
                  </a:cubicBezTo>
                  <a:cubicBezTo>
                    <a:pt x="10221" y="7004"/>
                    <a:pt x="10190" y="7237"/>
                    <a:pt x="10339" y="7296"/>
                  </a:cubicBezTo>
                  <a:cubicBezTo>
                    <a:pt x="10372" y="7362"/>
                    <a:pt x="10301" y="7347"/>
                    <a:pt x="10269" y="7371"/>
                  </a:cubicBezTo>
                  <a:cubicBezTo>
                    <a:pt x="10123" y="7257"/>
                    <a:pt x="9972" y="7592"/>
                    <a:pt x="9881" y="7320"/>
                  </a:cubicBezTo>
                  <a:cubicBezTo>
                    <a:pt x="9957" y="7107"/>
                    <a:pt x="9957" y="7107"/>
                    <a:pt x="9957" y="7107"/>
                  </a:cubicBezTo>
                  <a:cubicBezTo>
                    <a:pt x="9894" y="7066"/>
                    <a:pt x="9819" y="7130"/>
                    <a:pt x="9764" y="7178"/>
                  </a:cubicBezTo>
                  <a:cubicBezTo>
                    <a:pt x="9739" y="7221"/>
                    <a:pt x="9669" y="7237"/>
                    <a:pt x="9693" y="7296"/>
                  </a:cubicBezTo>
                  <a:cubicBezTo>
                    <a:pt x="9807" y="7352"/>
                    <a:pt x="9727" y="7421"/>
                    <a:pt x="9693" y="7489"/>
                  </a:cubicBezTo>
                  <a:cubicBezTo>
                    <a:pt x="9592" y="7501"/>
                    <a:pt x="9503" y="7375"/>
                    <a:pt x="9377" y="7394"/>
                  </a:cubicBezTo>
                  <a:cubicBezTo>
                    <a:pt x="9307" y="7208"/>
                    <a:pt x="9417" y="6913"/>
                    <a:pt x="9377" y="6648"/>
                  </a:cubicBezTo>
                  <a:close/>
                  <a:moveTo>
                    <a:pt x="11249" y="5214"/>
                  </a:moveTo>
                  <a:lnTo>
                    <a:pt x="11249" y="5214"/>
                  </a:lnTo>
                  <a:cubicBezTo>
                    <a:pt x="11267" y="5284"/>
                    <a:pt x="11400" y="5323"/>
                    <a:pt x="11427" y="5274"/>
                  </a:cubicBezTo>
                  <a:cubicBezTo>
                    <a:pt x="11439" y="5308"/>
                    <a:pt x="11400" y="5342"/>
                    <a:pt x="11375" y="5348"/>
                  </a:cubicBezTo>
                  <a:cubicBezTo>
                    <a:pt x="11300" y="5363"/>
                    <a:pt x="11156" y="5313"/>
                    <a:pt x="11191" y="5201"/>
                  </a:cubicBezTo>
                  <a:cubicBezTo>
                    <a:pt x="11199" y="5173"/>
                    <a:pt x="11241" y="5116"/>
                    <a:pt x="11280" y="5107"/>
                  </a:cubicBezTo>
                  <a:cubicBezTo>
                    <a:pt x="11284" y="5105"/>
                    <a:pt x="11232" y="5144"/>
                    <a:pt x="11249" y="5214"/>
                  </a:cubicBezTo>
                  <a:close/>
                  <a:moveTo>
                    <a:pt x="11209" y="9153"/>
                  </a:moveTo>
                  <a:lnTo>
                    <a:pt x="11209" y="9153"/>
                  </a:lnTo>
                  <a:cubicBezTo>
                    <a:pt x="11185" y="9177"/>
                    <a:pt x="11185" y="9177"/>
                    <a:pt x="11185" y="9177"/>
                  </a:cubicBezTo>
                  <a:cubicBezTo>
                    <a:pt x="11083" y="8991"/>
                    <a:pt x="10817" y="9026"/>
                    <a:pt x="10628" y="9053"/>
                  </a:cubicBezTo>
                  <a:cubicBezTo>
                    <a:pt x="10348" y="9018"/>
                    <a:pt x="10478" y="9452"/>
                    <a:pt x="10175" y="9295"/>
                  </a:cubicBezTo>
                  <a:cubicBezTo>
                    <a:pt x="10143" y="9359"/>
                    <a:pt x="10084" y="9346"/>
                    <a:pt x="10028" y="9346"/>
                  </a:cubicBezTo>
                  <a:cubicBezTo>
                    <a:pt x="9962" y="9268"/>
                    <a:pt x="9972" y="9093"/>
                    <a:pt x="9834" y="9104"/>
                  </a:cubicBezTo>
                  <a:cubicBezTo>
                    <a:pt x="9685" y="9243"/>
                    <a:pt x="9867" y="9670"/>
                    <a:pt x="9523" y="9584"/>
                  </a:cubicBezTo>
                  <a:cubicBezTo>
                    <a:pt x="9499" y="9536"/>
                    <a:pt x="9480" y="9476"/>
                    <a:pt x="9429" y="9440"/>
                  </a:cubicBezTo>
                  <a:cubicBezTo>
                    <a:pt x="9338" y="9543"/>
                    <a:pt x="9429" y="9788"/>
                    <a:pt x="9211" y="9777"/>
                  </a:cubicBezTo>
                  <a:cubicBezTo>
                    <a:pt x="9062" y="9773"/>
                    <a:pt x="8958" y="9714"/>
                    <a:pt x="8824" y="9801"/>
                  </a:cubicBezTo>
                  <a:cubicBezTo>
                    <a:pt x="8745" y="9903"/>
                    <a:pt x="8892" y="10074"/>
                    <a:pt x="8706" y="10065"/>
                  </a:cubicBezTo>
                  <a:cubicBezTo>
                    <a:pt x="8630" y="10065"/>
                    <a:pt x="8630" y="10065"/>
                    <a:pt x="8630" y="10065"/>
                  </a:cubicBezTo>
                  <a:cubicBezTo>
                    <a:pt x="8571" y="9812"/>
                    <a:pt x="8883" y="9726"/>
                    <a:pt x="8947" y="9489"/>
                  </a:cubicBezTo>
                  <a:cubicBezTo>
                    <a:pt x="9240" y="9548"/>
                    <a:pt x="9176" y="9204"/>
                    <a:pt x="9331" y="9077"/>
                  </a:cubicBezTo>
                  <a:cubicBezTo>
                    <a:pt x="9744" y="8675"/>
                    <a:pt x="10301" y="8445"/>
                    <a:pt x="10898" y="8624"/>
                  </a:cubicBezTo>
                  <a:cubicBezTo>
                    <a:pt x="11167" y="8651"/>
                    <a:pt x="11407" y="8820"/>
                    <a:pt x="11569" y="9053"/>
                  </a:cubicBezTo>
                  <a:cubicBezTo>
                    <a:pt x="11679" y="9259"/>
                    <a:pt x="11569" y="9489"/>
                    <a:pt x="11569" y="9706"/>
                  </a:cubicBezTo>
                  <a:cubicBezTo>
                    <a:pt x="11462" y="9753"/>
                    <a:pt x="11454" y="9951"/>
                    <a:pt x="11329" y="9876"/>
                  </a:cubicBezTo>
                  <a:cubicBezTo>
                    <a:pt x="11427" y="9777"/>
                    <a:pt x="11427" y="9777"/>
                    <a:pt x="11427" y="9777"/>
                  </a:cubicBezTo>
                  <a:cubicBezTo>
                    <a:pt x="11008" y="9773"/>
                    <a:pt x="11451" y="9319"/>
                    <a:pt x="11209" y="9153"/>
                  </a:cubicBezTo>
                  <a:close/>
                  <a:moveTo>
                    <a:pt x="10198" y="10306"/>
                  </a:moveTo>
                  <a:lnTo>
                    <a:pt x="10198" y="10306"/>
                  </a:lnTo>
                  <a:cubicBezTo>
                    <a:pt x="10064" y="10351"/>
                    <a:pt x="9984" y="10248"/>
                    <a:pt x="9981" y="10141"/>
                  </a:cubicBezTo>
                  <a:cubicBezTo>
                    <a:pt x="10004" y="9951"/>
                    <a:pt x="10009" y="9729"/>
                    <a:pt x="10150" y="9611"/>
                  </a:cubicBezTo>
                  <a:cubicBezTo>
                    <a:pt x="10261" y="9651"/>
                    <a:pt x="10202" y="9888"/>
                    <a:pt x="10388" y="9900"/>
                  </a:cubicBezTo>
                  <a:cubicBezTo>
                    <a:pt x="10352" y="10042"/>
                    <a:pt x="10288" y="10180"/>
                    <a:pt x="10198" y="10306"/>
                  </a:cubicBezTo>
                  <a:close/>
                  <a:moveTo>
                    <a:pt x="10293" y="10934"/>
                  </a:moveTo>
                  <a:lnTo>
                    <a:pt x="10293" y="10934"/>
                  </a:lnTo>
                  <a:cubicBezTo>
                    <a:pt x="10238" y="11064"/>
                    <a:pt x="10095" y="11083"/>
                    <a:pt x="10004" y="11174"/>
                  </a:cubicBezTo>
                  <a:cubicBezTo>
                    <a:pt x="9910" y="10961"/>
                    <a:pt x="10052" y="10736"/>
                    <a:pt x="10150" y="10548"/>
                  </a:cubicBezTo>
                  <a:cubicBezTo>
                    <a:pt x="10376" y="10520"/>
                    <a:pt x="10317" y="10807"/>
                    <a:pt x="10293" y="10934"/>
                  </a:cubicBezTo>
                  <a:close/>
                  <a:moveTo>
                    <a:pt x="10656" y="10141"/>
                  </a:moveTo>
                  <a:lnTo>
                    <a:pt x="10656" y="10141"/>
                  </a:lnTo>
                  <a:cubicBezTo>
                    <a:pt x="10744" y="10133"/>
                    <a:pt x="10846" y="10133"/>
                    <a:pt x="10871" y="10236"/>
                  </a:cubicBezTo>
                  <a:cubicBezTo>
                    <a:pt x="10854" y="10409"/>
                    <a:pt x="10565" y="10484"/>
                    <a:pt x="10388" y="10548"/>
                  </a:cubicBezTo>
                  <a:cubicBezTo>
                    <a:pt x="10317" y="10327"/>
                    <a:pt x="10490" y="10204"/>
                    <a:pt x="10656" y="10141"/>
                  </a:cubicBezTo>
                  <a:close/>
                  <a:moveTo>
                    <a:pt x="9787" y="11609"/>
                  </a:moveTo>
                  <a:lnTo>
                    <a:pt x="9787" y="11609"/>
                  </a:lnTo>
                  <a:cubicBezTo>
                    <a:pt x="9669" y="11819"/>
                    <a:pt x="9433" y="11463"/>
                    <a:pt x="9353" y="11752"/>
                  </a:cubicBezTo>
                  <a:cubicBezTo>
                    <a:pt x="9251" y="11752"/>
                    <a:pt x="9088" y="11774"/>
                    <a:pt x="9088" y="11632"/>
                  </a:cubicBezTo>
                  <a:cubicBezTo>
                    <a:pt x="9240" y="11656"/>
                    <a:pt x="9227" y="11483"/>
                    <a:pt x="9259" y="11392"/>
                  </a:cubicBezTo>
                  <a:cubicBezTo>
                    <a:pt x="9444" y="11428"/>
                    <a:pt x="9720" y="11293"/>
                    <a:pt x="9811" y="11510"/>
                  </a:cubicBezTo>
                  <a:cubicBezTo>
                    <a:pt x="9819" y="11546"/>
                    <a:pt x="9768" y="11566"/>
                    <a:pt x="9787" y="11609"/>
                  </a:cubicBezTo>
                  <a:close/>
                  <a:moveTo>
                    <a:pt x="9499" y="18326"/>
                  </a:moveTo>
                  <a:lnTo>
                    <a:pt x="9499" y="18326"/>
                  </a:lnTo>
                  <a:cubicBezTo>
                    <a:pt x="9429" y="18278"/>
                    <a:pt x="9429" y="18278"/>
                    <a:pt x="9429" y="18278"/>
                  </a:cubicBezTo>
                  <a:cubicBezTo>
                    <a:pt x="9693" y="18208"/>
                    <a:pt x="10084" y="18208"/>
                    <a:pt x="10364" y="18278"/>
                  </a:cubicBezTo>
                  <a:cubicBezTo>
                    <a:pt x="10226" y="18737"/>
                    <a:pt x="9787" y="18311"/>
                    <a:pt x="9499" y="18326"/>
                  </a:cubicBezTo>
                  <a:close/>
                  <a:moveTo>
                    <a:pt x="9570" y="18953"/>
                  </a:moveTo>
                  <a:lnTo>
                    <a:pt x="9570" y="18953"/>
                  </a:lnTo>
                  <a:cubicBezTo>
                    <a:pt x="9557" y="18989"/>
                    <a:pt x="9542" y="19025"/>
                    <a:pt x="9546" y="19073"/>
                  </a:cubicBezTo>
                  <a:cubicBezTo>
                    <a:pt x="9377" y="19001"/>
                    <a:pt x="9377" y="19001"/>
                    <a:pt x="9377" y="19001"/>
                  </a:cubicBezTo>
                  <a:lnTo>
                    <a:pt x="9570" y="18953"/>
                  </a:lnTo>
                  <a:close/>
                  <a:moveTo>
                    <a:pt x="9211" y="18014"/>
                  </a:moveTo>
                  <a:lnTo>
                    <a:pt x="9211" y="18014"/>
                  </a:lnTo>
                  <a:cubicBezTo>
                    <a:pt x="9054" y="17784"/>
                    <a:pt x="9132" y="17453"/>
                    <a:pt x="9113" y="17172"/>
                  </a:cubicBezTo>
                  <a:cubicBezTo>
                    <a:pt x="9164" y="17124"/>
                    <a:pt x="9164" y="17124"/>
                    <a:pt x="9164" y="17124"/>
                  </a:cubicBezTo>
                  <a:cubicBezTo>
                    <a:pt x="9331" y="17390"/>
                    <a:pt x="9101" y="17844"/>
                    <a:pt x="9453" y="18014"/>
                  </a:cubicBezTo>
                  <a:cubicBezTo>
                    <a:pt x="10246" y="18014"/>
                    <a:pt x="10246" y="18014"/>
                    <a:pt x="10246" y="18014"/>
                  </a:cubicBezTo>
                  <a:cubicBezTo>
                    <a:pt x="9949" y="18255"/>
                    <a:pt x="9531" y="18073"/>
                    <a:pt x="9211" y="18014"/>
                  </a:cubicBezTo>
                  <a:close/>
                  <a:moveTo>
                    <a:pt x="9259" y="15461"/>
                  </a:moveTo>
                  <a:lnTo>
                    <a:pt x="9259" y="15461"/>
                  </a:lnTo>
                  <a:cubicBezTo>
                    <a:pt x="9017" y="15335"/>
                    <a:pt x="9125" y="15060"/>
                    <a:pt x="9064" y="14857"/>
                  </a:cubicBezTo>
                  <a:cubicBezTo>
                    <a:pt x="9096" y="14738"/>
                    <a:pt x="9377" y="14761"/>
                    <a:pt x="9377" y="14932"/>
                  </a:cubicBezTo>
                  <a:cubicBezTo>
                    <a:pt x="9417" y="15094"/>
                    <a:pt x="9492" y="15209"/>
                    <a:pt x="9429" y="15391"/>
                  </a:cubicBezTo>
                  <a:cubicBezTo>
                    <a:pt x="9397" y="15477"/>
                    <a:pt x="9302" y="15402"/>
                    <a:pt x="9259" y="15461"/>
                  </a:cubicBezTo>
                  <a:close/>
                  <a:moveTo>
                    <a:pt x="8924" y="10188"/>
                  </a:moveTo>
                  <a:lnTo>
                    <a:pt x="8924" y="10188"/>
                  </a:lnTo>
                  <a:cubicBezTo>
                    <a:pt x="9029" y="10062"/>
                    <a:pt x="9199" y="10050"/>
                    <a:pt x="9282" y="9923"/>
                  </a:cubicBezTo>
                  <a:cubicBezTo>
                    <a:pt x="9353" y="10096"/>
                    <a:pt x="9188" y="10232"/>
                    <a:pt x="9137" y="10381"/>
                  </a:cubicBezTo>
                  <a:cubicBezTo>
                    <a:pt x="9085" y="10405"/>
                    <a:pt x="9037" y="10452"/>
                    <a:pt x="8970" y="10452"/>
                  </a:cubicBezTo>
                  <a:cubicBezTo>
                    <a:pt x="8879" y="10393"/>
                    <a:pt x="8939" y="10278"/>
                    <a:pt x="8924" y="10188"/>
                  </a:cubicBezTo>
                  <a:close/>
                  <a:moveTo>
                    <a:pt x="8924" y="12475"/>
                  </a:moveTo>
                  <a:lnTo>
                    <a:pt x="8924" y="12475"/>
                  </a:lnTo>
                  <a:cubicBezTo>
                    <a:pt x="8924" y="12621"/>
                    <a:pt x="8924" y="12621"/>
                    <a:pt x="8924" y="12621"/>
                  </a:cubicBezTo>
                  <a:cubicBezTo>
                    <a:pt x="8630" y="12896"/>
                    <a:pt x="8453" y="13257"/>
                    <a:pt x="8077" y="13391"/>
                  </a:cubicBezTo>
                  <a:cubicBezTo>
                    <a:pt x="8077" y="13268"/>
                    <a:pt x="8077" y="13268"/>
                    <a:pt x="8077" y="13268"/>
                  </a:cubicBezTo>
                  <a:cubicBezTo>
                    <a:pt x="8824" y="12475"/>
                    <a:pt x="8824" y="12475"/>
                    <a:pt x="8824" y="12475"/>
                  </a:cubicBezTo>
                  <a:lnTo>
                    <a:pt x="8924" y="12475"/>
                  </a:lnTo>
                  <a:close/>
                  <a:moveTo>
                    <a:pt x="8630" y="14038"/>
                  </a:moveTo>
                  <a:lnTo>
                    <a:pt x="8630" y="14038"/>
                  </a:lnTo>
                  <a:cubicBezTo>
                    <a:pt x="8740" y="14028"/>
                    <a:pt x="8860" y="14047"/>
                    <a:pt x="8899" y="14161"/>
                  </a:cubicBezTo>
                  <a:cubicBezTo>
                    <a:pt x="8911" y="14288"/>
                    <a:pt x="8892" y="14403"/>
                    <a:pt x="8777" y="14474"/>
                  </a:cubicBezTo>
                  <a:cubicBezTo>
                    <a:pt x="8630" y="14516"/>
                    <a:pt x="8535" y="14395"/>
                    <a:pt x="8512" y="14281"/>
                  </a:cubicBezTo>
                  <a:cubicBezTo>
                    <a:pt x="8492" y="14173"/>
                    <a:pt x="8547" y="14082"/>
                    <a:pt x="8630" y="14038"/>
                  </a:cubicBezTo>
                  <a:close/>
                  <a:moveTo>
                    <a:pt x="8777" y="15485"/>
                  </a:moveTo>
                  <a:lnTo>
                    <a:pt x="8777" y="15485"/>
                  </a:lnTo>
                  <a:cubicBezTo>
                    <a:pt x="8950" y="15466"/>
                    <a:pt x="9009" y="15667"/>
                    <a:pt x="9088" y="15773"/>
                  </a:cubicBezTo>
                  <a:cubicBezTo>
                    <a:pt x="9042" y="15809"/>
                    <a:pt x="9085" y="15885"/>
                    <a:pt x="9042" y="15919"/>
                  </a:cubicBezTo>
                  <a:cubicBezTo>
                    <a:pt x="8883" y="16152"/>
                    <a:pt x="8801" y="15864"/>
                    <a:pt x="8682" y="15797"/>
                  </a:cubicBezTo>
                  <a:lnTo>
                    <a:pt x="8777" y="15485"/>
                  </a:lnTo>
                  <a:close/>
                  <a:moveTo>
                    <a:pt x="9453" y="14545"/>
                  </a:moveTo>
                  <a:lnTo>
                    <a:pt x="9453" y="14545"/>
                  </a:lnTo>
                  <a:cubicBezTo>
                    <a:pt x="9279" y="14556"/>
                    <a:pt x="9235" y="14346"/>
                    <a:pt x="9113" y="14281"/>
                  </a:cubicBezTo>
                  <a:cubicBezTo>
                    <a:pt x="9152" y="14209"/>
                    <a:pt x="9188" y="14173"/>
                    <a:pt x="9259" y="14138"/>
                  </a:cubicBezTo>
                  <a:cubicBezTo>
                    <a:pt x="9433" y="14099"/>
                    <a:pt x="9577" y="14185"/>
                    <a:pt x="9669" y="14305"/>
                  </a:cubicBezTo>
                  <a:cubicBezTo>
                    <a:pt x="9492" y="14324"/>
                    <a:pt x="9629" y="14553"/>
                    <a:pt x="9453" y="14545"/>
                  </a:cubicBezTo>
                  <a:close/>
                  <a:moveTo>
                    <a:pt x="9764" y="10429"/>
                  </a:moveTo>
                  <a:lnTo>
                    <a:pt x="9764" y="10429"/>
                  </a:lnTo>
                  <a:cubicBezTo>
                    <a:pt x="9656" y="10457"/>
                    <a:pt x="9546" y="10638"/>
                    <a:pt x="9429" y="10500"/>
                  </a:cubicBezTo>
                  <a:cubicBezTo>
                    <a:pt x="9362" y="10393"/>
                    <a:pt x="9480" y="10302"/>
                    <a:pt x="9476" y="10188"/>
                  </a:cubicBezTo>
                  <a:cubicBezTo>
                    <a:pt x="9542" y="10014"/>
                    <a:pt x="9798" y="9923"/>
                    <a:pt x="9910" y="10065"/>
                  </a:cubicBezTo>
                  <a:cubicBezTo>
                    <a:pt x="9925" y="10212"/>
                    <a:pt x="9727" y="10267"/>
                    <a:pt x="9764" y="10429"/>
                  </a:cubicBezTo>
                  <a:close/>
                  <a:moveTo>
                    <a:pt x="8872" y="11534"/>
                  </a:moveTo>
                  <a:lnTo>
                    <a:pt x="8872" y="11534"/>
                  </a:lnTo>
                  <a:cubicBezTo>
                    <a:pt x="8777" y="11656"/>
                    <a:pt x="8789" y="11886"/>
                    <a:pt x="8583" y="11897"/>
                  </a:cubicBezTo>
                  <a:cubicBezTo>
                    <a:pt x="8547" y="11886"/>
                    <a:pt x="8512" y="11867"/>
                    <a:pt x="8464" y="11875"/>
                  </a:cubicBezTo>
                  <a:cubicBezTo>
                    <a:pt x="8405" y="11668"/>
                    <a:pt x="8659" y="11439"/>
                    <a:pt x="8872" y="11534"/>
                  </a:cubicBezTo>
                  <a:close/>
                  <a:moveTo>
                    <a:pt x="10606" y="7394"/>
                  </a:moveTo>
                  <a:lnTo>
                    <a:pt x="10606" y="7394"/>
                  </a:lnTo>
                  <a:cubicBezTo>
                    <a:pt x="10510" y="7394"/>
                    <a:pt x="10510" y="7394"/>
                    <a:pt x="10510" y="7394"/>
                  </a:cubicBezTo>
                  <a:cubicBezTo>
                    <a:pt x="10626" y="7146"/>
                    <a:pt x="10258" y="7066"/>
                    <a:pt x="10388" y="6842"/>
                  </a:cubicBezTo>
                  <a:cubicBezTo>
                    <a:pt x="10454" y="6790"/>
                    <a:pt x="10408" y="6683"/>
                    <a:pt x="10510" y="6671"/>
                  </a:cubicBezTo>
                  <a:cubicBezTo>
                    <a:pt x="10641" y="6707"/>
                    <a:pt x="10775" y="6749"/>
                    <a:pt x="10922" y="6766"/>
                  </a:cubicBezTo>
                  <a:cubicBezTo>
                    <a:pt x="10984" y="6865"/>
                    <a:pt x="10910" y="6972"/>
                    <a:pt x="10871" y="7055"/>
                  </a:cubicBezTo>
                  <a:cubicBezTo>
                    <a:pt x="10751" y="7055"/>
                    <a:pt x="10668" y="6889"/>
                    <a:pt x="10533" y="6984"/>
                  </a:cubicBezTo>
                  <a:cubicBezTo>
                    <a:pt x="10376" y="7178"/>
                    <a:pt x="10755" y="7212"/>
                    <a:pt x="10606" y="7394"/>
                  </a:cubicBezTo>
                  <a:close/>
                  <a:moveTo>
                    <a:pt x="9377" y="7659"/>
                  </a:moveTo>
                  <a:lnTo>
                    <a:pt x="9377" y="7659"/>
                  </a:lnTo>
                  <a:cubicBezTo>
                    <a:pt x="9476" y="7888"/>
                    <a:pt x="9601" y="7671"/>
                    <a:pt x="9764" y="7730"/>
                  </a:cubicBezTo>
                  <a:cubicBezTo>
                    <a:pt x="9764" y="7955"/>
                    <a:pt x="9531" y="8141"/>
                    <a:pt x="9377" y="8236"/>
                  </a:cubicBezTo>
                  <a:cubicBezTo>
                    <a:pt x="9235" y="8224"/>
                    <a:pt x="9282" y="7971"/>
                    <a:pt x="9088" y="8018"/>
                  </a:cubicBezTo>
                  <a:cubicBezTo>
                    <a:pt x="9009" y="8066"/>
                    <a:pt x="8924" y="8165"/>
                    <a:pt x="8824" y="8094"/>
                  </a:cubicBezTo>
                  <a:cubicBezTo>
                    <a:pt x="8821" y="7948"/>
                    <a:pt x="8860" y="7742"/>
                    <a:pt x="9017" y="7659"/>
                  </a:cubicBezTo>
                  <a:cubicBezTo>
                    <a:pt x="9188" y="7561"/>
                    <a:pt x="9251" y="7852"/>
                    <a:pt x="9377" y="7659"/>
                  </a:cubicBezTo>
                  <a:close/>
                  <a:moveTo>
                    <a:pt x="9211" y="8261"/>
                  </a:moveTo>
                  <a:lnTo>
                    <a:pt x="9211" y="8261"/>
                  </a:lnTo>
                  <a:cubicBezTo>
                    <a:pt x="9235" y="8445"/>
                    <a:pt x="9192" y="8588"/>
                    <a:pt x="9017" y="8648"/>
                  </a:cubicBezTo>
                  <a:cubicBezTo>
                    <a:pt x="8848" y="8670"/>
                    <a:pt x="8848" y="8670"/>
                    <a:pt x="8848" y="8670"/>
                  </a:cubicBezTo>
                  <a:cubicBezTo>
                    <a:pt x="8961" y="8453"/>
                    <a:pt x="8638" y="8548"/>
                    <a:pt x="8752" y="8330"/>
                  </a:cubicBezTo>
                  <a:cubicBezTo>
                    <a:pt x="8927" y="8359"/>
                    <a:pt x="9085" y="8083"/>
                    <a:pt x="9211" y="8261"/>
                  </a:cubicBezTo>
                  <a:close/>
                  <a:moveTo>
                    <a:pt x="8970" y="8888"/>
                  </a:moveTo>
                  <a:lnTo>
                    <a:pt x="8970" y="8888"/>
                  </a:lnTo>
                  <a:cubicBezTo>
                    <a:pt x="8993" y="9006"/>
                    <a:pt x="8993" y="9006"/>
                    <a:pt x="8993" y="9006"/>
                  </a:cubicBezTo>
                  <a:cubicBezTo>
                    <a:pt x="8947" y="9165"/>
                    <a:pt x="8809" y="9284"/>
                    <a:pt x="8752" y="9440"/>
                  </a:cubicBezTo>
                  <a:cubicBezTo>
                    <a:pt x="8706" y="9536"/>
                    <a:pt x="8647" y="9651"/>
                    <a:pt x="8535" y="9706"/>
                  </a:cubicBezTo>
                  <a:cubicBezTo>
                    <a:pt x="8405" y="9719"/>
                    <a:pt x="8283" y="9694"/>
                    <a:pt x="8177" y="9635"/>
                  </a:cubicBezTo>
                  <a:cubicBezTo>
                    <a:pt x="8326" y="9556"/>
                    <a:pt x="8272" y="9369"/>
                    <a:pt x="8393" y="9295"/>
                  </a:cubicBezTo>
                  <a:cubicBezTo>
                    <a:pt x="8722" y="9543"/>
                    <a:pt x="8709" y="8950"/>
                    <a:pt x="8970" y="8888"/>
                  </a:cubicBezTo>
                  <a:close/>
                  <a:moveTo>
                    <a:pt x="8295" y="10212"/>
                  </a:moveTo>
                  <a:lnTo>
                    <a:pt x="8295" y="10212"/>
                  </a:lnTo>
                  <a:cubicBezTo>
                    <a:pt x="8272" y="10429"/>
                    <a:pt x="8272" y="10429"/>
                    <a:pt x="8272" y="10429"/>
                  </a:cubicBezTo>
                  <a:cubicBezTo>
                    <a:pt x="8152" y="10405"/>
                    <a:pt x="7986" y="10489"/>
                    <a:pt x="7912" y="10358"/>
                  </a:cubicBezTo>
                  <a:cubicBezTo>
                    <a:pt x="7959" y="10267"/>
                    <a:pt x="8006" y="10133"/>
                    <a:pt x="8125" y="10116"/>
                  </a:cubicBezTo>
                  <a:cubicBezTo>
                    <a:pt x="8204" y="10109"/>
                    <a:pt x="8302" y="10116"/>
                    <a:pt x="8295" y="10212"/>
                  </a:cubicBezTo>
                  <a:close/>
                  <a:moveTo>
                    <a:pt x="7165" y="11992"/>
                  </a:moveTo>
                  <a:lnTo>
                    <a:pt x="7165" y="11992"/>
                  </a:lnTo>
                  <a:cubicBezTo>
                    <a:pt x="7079" y="11992"/>
                    <a:pt x="6971" y="11945"/>
                    <a:pt x="6971" y="11847"/>
                  </a:cubicBezTo>
                  <a:cubicBezTo>
                    <a:pt x="7043" y="11735"/>
                    <a:pt x="7224" y="11522"/>
                    <a:pt x="7331" y="11752"/>
                  </a:cubicBezTo>
                  <a:cubicBezTo>
                    <a:pt x="7385" y="11886"/>
                    <a:pt x="7248" y="11961"/>
                    <a:pt x="7165" y="11992"/>
                  </a:cubicBezTo>
                  <a:close/>
                  <a:moveTo>
                    <a:pt x="6996" y="10717"/>
                  </a:moveTo>
                  <a:lnTo>
                    <a:pt x="6996" y="10717"/>
                  </a:lnTo>
                  <a:cubicBezTo>
                    <a:pt x="7006" y="10835"/>
                    <a:pt x="6983" y="10938"/>
                    <a:pt x="6923" y="11028"/>
                  </a:cubicBezTo>
                  <a:cubicBezTo>
                    <a:pt x="6844" y="11005"/>
                    <a:pt x="6694" y="11088"/>
                    <a:pt x="6682" y="10957"/>
                  </a:cubicBezTo>
                  <a:cubicBezTo>
                    <a:pt x="6709" y="10835"/>
                    <a:pt x="6709" y="10706"/>
                    <a:pt x="6778" y="10599"/>
                  </a:cubicBezTo>
                  <a:cubicBezTo>
                    <a:pt x="6892" y="10571"/>
                    <a:pt x="6959" y="10623"/>
                    <a:pt x="6996" y="10717"/>
                  </a:cubicBezTo>
                  <a:close/>
                  <a:moveTo>
                    <a:pt x="6731" y="12716"/>
                  </a:moveTo>
                  <a:lnTo>
                    <a:pt x="6731" y="12716"/>
                  </a:lnTo>
                  <a:cubicBezTo>
                    <a:pt x="6658" y="12873"/>
                    <a:pt x="6445" y="12960"/>
                    <a:pt x="6295" y="12957"/>
                  </a:cubicBezTo>
                  <a:cubicBezTo>
                    <a:pt x="6434" y="12886"/>
                    <a:pt x="6442" y="12708"/>
                    <a:pt x="6465" y="12569"/>
                  </a:cubicBezTo>
                  <a:cubicBezTo>
                    <a:pt x="6568" y="12589"/>
                    <a:pt x="6663" y="12621"/>
                    <a:pt x="6731" y="12716"/>
                  </a:cubicBezTo>
                  <a:close/>
                  <a:moveTo>
                    <a:pt x="7572" y="11632"/>
                  </a:moveTo>
                  <a:lnTo>
                    <a:pt x="7572" y="11632"/>
                  </a:lnTo>
                  <a:cubicBezTo>
                    <a:pt x="7631" y="11621"/>
                    <a:pt x="7670" y="11554"/>
                    <a:pt x="7718" y="11510"/>
                  </a:cubicBezTo>
                  <a:cubicBezTo>
                    <a:pt x="7674" y="11396"/>
                    <a:pt x="7524" y="11431"/>
                    <a:pt x="7430" y="11392"/>
                  </a:cubicBezTo>
                  <a:cubicBezTo>
                    <a:pt x="7374" y="11218"/>
                    <a:pt x="7670" y="11120"/>
                    <a:pt x="7596" y="10909"/>
                  </a:cubicBezTo>
                  <a:cubicBezTo>
                    <a:pt x="7694" y="10819"/>
                    <a:pt x="7731" y="10646"/>
                    <a:pt x="7888" y="10646"/>
                  </a:cubicBezTo>
                  <a:cubicBezTo>
                    <a:pt x="8077" y="10785"/>
                    <a:pt x="8199" y="10623"/>
                    <a:pt x="8393" y="10599"/>
                  </a:cubicBezTo>
                  <a:cubicBezTo>
                    <a:pt x="8417" y="10623"/>
                    <a:pt x="8417" y="10623"/>
                    <a:pt x="8417" y="10623"/>
                  </a:cubicBezTo>
                  <a:cubicBezTo>
                    <a:pt x="8353" y="10748"/>
                    <a:pt x="8157" y="10761"/>
                    <a:pt x="8054" y="10886"/>
                  </a:cubicBezTo>
                  <a:cubicBezTo>
                    <a:pt x="8088" y="10977"/>
                    <a:pt x="8179" y="10914"/>
                    <a:pt x="8247" y="10934"/>
                  </a:cubicBezTo>
                  <a:cubicBezTo>
                    <a:pt x="8247" y="11041"/>
                    <a:pt x="8272" y="11241"/>
                    <a:pt x="8125" y="11293"/>
                  </a:cubicBezTo>
                  <a:cubicBezTo>
                    <a:pt x="7848" y="11289"/>
                    <a:pt x="7880" y="11621"/>
                    <a:pt x="7741" y="11774"/>
                  </a:cubicBezTo>
                  <a:cubicBezTo>
                    <a:pt x="7709" y="11875"/>
                    <a:pt x="7591" y="11934"/>
                    <a:pt x="7500" y="11875"/>
                  </a:cubicBezTo>
                  <a:cubicBezTo>
                    <a:pt x="7489" y="11808"/>
                    <a:pt x="7513" y="11695"/>
                    <a:pt x="7572" y="11632"/>
                  </a:cubicBezTo>
                  <a:close/>
                  <a:moveTo>
                    <a:pt x="7934" y="14738"/>
                  </a:moveTo>
                  <a:lnTo>
                    <a:pt x="7934" y="14738"/>
                  </a:lnTo>
                  <a:cubicBezTo>
                    <a:pt x="7860" y="14738"/>
                    <a:pt x="7860" y="14738"/>
                    <a:pt x="7860" y="14738"/>
                  </a:cubicBezTo>
                  <a:cubicBezTo>
                    <a:pt x="7883" y="14556"/>
                    <a:pt x="8042" y="14438"/>
                    <a:pt x="8199" y="14378"/>
                  </a:cubicBezTo>
                  <a:cubicBezTo>
                    <a:pt x="8343" y="14352"/>
                    <a:pt x="8361" y="14498"/>
                    <a:pt x="8393" y="14592"/>
                  </a:cubicBezTo>
                  <a:cubicBezTo>
                    <a:pt x="8409" y="14853"/>
                    <a:pt x="8353" y="15074"/>
                    <a:pt x="8223" y="15267"/>
                  </a:cubicBezTo>
                  <a:cubicBezTo>
                    <a:pt x="8157" y="15264"/>
                    <a:pt x="8077" y="15287"/>
                    <a:pt x="8030" y="15244"/>
                  </a:cubicBezTo>
                  <a:cubicBezTo>
                    <a:pt x="7939" y="15346"/>
                    <a:pt x="8027" y="15579"/>
                    <a:pt x="7837" y="15579"/>
                  </a:cubicBezTo>
                  <a:cubicBezTo>
                    <a:pt x="7789" y="15441"/>
                    <a:pt x="7813" y="15279"/>
                    <a:pt x="7912" y="15173"/>
                  </a:cubicBezTo>
                  <a:cubicBezTo>
                    <a:pt x="7983" y="15098"/>
                    <a:pt x="8050" y="15221"/>
                    <a:pt x="8101" y="15098"/>
                  </a:cubicBezTo>
                  <a:cubicBezTo>
                    <a:pt x="8145" y="14935"/>
                    <a:pt x="8042" y="14832"/>
                    <a:pt x="7934" y="14738"/>
                  </a:cubicBezTo>
                  <a:close/>
                  <a:moveTo>
                    <a:pt x="8199" y="15579"/>
                  </a:moveTo>
                  <a:lnTo>
                    <a:pt x="8199" y="15579"/>
                  </a:lnTo>
                  <a:cubicBezTo>
                    <a:pt x="8272" y="15425"/>
                    <a:pt x="8500" y="15493"/>
                    <a:pt x="8488" y="15655"/>
                  </a:cubicBezTo>
                  <a:cubicBezTo>
                    <a:pt x="8520" y="15809"/>
                    <a:pt x="8338" y="15856"/>
                    <a:pt x="8247" y="15919"/>
                  </a:cubicBezTo>
                  <a:cubicBezTo>
                    <a:pt x="8077" y="15944"/>
                    <a:pt x="8077" y="15944"/>
                    <a:pt x="8077" y="15944"/>
                  </a:cubicBezTo>
                  <a:cubicBezTo>
                    <a:pt x="8108" y="15841"/>
                    <a:pt x="8251" y="15746"/>
                    <a:pt x="8199" y="15579"/>
                  </a:cubicBezTo>
                  <a:close/>
                  <a:moveTo>
                    <a:pt x="8272" y="17868"/>
                  </a:moveTo>
                  <a:lnTo>
                    <a:pt x="8272" y="17868"/>
                  </a:lnTo>
                  <a:cubicBezTo>
                    <a:pt x="8223" y="17868"/>
                    <a:pt x="8223" y="17868"/>
                    <a:pt x="8223" y="17868"/>
                  </a:cubicBezTo>
                  <a:cubicBezTo>
                    <a:pt x="8223" y="17808"/>
                    <a:pt x="8137" y="17803"/>
                    <a:pt x="8125" y="17772"/>
                  </a:cubicBezTo>
                  <a:cubicBezTo>
                    <a:pt x="8177" y="17738"/>
                    <a:pt x="8272" y="17738"/>
                    <a:pt x="8318" y="17772"/>
                  </a:cubicBezTo>
                  <a:cubicBezTo>
                    <a:pt x="8338" y="17816"/>
                    <a:pt x="8295" y="17840"/>
                    <a:pt x="8272" y="17868"/>
                  </a:cubicBezTo>
                  <a:close/>
                  <a:moveTo>
                    <a:pt x="8560" y="17919"/>
                  </a:moveTo>
                  <a:lnTo>
                    <a:pt x="8560" y="17919"/>
                  </a:lnTo>
                  <a:cubicBezTo>
                    <a:pt x="8706" y="17772"/>
                    <a:pt x="8524" y="17591"/>
                    <a:pt x="8630" y="17414"/>
                  </a:cubicBezTo>
                  <a:cubicBezTo>
                    <a:pt x="8706" y="17338"/>
                    <a:pt x="8836" y="17390"/>
                    <a:pt x="8924" y="17338"/>
                  </a:cubicBezTo>
                  <a:cubicBezTo>
                    <a:pt x="8927" y="17544"/>
                    <a:pt x="9009" y="17803"/>
                    <a:pt x="8947" y="18037"/>
                  </a:cubicBezTo>
                  <a:cubicBezTo>
                    <a:pt x="9179" y="18278"/>
                    <a:pt x="9421" y="18461"/>
                    <a:pt x="9453" y="18784"/>
                  </a:cubicBezTo>
                  <a:cubicBezTo>
                    <a:pt x="9227" y="18875"/>
                    <a:pt x="9188" y="18531"/>
                    <a:pt x="9017" y="18424"/>
                  </a:cubicBezTo>
                  <a:cubicBezTo>
                    <a:pt x="8796" y="18140"/>
                    <a:pt x="8421" y="18056"/>
                    <a:pt x="8054" y="18136"/>
                  </a:cubicBezTo>
                  <a:cubicBezTo>
                    <a:pt x="7892" y="18208"/>
                    <a:pt x="7721" y="18262"/>
                    <a:pt x="7572" y="18377"/>
                  </a:cubicBezTo>
                  <a:cubicBezTo>
                    <a:pt x="7464" y="18314"/>
                    <a:pt x="7489" y="18199"/>
                    <a:pt x="7453" y="18108"/>
                  </a:cubicBezTo>
                  <a:cubicBezTo>
                    <a:pt x="7777" y="17933"/>
                    <a:pt x="8223" y="18056"/>
                    <a:pt x="8560" y="17919"/>
                  </a:cubicBezTo>
                  <a:close/>
                  <a:moveTo>
                    <a:pt x="10462" y="18519"/>
                  </a:moveTo>
                  <a:lnTo>
                    <a:pt x="10462" y="18519"/>
                  </a:lnTo>
                  <a:cubicBezTo>
                    <a:pt x="10553" y="18401"/>
                    <a:pt x="10684" y="18527"/>
                    <a:pt x="10727" y="18615"/>
                  </a:cubicBezTo>
                  <a:cubicBezTo>
                    <a:pt x="10636" y="18586"/>
                    <a:pt x="10533" y="18586"/>
                    <a:pt x="10462" y="18519"/>
                  </a:cubicBezTo>
                  <a:close/>
                  <a:moveTo>
                    <a:pt x="13672" y="19972"/>
                  </a:moveTo>
                  <a:lnTo>
                    <a:pt x="13672" y="19972"/>
                  </a:lnTo>
                  <a:cubicBezTo>
                    <a:pt x="13635" y="19904"/>
                    <a:pt x="13593" y="19839"/>
                    <a:pt x="13550" y="19776"/>
                  </a:cubicBezTo>
                  <a:cubicBezTo>
                    <a:pt x="13476" y="19662"/>
                    <a:pt x="13405" y="19557"/>
                    <a:pt x="13370" y="19436"/>
                  </a:cubicBezTo>
                  <a:cubicBezTo>
                    <a:pt x="13364" y="19417"/>
                    <a:pt x="13364" y="19417"/>
                    <a:pt x="13364" y="19417"/>
                  </a:cubicBezTo>
                  <a:cubicBezTo>
                    <a:pt x="13350" y="19403"/>
                    <a:pt x="13350" y="19403"/>
                    <a:pt x="13350" y="19403"/>
                  </a:cubicBezTo>
                  <a:cubicBezTo>
                    <a:pt x="13268" y="19323"/>
                    <a:pt x="13162" y="19259"/>
                    <a:pt x="13058" y="19196"/>
                  </a:cubicBezTo>
                  <a:cubicBezTo>
                    <a:pt x="12865" y="19079"/>
                    <a:pt x="12683" y="18970"/>
                    <a:pt x="12649" y="18769"/>
                  </a:cubicBezTo>
                  <a:cubicBezTo>
                    <a:pt x="12640" y="18719"/>
                    <a:pt x="12640" y="18719"/>
                    <a:pt x="12640" y="18719"/>
                  </a:cubicBezTo>
                  <a:cubicBezTo>
                    <a:pt x="12591" y="18707"/>
                    <a:pt x="12591" y="18707"/>
                    <a:pt x="12591" y="18707"/>
                  </a:cubicBezTo>
                  <a:cubicBezTo>
                    <a:pt x="12510" y="18689"/>
                    <a:pt x="12454" y="18629"/>
                    <a:pt x="12388" y="18562"/>
                  </a:cubicBezTo>
                  <a:cubicBezTo>
                    <a:pt x="12316" y="18485"/>
                    <a:pt x="12234" y="18399"/>
                    <a:pt x="12109" y="18371"/>
                  </a:cubicBezTo>
                  <a:cubicBezTo>
                    <a:pt x="12118" y="18373"/>
                    <a:pt x="12118" y="18373"/>
                    <a:pt x="12118" y="18373"/>
                  </a:cubicBezTo>
                  <a:cubicBezTo>
                    <a:pt x="11901" y="18295"/>
                    <a:pt x="11901" y="18295"/>
                    <a:pt x="11901" y="18295"/>
                  </a:cubicBezTo>
                  <a:cubicBezTo>
                    <a:pt x="11646" y="18201"/>
                    <a:pt x="11380" y="18105"/>
                    <a:pt x="11105" y="18044"/>
                  </a:cubicBezTo>
                  <a:cubicBezTo>
                    <a:pt x="11023" y="17900"/>
                    <a:pt x="10879" y="17734"/>
                    <a:pt x="10714" y="17696"/>
                  </a:cubicBezTo>
                  <a:cubicBezTo>
                    <a:pt x="10687" y="17689"/>
                    <a:pt x="10687" y="17689"/>
                    <a:pt x="10687" y="17689"/>
                  </a:cubicBezTo>
                  <a:cubicBezTo>
                    <a:pt x="10664" y="17701"/>
                    <a:pt x="10664" y="17701"/>
                    <a:pt x="10664" y="17701"/>
                  </a:cubicBezTo>
                  <a:cubicBezTo>
                    <a:pt x="10613" y="17727"/>
                    <a:pt x="10571" y="17708"/>
                    <a:pt x="10497" y="17672"/>
                  </a:cubicBezTo>
                  <a:cubicBezTo>
                    <a:pt x="10409" y="17627"/>
                    <a:pt x="10291" y="17569"/>
                    <a:pt x="10150" y="17659"/>
                  </a:cubicBezTo>
                  <a:cubicBezTo>
                    <a:pt x="10016" y="17750"/>
                    <a:pt x="9808" y="17727"/>
                    <a:pt x="9623" y="17705"/>
                  </a:cubicBezTo>
                  <a:cubicBezTo>
                    <a:pt x="9623" y="17705"/>
                    <a:pt x="9579" y="17700"/>
                    <a:pt x="9550" y="17696"/>
                  </a:cubicBezTo>
                  <a:cubicBezTo>
                    <a:pt x="9527" y="17674"/>
                    <a:pt x="9485" y="17629"/>
                    <a:pt x="9466" y="17611"/>
                  </a:cubicBezTo>
                  <a:cubicBezTo>
                    <a:pt x="9430" y="17509"/>
                    <a:pt x="9414" y="17415"/>
                    <a:pt x="9414" y="17326"/>
                  </a:cubicBezTo>
                  <a:cubicBezTo>
                    <a:pt x="9414" y="17062"/>
                    <a:pt x="9550" y="16851"/>
                    <a:pt x="9691" y="16631"/>
                  </a:cubicBezTo>
                  <a:cubicBezTo>
                    <a:pt x="9826" y="16424"/>
                    <a:pt x="9963" y="16208"/>
                    <a:pt x="9998" y="15940"/>
                  </a:cubicBezTo>
                  <a:cubicBezTo>
                    <a:pt x="10091" y="15770"/>
                    <a:pt x="10097" y="15573"/>
                    <a:pt x="10103" y="15383"/>
                  </a:cubicBezTo>
                  <a:cubicBezTo>
                    <a:pt x="10110" y="15153"/>
                    <a:pt x="10116" y="14937"/>
                    <a:pt x="10268" y="14790"/>
                  </a:cubicBezTo>
                  <a:cubicBezTo>
                    <a:pt x="10446" y="14596"/>
                    <a:pt x="10498" y="14358"/>
                    <a:pt x="10549" y="14130"/>
                  </a:cubicBezTo>
                  <a:cubicBezTo>
                    <a:pt x="10604" y="13877"/>
                    <a:pt x="10656" y="13641"/>
                    <a:pt x="10864" y="13472"/>
                  </a:cubicBezTo>
                  <a:cubicBezTo>
                    <a:pt x="10871" y="13466"/>
                    <a:pt x="10871" y="13466"/>
                    <a:pt x="10871" y="13466"/>
                  </a:cubicBezTo>
                  <a:cubicBezTo>
                    <a:pt x="10877" y="13458"/>
                    <a:pt x="10877" y="13458"/>
                    <a:pt x="10877" y="13458"/>
                  </a:cubicBezTo>
                  <a:cubicBezTo>
                    <a:pt x="11422" y="12734"/>
                    <a:pt x="11871" y="11901"/>
                    <a:pt x="12285" y="10838"/>
                  </a:cubicBezTo>
                  <a:cubicBezTo>
                    <a:pt x="12401" y="10509"/>
                    <a:pt x="12458" y="10154"/>
                    <a:pt x="12458" y="9790"/>
                  </a:cubicBezTo>
                  <a:cubicBezTo>
                    <a:pt x="12458" y="9091"/>
                    <a:pt x="12249" y="8359"/>
                    <a:pt x="11851" y="7722"/>
                  </a:cubicBezTo>
                  <a:cubicBezTo>
                    <a:pt x="11795" y="7536"/>
                    <a:pt x="11759" y="7339"/>
                    <a:pt x="11725" y="7146"/>
                  </a:cubicBezTo>
                  <a:cubicBezTo>
                    <a:pt x="11678" y="6877"/>
                    <a:pt x="11627" y="6600"/>
                    <a:pt x="11522" y="6347"/>
                  </a:cubicBezTo>
                  <a:cubicBezTo>
                    <a:pt x="11525" y="6240"/>
                    <a:pt x="11581" y="6134"/>
                    <a:pt x="11655" y="6094"/>
                  </a:cubicBezTo>
                  <a:cubicBezTo>
                    <a:pt x="11758" y="6094"/>
                    <a:pt x="11867" y="6071"/>
                    <a:pt x="11971" y="6051"/>
                  </a:cubicBezTo>
                  <a:cubicBezTo>
                    <a:pt x="12261" y="5994"/>
                    <a:pt x="12444" y="5971"/>
                    <a:pt x="12551" y="6197"/>
                  </a:cubicBezTo>
                  <a:cubicBezTo>
                    <a:pt x="12583" y="6258"/>
                    <a:pt x="12583" y="6258"/>
                    <a:pt x="12583" y="6258"/>
                  </a:cubicBezTo>
                  <a:cubicBezTo>
                    <a:pt x="12649" y="6233"/>
                    <a:pt x="12649" y="6233"/>
                    <a:pt x="12649" y="6233"/>
                  </a:cubicBezTo>
                  <a:cubicBezTo>
                    <a:pt x="12845" y="6160"/>
                    <a:pt x="12967" y="5976"/>
                    <a:pt x="13013" y="5694"/>
                  </a:cubicBezTo>
                  <a:cubicBezTo>
                    <a:pt x="13046" y="5472"/>
                    <a:pt x="12948" y="5313"/>
                    <a:pt x="12853" y="5179"/>
                  </a:cubicBezTo>
                  <a:cubicBezTo>
                    <a:pt x="12736" y="5004"/>
                    <a:pt x="12555" y="4958"/>
                    <a:pt x="12395" y="4917"/>
                  </a:cubicBezTo>
                  <a:cubicBezTo>
                    <a:pt x="12241" y="4878"/>
                    <a:pt x="12109" y="4845"/>
                    <a:pt x="12042" y="4707"/>
                  </a:cubicBezTo>
                  <a:cubicBezTo>
                    <a:pt x="11802" y="4296"/>
                    <a:pt x="10417" y="4220"/>
                    <a:pt x="9849" y="4429"/>
                  </a:cubicBezTo>
                  <a:cubicBezTo>
                    <a:pt x="9158" y="4746"/>
                    <a:pt x="9146" y="5355"/>
                    <a:pt x="9135" y="5945"/>
                  </a:cubicBezTo>
                  <a:cubicBezTo>
                    <a:pt x="9128" y="6341"/>
                    <a:pt x="9120" y="6749"/>
                    <a:pt x="8901" y="7059"/>
                  </a:cubicBezTo>
                  <a:cubicBezTo>
                    <a:pt x="8745" y="7322"/>
                    <a:pt x="8553" y="7537"/>
                    <a:pt x="8350" y="7766"/>
                  </a:cubicBezTo>
                  <a:cubicBezTo>
                    <a:pt x="8167" y="7971"/>
                    <a:pt x="7977" y="8185"/>
                    <a:pt x="7817" y="8433"/>
                  </a:cubicBezTo>
                  <a:cubicBezTo>
                    <a:pt x="7684" y="8649"/>
                    <a:pt x="7522" y="8851"/>
                    <a:pt x="7351" y="9068"/>
                  </a:cubicBezTo>
                  <a:cubicBezTo>
                    <a:pt x="7031" y="9469"/>
                    <a:pt x="6702" y="9884"/>
                    <a:pt x="6580" y="10378"/>
                  </a:cubicBezTo>
                  <a:cubicBezTo>
                    <a:pt x="5661" y="12877"/>
                    <a:pt x="4567" y="16817"/>
                    <a:pt x="4534" y="16926"/>
                  </a:cubicBezTo>
                  <a:cubicBezTo>
                    <a:pt x="4500" y="17035"/>
                    <a:pt x="4432" y="17193"/>
                    <a:pt x="4430" y="17376"/>
                  </a:cubicBezTo>
                  <a:cubicBezTo>
                    <a:pt x="4429" y="17558"/>
                    <a:pt x="4476" y="17611"/>
                    <a:pt x="4433" y="17762"/>
                  </a:cubicBezTo>
                  <a:cubicBezTo>
                    <a:pt x="4378" y="17960"/>
                    <a:pt x="4293" y="18360"/>
                    <a:pt x="4277" y="18489"/>
                  </a:cubicBezTo>
                  <a:cubicBezTo>
                    <a:pt x="4261" y="18618"/>
                    <a:pt x="4396" y="18673"/>
                    <a:pt x="4572" y="18678"/>
                  </a:cubicBezTo>
                  <a:cubicBezTo>
                    <a:pt x="4728" y="18681"/>
                    <a:pt x="5258" y="18429"/>
                    <a:pt x="5508" y="18241"/>
                  </a:cubicBezTo>
                  <a:cubicBezTo>
                    <a:pt x="5641" y="18159"/>
                    <a:pt x="5749" y="18092"/>
                    <a:pt x="5839" y="18011"/>
                  </a:cubicBezTo>
                  <a:cubicBezTo>
                    <a:pt x="6442" y="17496"/>
                    <a:pt x="6442" y="17496"/>
                    <a:pt x="6442" y="17496"/>
                  </a:cubicBezTo>
                  <a:cubicBezTo>
                    <a:pt x="6933" y="17029"/>
                    <a:pt x="7461" y="16527"/>
                    <a:pt x="7587" y="16408"/>
                  </a:cubicBezTo>
                  <a:cubicBezTo>
                    <a:pt x="7682" y="16430"/>
                    <a:pt x="7724" y="16457"/>
                    <a:pt x="7731" y="16504"/>
                  </a:cubicBezTo>
                  <a:cubicBezTo>
                    <a:pt x="7738" y="16823"/>
                    <a:pt x="7951" y="17167"/>
                    <a:pt x="8240" y="17324"/>
                  </a:cubicBezTo>
                  <a:cubicBezTo>
                    <a:pt x="8248" y="17333"/>
                    <a:pt x="8261" y="17347"/>
                    <a:pt x="8261" y="17347"/>
                  </a:cubicBezTo>
                  <a:cubicBezTo>
                    <a:pt x="8268" y="17353"/>
                    <a:pt x="8275" y="17363"/>
                    <a:pt x="8282" y="17371"/>
                  </a:cubicBezTo>
                  <a:cubicBezTo>
                    <a:pt x="8234" y="17401"/>
                    <a:pt x="8159" y="17405"/>
                    <a:pt x="8079" y="17408"/>
                  </a:cubicBezTo>
                  <a:cubicBezTo>
                    <a:pt x="7933" y="17411"/>
                    <a:pt x="7739" y="17420"/>
                    <a:pt x="7656" y="17627"/>
                  </a:cubicBezTo>
                  <a:cubicBezTo>
                    <a:pt x="7590" y="17634"/>
                    <a:pt x="7360" y="17655"/>
                    <a:pt x="7360" y="17655"/>
                  </a:cubicBezTo>
                  <a:cubicBezTo>
                    <a:pt x="6941" y="17687"/>
                    <a:pt x="6507" y="17720"/>
                    <a:pt x="6206" y="18085"/>
                  </a:cubicBezTo>
                  <a:cubicBezTo>
                    <a:pt x="6094" y="18223"/>
                    <a:pt x="5979" y="18336"/>
                    <a:pt x="5869" y="18446"/>
                  </a:cubicBezTo>
                  <a:cubicBezTo>
                    <a:pt x="5761" y="18552"/>
                    <a:pt x="5651" y="18662"/>
                    <a:pt x="5545" y="18792"/>
                  </a:cubicBezTo>
                  <a:cubicBezTo>
                    <a:pt x="5519" y="18802"/>
                    <a:pt x="5426" y="18840"/>
                    <a:pt x="5426" y="18840"/>
                  </a:cubicBezTo>
                  <a:cubicBezTo>
                    <a:pt x="5075" y="18977"/>
                    <a:pt x="4716" y="19119"/>
                    <a:pt x="4386" y="19311"/>
                  </a:cubicBezTo>
                  <a:cubicBezTo>
                    <a:pt x="2060" y="17447"/>
                    <a:pt x="535" y="14348"/>
                    <a:pt x="535" y="10846"/>
                  </a:cubicBezTo>
                  <a:cubicBezTo>
                    <a:pt x="535" y="5160"/>
                    <a:pt x="4556" y="533"/>
                    <a:pt x="9500" y="533"/>
                  </a:cubicBezTo>
                  <a:cubicBezTo>
                    <a:pt x="14445" y="533"/>
                    <a:pt x="18466" y="5160"/>
                    <a:pt x="18466" y="10846"/>
                  </a:cubicBezTo>
                  <a:cubicBezTo>
                    <a:pt x="18466" y="14801"/>
                    <a:pt x="16521" y="18242"/>
                    <a:pt x="13672" y="19972"/>
                  </a:cubicBezTo>
                  <a:close/>
                  <a:moveTo>
                    <a:pt x="9873" y="6233"/>
                  </a:moveTo>
                  <a:lnTo>
                    <a:pt x="9873" y="6233"/>
                  </a:lnTo>
                  <a:cubicBezTo>
                    <a:pt x="9952" y="6132"/>
                    <a:pt x="10079" y="6017"/>
                    <a:pt x="9996" y="5875"/>
                  </a:cubicBezTo>
                  <a:cubicBezTo>
                    <a:pt x="9901" y="6013"/>
                    <a:pt x="9742" y="5878"/>
                    <a:pt x="9636" y="5922"/>
                  </a:cubicBezTo>
                  <a:cubicBezTo>
                    <a:pt x="9636" y="6017"/>
                    <a:pt x="9636" y="6017"/>
                    <a:pt x="9636" y="6017"/>
                  </a:cubicBezTo>
                  <a:cubicBezTo>
                    <a:pt x="9707" y="6115"/>
                    <a:pt x="9755" y="6207"/>
                    <a:pt x="9873" y="6233"/>
                  </a:cubicBezTo>
                  <a:close/>
                  <a:moveTo>
                    <a:pt x="5275" y="17627"/>
                  </a:moveTo>
                  <a:lnTo>
                    <a:pt x="5275" y="17627"/>
                  </a:lnTo>
                  <a:cubicBezTo>
                    <a:pt x="5207" y="17699"/>
                    <a:pt x="5160" y="17825"/>
                    <a:pt x="5157" y="17869"/>
                  </a:cubicBezTo>
                  <a:cubicBezTo>
                    <a:pt x="5248" y="17805"/>
                    <a:pt x="5263" y="17718"/>
                    <a:pt x="5275" y="17627"/>
                  </a:cubicBezTo>
                  <a:close/>
                  <a:moveTo>
                    <a:pt x="6552" y="13771"/>
                  </a:moveTo>
                  <a:lnTo>
                    <a:pt x="6552" y="13771"/>
                  </a:lnTo>
                  <a:cubicBezTo>
                    <a:pt x="6468" y="13732"/>
                    <a:pt x="6295" y="13838"/>
                    <a:pt x="6432" y="13895"/>
                  </a:cubicBezTo>
                  <a:cubicBezTo>
                    <a:pt x="6473" y="13858"/>
                    <a:pt x="6512" y="13796"/>
                    <a:pt x="6576" y="13819"/>
                  </a:cubicBezTo>
                  <a:cubicBezTo>
                    <a:pt x="6563" y="13808"/>
                    <a:pt x="6547" y="13796"/>
                    <a:pt x="6552" y="13771"/>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8" name="Freeform 2">
              <a:extLst>
                <a:ext uri="{FF2B5EF4-FFF2-40B4-BE49-F238E27FC236}">
                  <a16:creationId xmlns:a16="http://schemas.microsoft.com/office/drawing/2014/main" id="{9400E188-7F75-01B9-E5D6-520885468E73}"/>
                </a:ext>
              </a:extLst>
            </p:cNvPr>
            <p:cNvSpPr>
              <a:spLocks noChangeArrowheads="1"/>
            </p:cNvSpPr>
            <p:nvPr/>
          </p:nvSpPr>
          <p:spPr bwMode="auto">
            <a:xfrm>
              <a:off x="2284019" y="4186632"/>
              <a:ext cx="648672" cy="206306"/>
            </a:xfrm>
            <a:custGeom>
              <a:avLst/>
              <a:gdLst>
                <a:gd name="T0" fmla="*/ 425840 w 1789"/>
                <a:gd name="T1" fmla="*/ 2524 h 590"/>
                <a:gd name="T2" fmla="*/ 425840 w 1789"/>
                <a:gd name="T3" fmla="*/ 2524 h 590"/>
                <a:gd name="T4" fmla="*/ 410709 w 1789"/>
                <a:gd name="T5" fmla="*/ 3606 h 590"/>
                <a:gd name="T6" fmla="*/ 0 w 1789"/>
                <a:gd name="T7" fmla="*/ 38218 h 590"/>
                <a:gd name="T8" fmla="*/ 11168 w 1789"/>
                <a:gd name="T9" fmla="*/ 173425 h 590"/>
                <a:gd name="T10" fmla="*/ 411430 w 1789"/>
                <a:gd name="T11" fmla="*/ 140254 h 590"/>
                <a:gd name="T12" fmla="*/ 492851 w 1789"/>
                <a:gd name="T13" fmla="*/ 139173 h 590"/>
                <a:gd name="T14" fmla="*/ 533201 w 1789"/>
                <a:gd name="T15" fmla="*/ 187486 h 590"/>
                <a:gd name="T16" fmla="*/ 532481 w 1789"/>
                <a:gd name="T17" fmla="*/ 198303 h 590"/>
                <a:gd name="T18" fmla="*/ 531040 w 1789"/>
                <a:gd name="T19" fmla="*/ 212364 h 590"/>
                <a:gd name="T20" fmla="*/ 542929 w 1789"/>
                <a:gd name="T21" fmla="*/ 211643 h 590"/>
                <a:gd name="T22" fmla="*/ 644165 w 1789"/>
                <a:gd name="T23" fmla="*/ 202990 h 590"/>
                <a:gd name="T24" fmla="*/ 643804 w 1789"/>
                <a:gd name="T25" fmla="*/ 180275 h 590"/>
                <a:gd name="T26" fmla="*/ 643804 w 1789"/>
                <a:gd name="T27" fmla="*/ 171262 h 590"/>
                <a:gd name="T28" fmla="*/ 641643 w 1789"/>
                <a:gd name="T29" fmla="*/ 150350 h 590"/>
                <a:gd name="T30" fmla="*/ 590845 w 1789"/>
                <a:gd name="T31" fmla="*/ 38579 h 590"/>
                <a:gd name="T32" fmla="*/ 501137 w 1789"/>
                <a:gd name="T33" fmla="*/ 2163 h 590"/>
                <a:gd name="T34" fmla="*/ 425840 w 1789"/>
                <a:gd name="T35" fmla="*/ 2524 h 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9" h="590">
                  <a:moveTo>
                    <a:pt x="1182" y="7"/>
                  </a:moveTo>
                  <a:lnTo>
                    <a:pt x="1182" y="7"/>
                  </a:lnTo>
                  <a:cubicBezTo>
                    <a:pt x="1140" y="10"/>
                    <a:pt x="1140" y="10"/>
                    <a:pt x="1140" y="10"/>
                  </a:cubicBezTo>
                  <a:cubicBezTo>
                    <a:pt x="0" y="106"/>
                    <a:pt x="0" y="106"/>
                    <a:pt x="0" y="106"/>
                  </a:cubicBezTo>
                  <a:cubicBezTo>
                    <a:pt x="31" y="481"/>
                    <a:pt x="31" y="481"/>
                    <a:pt x="31" y="481"/>
                  </a:cubicBezTo>
                  <a:cubicBezTo>
                    <a:pt x="1142" y="389"/>
                    <a:pt x="1142" y="389"/>
                    <a:pt x="1142" y="389"/>
                  </a:cubicBezTo>
                  <a:cubicBezTo>
                    <a:pt x="1252" y="378"/>
                    <a:pt x="1326" y="377"/>
                    <a:pt x="1368" y="386"/>
                  </a:cubicBezTo>
                  <a:cubicBezTo>
                    <a:pt x="1432" y="397"/>
                    <a:pt x="1474" y="448"/>
                    <a:pt x="1480" y="520"/>
                  </a:cubicBezTo>
                  <a:cubicBezTo>
                    <a:pt x="1478" y="550"/>
                    <a:pt x="1478" y="550"/>
                    <a:pt x="1478" y="550"/>
                  </a:cubicBezTo>
                  <a:cubicBezTo>
                    <a:pt x="1474" y="589"/>
                    <a:pt x="1474" y="589"/>
                    <a:pt x="1474" y="589"/>
                  </a:cubicBezTo>
                  <a:cubicBezTo>
                    <a:pt x="1507" y="587"/>
                    <a:pt x="1507" y="587"/>
                    <a:pt x="1507" y="587"/>
                  </a:cubicBezTo>
                  <a:cubicBezTo>
                    <a:pt x="1788" y="563"/>
                    <a:pt x="1788" y="563"/>
                    <a:pt x="1788" y="563"/>
                  </a:cubicBezTo>
                  <a:cubicBezTo>
                    <a:pt x="1787" y="500"/>
                    <a:pt x="1787" y="500"/>
                    <a:pt x="1787" y="500"/>
                  </a:cubicBezTo>
                  <a:cubicBezTo>
                    <a:pt x="1787" y="475"/>
                    <a:pt x="1787" y="475"/>
                    <a:pt x="1787" y="475"/>
                  </a:cubicBezTo>
                  <a:cubicBezTo>
                    <a:pt x="1781" y="417"/>
                    <a:pt x="1781" y="417"/>
                    <a:pt x="1781" y="417"/>
                  </a:cubicBezTo>
                  <a:cubicBezTo>
                    <a:pt x="1771" y="286"/>
                    <a:pt x="1722" y="178"/>
                    <a:pt x="1640" y="107"/>
                  </a:cubicBezTo>
                  <a:cubicBezTo>
                    <a:pt x="1580" y="55"/>
                    <a:pt x="1487" y="17"/>
                    <a:pt x="1391" y="6"/>
                  </a:cubicBezTo>
                  <a:cubicBezTo>
                    <a:pt x="1342" y="0"/>
                    <a:pt x="1258" y="0"/>
                    <a:pt x="1182" y="7"/>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9" name="Freeform 3">
              <a:extLst>
                <a:ext uri="{FF2B5EF4-FFF2-40B4-BE49-F238E27FC236}">
                  <a16:creationId xmlns:a16="http://schemas.microsoft.com/office/drawing/2014/main" id="{A97CB8E6-E315-2C8C-EB8F-BFB59B7B2F31}"/>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0" name="Freeform 4">
              <a:extLst>
                <a:ext uri="{FF2B5EF4-FFF2-40B4-BE49-F238E27FC236}">
                  <a16:creationId xmlns:a16="http://schemas.microsoft.com/office/drawing/2014/main" id="{902C6614-E355-C569-8F42-52E522C3353C}"/>
                </a:ext>
              </a:extLst>
            </p:cNvPr>
            <p:cNvSpPr>
              <a:spLocks noChangeArrowheads="1"/>
            </p:cNvSpPr>
            <p:nvPr/>
          </p:nvSpPr>
          <p:spPr bwMode="auto">
            <a:xfrm>
              <a:off x="2136584" y="3832948"/>
              <a:ext cx="117940" cy="117894"/>
            </a:xfrm>
            <a:custGeom>
              <a:avLst/>
              <a:gdLst>
                <a:gd name="T0" fmla="*/ 49085 w 288"/>
                <a:gd name="T1" fmla="*/ 101397 h 288"/>
                <a:gd name="T2" fmla="*/ 49085 w 288"/>
                <a:gd name="T3" fmla="*/ 101397 h 288"/>
                <a:gd name="T4" fmla="*/ 0 w 288"/>
                <a:gd name="T5" fmla="*/ 51952 h 288"/>
                <a:gd name="T6" fmla="*/ 0 w 288"/>
                <a:gd name="T7" fmla="*/ 49444 h 288"/>
                <a:gd name="T8" fmla="*/ 53027 w 288"/>
                <a:gd name="T9" fmla="*/ 1075 h 288"/>
                <a:gd name="T10" fmla="*/ 102112 w 288"/>
                <a:gd name="T11" fmla="*/ 53027 h 288"/>
                <a:gd name="T12" fmla="*/ 49085 w 288"/>
                <a:gd name="T13" fmla="*/ 101397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88">
                  <a:moveTo>
                    <a:pt x="137" y="283"/>
                  </a:moveTo>
                  <a:lnTo>
                    <a:pt x="137" y="283"/>
                  </a:lnTo>
                  <a:cubicBezTo>
                    <a:pt x="58" y="280"/>
                    <a:pt x="0" y="221"/>
                    <a:pt x="0" y="145"/>
                  </a:cubicBezTo>
                  <a:cubicBezTo>
                    <a:pt x="0" y="138"/>
                    <a:pt x="0" y="138"/>
                    <a:pt x="0" y="138"/>
                  </a:cubicBezTo>
                  <a:cubicBezTo>
                    <a:pt x="2" y="60"/>
                    <a:pt x="67" y="0"/>
                    <a:pt x="148" y="3"/>
                  </a:cubicBezTo>
                  <a:cubicBezTo>
                    <a:pt x="227" y="5"/>
                    <a:pt x="287" y="69"/>
                    <a:pt x="285" y="148"/>
                  </a:cubicBezTo>
                  <a:cubicBezTo>
                    <a:pt x="282" y="226"/>
                    <a:pt x="217" y="287"/>
                    <a:pt x="137" y="283"/>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 name="Freeform 5">
              <a:extLst>
                <a:ext uri="{FF2B5EF4-FFF2-40B4-BE49-F238E27FC236}">
                  <a16:creationId xmlns:a16="http://schemas.microsoft.com/office/drawing/2014/main" id="{6FD5730E-D0D3-FE72-410E-CEF3CCA93541}"/>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2" name="Freeform 6">
              <a:extLst>
                <a:ext uri="{FF2B5EF4-FFF2-40B4-BE49-F238E27FC236}">
                  <a16:creationId xmlns:a16="http://schemas.microsoft.com/office/drawing/2014/main" id="{4824C897-ECFB-EBAF-0926-B725D4CC3CB4}"/>
                </a:ext>
              </a:extLst>
            </p:cNvPr>
            <p:cNvSpPr>
              <a:spLocks noChangeArrowheads="1"/>
            </p:cNvSpPr>
            <p:nvPr/>
          </p:nvSpPr>
          <p:spPr bwMode="auto">
            <a:xfrm>
              <a:off x="2136584" y="3744518"/>
              <a:ext cx="0" cy="0"/>
            </a:xfrm>
            <a:custGeom>
              <a:avLst/>
              <a:gdLst>
                <a:gd name="T0" fmla="*/ 0 w 1"/>
                <a:gd name="T1" fmla="*/ 794 h 2"/>
                <a:gd name="T2" fmla="*/ 0 w 1"/>
                <a:gd name="T3" fmla="*/ 0 h 2"/>
                <a:gd name="T4" fmla="*/ 0 w 1"/>
                <a:gd name="T5" fmla="*/ 794 h 2"/>
                <a:gd name="T6" fmla="*/ 0 60000 65536"/>
                <a:gd name="T7" fmla="*/ 0 60000 65536"/>
                <a:gd name="T8" fmla="*/ 0 60000 65536"/>
              </a:gdLst>
              <a:ahLst/>
              <a:cxnLst>
                <a:cxn ang="T6">
                  <a:pos x="T0" y="T1"/>
                </a:cxn>
                <a:cxn ang="T7">
                  <a:pos x="T2" y="T3"/>
                </a:cxn>
                <a:cxn ang="T8">
                  <a:pos x="T4" y="T5"/>
                </a:cxn>
              </a:cxnLst>
              <a:rect l="0" t="0" r="r" b="b"/>
              <a:pathLst>
                <a:path w="1" h="2">
                  <a:moveTo>
                    <a:pt x="0" y="1"/>
                  </a:moveTo>
                  <a:lnTo>
                    <a:pt x="0" y="0"/>
                  </a:lnTo>
                  <a:lnTo>
                    <a:pt x="0" y="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3" name="Freeform 7">
              <a:extLst>
                <a:ext uri="{FF2B5EF4-FFF2-40B4-BE49-F238E27FC236}">
                  <a16:creationId xmlns:a16="http://schemas.microsoft.com/office/drawing/2014/main" id="{5A6F8A93-D8D1-91CF-99AE-EC1E21112F8F}"/>
                </a:ext>
              </a:extLst>
            </p:cNvPr>
            <p:cNvSpPr>
              <a:spLocks noChangeArrowheads="1"/>
            </p:cNvSpPr>
            <p:nvPr/>
          </p:nvSpPr>
          <p:spPr bwMode="auto">
            <a:xfrm>
              <a:off x="2166078" y="3685571"/>
              <a:ext cx="88446" cy="117894"/>
            </a:xfrm>
            <a:custGeom>
              <a:avLst/>
              <a:gdLst>
                <a:gd name="T0" fmla="*/ 52669 w 288"/>
                <a:gd name="T1" fmla="*/ 722 h 286"/>
                <a:gd name="T2" fmla="*/ 52669 w 288"/>
                <a:gd name="T3" fmla="*/ 722 h 286"/>
                <a:gd name="T4" fmla="*/ 102113 w 288"/>
                <a:gd name="T5" fmla="*/ 53398 h 286"/>
                <a:gd name="T6" fmla="*/ 49444 w 288"/>
                <a:gd name="T7" fmla="*/ 102106 h 286"/>
                <a:gd name="T8" fmla="*/ 13257 w 288"/>
                <a:gd name="T9" fmla="*/ 85870 h 286"/>
                <a:gd name="T10" fmla="*/ 0 w 288"/>
                <a:gd name="T11" fmla="*/ 51594 h 286"/>
                <a:gd name="T12" fmla="*/ 0 w 288"/>
                <a:gd name="T13" fmla="*/ 49429 h 286"/>
                <a:gd name="T14" fmla="*/ 52669 w 288"/>
                <a:gd name="T15" fmla="*/ 722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286">
                  <a:moveTo>
                    <a:pt x="147" y="2"/>
                  </a:moveTo>
                  <a:lnTo>
                    <a:pt x="147" y="2"/>
                  </a:lnTo>
                  <a:cubicBezTo>
                    <a:pt x="227" y="5"/>
                    <a:pt x="287" y="70"/>
                    <a:pt x="285" y="148"/>
                  </a:cubicBezTo>
                  <a:cubicBezTo>
                    <a:pt x="283" y="226"/>
                    <a:pt x="218" y="285"/>
                    <a:pt x="138" y="283"/>
                  </a:cubicBezTo>
                  <a:cubicBezTo>
                    <a:pt x="98" y="281"/>
                    <a:pt x="63" y="265"/>
                    <a:pt x="37" y="238"/>
                  </a:cubicBezTo>
                  <a:cubicBezTo>
                    <a:pt x="13" y="212"/>
                    <a:pt x="0" y="179"/>
                    <a:pt x="0" y="143"/>
                  </a:cubicBezTo>
                  <a:cubicBezTo>
                    <a:pt x="0" y="137"/>
                    <a:pt x="0" y="137"/>
                    <a:pt x="0" y="137"/>
                  </a:cubicBezTo>
                  <a:cubicBezTo>
                    <a:pt x="2" y="59"/>
                    <a:pt x="67" y="0"/>
                    <a:pt x="147" y="2"/>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4" name="Freeform 8">
              <a:extLst>
                <a:ext uri="{FF2B5EF4-FFF2-40B4-BE49-F238E27FC236}">
                  <a16:creationId xmlns:a16="http://schemas.microsoft.com/office/drawing/2014/main" id="{07F37B71-666C-12FD-B75F-CB0658C9495E}"/>
                </a:ext>
              </a:extLst>
            </p:cNvPr>
            <p:cNvSpPr>
              <a:spLocks noChangeArrowheads="1"/>
            </p:cNvSpPr>
            <p:nvPr/>
          </p:nvSpPr>
          <p:spPr bwMode="auto">
            <a:xfrm>
              <a:off x="2313494" y="3007687"/>
              <a:ext cx="530731" cy="530525"/>
            </a:xfrm>
            <a:custGeom>
              <a:avLst/>
              <a:gdLst>
                <a:gd name="T0" fmla="*/ 106710 w 1506"/>
                <a:gd name="T1" fmla="*/ 5046 h 1502"/>
                <a:gd name="T2" fmla="*/ 106710 w 1506"/>
                <a:gd name="T3" fmla="*/ 5046 h 1502"/>
                <a:gd name="T4" fmla="*/ 71741 w 1506"/>
                <a:gd name="T5" fmla="*/ 63793 h 1502"/>
                <a:gd name="T6" fmla="*/ 32446 w 1506"/>
                <a:gd name="T7" fmla="*/ 180205 h 1502"/>
                <a:gd name="T8" fmla="*/ 225678 w 1506"/>
                <a:gd name="T9" fmla="*/ 512865 h 1502"/>
                <a:gd name="T10" fmla="*/ 527784 w 1506"/>
                <a:gd name="T11" fmla="*/ 280760 h 1502"/>
                <a:gd name="T12" fmla="*/ 501827 w 1506"/>
                <a:gd name="T13" fmla="*/ 67036 h 1502"/>
                <a:gd name="T14" fmla="*/ 499664 w 1506"/>
                <a:gd name="T15" fmla="*/ 62711 h 1502"/>
                <a:gd name="T16" fmla="*/ 293814 w 1506"/>
                <a:gd name="T17" fmla="*/ 23427 h 1502"/>
                <a:gd name="T18" fmla="*/ 254879 w 1506"/>
                <a:gd name="T19" fmla="*/ 223455 h 1502"/>
                <a:gd name="T20" fmla="*/ 360868 w 1506"/>
                <a:gd name="T21" fmla="*/ 243638 h 1502"/>
                <a:gd name="T22" fmla="*/ 373486 w 1506"/>
                <a:gd name="T23" fmla="*/ 178403 h 1502"/>
                <a:gd name="T24" fmla="*/ 412061 w 1506"/>
                <a:gd name="T25" fmla="*/ 185612 h 1502"/>
                <a:gd name="T26" fmla="*/ 415305 w 1506"/>
                <a:gd name="T27" fmla="*/ 222373 h 1502"/>
                <a:gd name="T28" fmla="*/ 411700 w 1506"/>
                <a:gd name="T29" fmla="*/ 260217 h 1502"/>
                <a:gd name="T30" fmla="*/ 351495 w 1506"/>
                <a:gd name="T31" fmla="*/ 357888 h 1502"/>
                <a:gd name="T32" fmla="*/ 256321 w 1506"/>
                <a:gd name="T33" fmla="*/ 376269 h 1502"/>
                <a:gd name="T34" fmla="*/ 149971 w 1506"/>
                <a:gd name="T35" fmla="*/ 193180 h 1502"/>
                <a:gd name="T36" fmla="*/ 218468 w 1506"/>
                <a:gd name="T37" fmla="*/ 42168 h 1502"/>
                <a:gd name="T38" fmla="*/ 232528 w 1506"/>
                <a:gd name="T39" fmla="*/ 23427 h 1502"/>
                <a:gd name="T40" fmla="*/ 109955 w 1506"/>
                <a:gd name="T41" fmla="*/ 0 h 1502"/>
                <a:gd name="T42" fmla="*/ 106710 w 1506"/>
                <a:gd name="T43" fmla="*/ 5046 h 1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6" h="1502">
                  <a:moveTo>
                    <a:pt x="296" y="14"/>
                  </a:moveTo>
                  <a:lnTo>
                    <a:pt x="296" y="14"/>
                  </a:lnTo>
                  <a:cubicBezTo>
                    <a:pt x="246" y="87"/>
                    <a:pt x="228" y="115"/>
                    <a:pt x="199" y="177"/>
                  </a:cubicBezTo>
                  <a:cubicBezTo>
                    <a:pt x="150" y="274"/>
                    <a:pt x="111" y="388"/>
                    <a:pt x="90" y="500"/>
                  </a:cubicBezTo>
                  <a:cubicBezTo>
                    <a:pt x="0" y="973"/>
                    <a:pt x="215" y="1343"/>
                    <a:pt x="626" y="1423"/>
                  </a:cubicBezTo>
                  <a:cubicBezTo>
                    <a:pt x="1032" y="1501"/>
                    <a:pt x="1376" y="1236"/>
                    <a:pt x="1464" y="779"/>
                  </a:cubicBezTo>
                  <a:cubicBezTo>
                    <a:pt x="1505" y="560"/>
                    <a:pt x="1478" y="339"/>
                    <a:pt x="1392" y="186"/>
                  </a:cubicBezTo>
                  <a:cubicBezTo>
                    <a:pt x="1386" y="174"/>
                    <a:pt x="1386" y="174"/>
                    <a:pt x="1386" y="174"/>
                  </a:cubicBezTo>
                  <a:cubicBezTo>
                    <a:pt x="815" y="65"/>
                    <a:pt x="815" y="65"/>
                    <a:pt x="815" y="65"/>
                  </a:cubicBezTo>
                  <a:cubicBezTo>
                    <a:pt x="707" y="620"/>
                    <a:pt x="707" y="620"/>
                    <a:pt x="707" y="620"/>
                  </a:cubicBezTo>
                  <a:cubicBezTo>
                    <a:pt x="1001" y="676"/>
                    <a:pt x="1001" y="676"/>
                    <a:pt x="1001" y="676"/>
                  </a:cubicBezTo>
                  <a:cubicBezTo>
                    <a:pt x="1001" y="676"/>
                    <a:pt x="1028" y="533"/>
                    <a:pt x="1036" y="495"/>
                  </a:cubicBezTo>
                  <a:cubicBezTo>
                    <a:pt x="1066" y="501"/>
                    <a:pt x="1119" y="511"/>
                    <a:pt x="1143" y="515"/>
                  </a:cubicBezTo>
                  <a:cubicBezTo>
                    <a:pt x="1148" y="549"/>
                    <a:pt x="1152" y="584"/>
                    <a:pt x="1152" y="617"/>
                  </a:cubicBezTo>
                  <a:cubicBezTo>
                    <a:pt x="1152" y="652"/>
                    <a:pt x="1148" y="688"/>
                    <a:pt x="1142" y="722"/>
                  </a:cubicBezTo>
                  <a:cubicBezTo>
                    <a:pt x="1119" y="839"/>
                    <a:pt x="1060" y="936"/>
                    <a:pt x="975" y="993"/>
                  </a:cubicBezTo>
                  <a:cubicBezTo>
                    <a:pt x="898" y="1045"/>
                    <a:pt x="807" y="1063"/>
                    <a:pt x="711" y="1044"/>
                  </a:cubicBezTo>
                  <a:cubicBezTo>
                    <a:pt x="478" y="999"/>
                    <a:pt x="364" y="805"/>
                    <a:pt x="416" y="536"/>
                  </a:cubicBezTo>
                  <a:cubicBezTo>
                    <a:pt x="444" y="396"/>
                    <a:pt x="511" y="248"/>
                    <a:pt x="606" y="117"/>
                  </a:cubicBezTo>
                  <a:cubicBezTo>
                    <a:pt x="645" y="65"/>
                    <a:pt x="645" y="65"/>
                    <a:pt x="645" y="65"/>
                  </a:cubicBezTo>
                  <a:cubicBezTo>
                    <a:pt x="305" y="0"/>
                    <a:pt x="305" y="0"/>
                    <a:pt x="305" y="0"/>
                  </a:cubicBezTo>
                  <a:lnTo>
                    <a:pt x="296"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5" name="Freeform 9">
              <a:extLst>
                <a:ext uri="{FF2B5EF4-FFF2-40B4-BE49-F238E27FC236}">
                  <a16:creationId xmlns:a16="http://schemas.microsoft.com/office/drawing/2014/main" id="{C6EC4F23-C11B-C6E9-4C6D-3C3FFF8F33FB}"/>
                </a:ext>
              </a:extLst>
            </p:cNvPr>
            <p:cNvSpPr>
              <a:spLocks noChangeArrowheads="1"/>
            </p:cNvSpPr>
            <p:nvPr/>
          </p:nvSpPr>
          <p:spPr bwMode="auto">
            <a:xfrm>
              <a:off x="2490405" y="2506626"/>
              <a:ext cx="589701" cy="501061"/>
            </a:xfrm>
            <a:custGeom>
              <a:avLst/>
              <a:gdLst>
                <a:gd name="T0" fmla="*/ 51872 w 1635"/>
                <a:gd name="T1" fmla="*/ 26603 h 1444"/>
                <a:gd name="T2" fmla="*/ 51872 w 1635"/>
                <a:gd name="T3" fmla="*/ 26603 h 1444"/>
                <a:gd name="T4" fmla="*/ 0 w 1635"/>
                <a:gd name="T5" fmla="*/ 163571 h 1444"/>
                <a:gd name="T6" fmla="*/ 391921 w 1635"/>
                <a:gd name="T7" fmla="*/ 518754 h 1444"/>
                <a:gd name="T8" fmla="*/ 442352 w 1635"/>
                <a:gd name="T9" fmla="*/ 385380 h 1444"/>
                <a:gd name="T10" fmla="*/ 367426 w 1635"/>
                <a:gd name="T11" fmla="*/ 319592 h 1444"/>
                <a:gd name="T12" fmla="*/ 435868 w 1635"/>
                <a:gd name="T13" fmla="*/ 138406 h 1444"/>
                <a:gd name="T14" fmla="*/ 537090 w 1635"/>
                <a:gd name="T15" fmla="*/ 135890 h 1444"/>
                <a:gd name="T16" fmla="*/ 588602 w 1635"/>
                <a:gd name="T17" fmla="*/ 0 h 1444"/>
                <a:gd name="T18" fmla="*/ 51872 w 1635"/>
                <a:gd name="T19" fmla="*/ 26603 h 1444"/>
                <a:gd name="T20" fmla="*/ 326000 w 1635"/>
                <a:gd name="T21" fmla="*/ 141282 h 1444"/>
                <a:gd name="T22" fmla="*/ 326000 w 1635"/>
                <a:gd name="T23" fmla="*/ 141282 h 1444"/>
                <a:gd name="T24" fmla="*/ 285295 w 1635"/>
                <a:gd name="T25" fmla="*/ 248772 h 1444"/>
                <a:gd name="T26" fmla="*/ 167503 w 1635"/>
                <a:gd name="T27" fmla="*/ 145596 h 1444"/>
                <a:gd name="T28" fmla="*/ 326000 w 1635"/>
                <a:gd name="T29" fmla="*/ 141282 h 1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5" h="1444">
                  <a:moveTo>
                    <a:pt x="144" y="74"/>
                  </a:moveTo>
                  <a:lnTo>
                    <a:pt x="144" y="74"/>
                  </a:lnTo>
                  <a:cubicBezTo>
                    <a:pt x="0" y="455"/>
                    <a:pt x="0" y="455"/>
                    <a:pt x="0" y="455"/>
                  </a:cubicBezTo>
                  <a:cubicBezTo>
                    <a:pt x="1088" y="1443"/>
                    <a:pt x="1088" y="1443"/>
                    <a:pt x="1088" y="1443"/>
                  </a:cubicBezTo>
                  <a:cubicBezTo>
                    <a:pt x="1228" y="1072"/>
                    <a:pt x="1228" y="1072"/>
                    <a:pt x="1228" y="1072"/>
                  </a:cubicBezTo>
                  <a:cubicBezTo>
                    <a:pt x="1228" y="1072"/>
                    <a:pt x="1044" y="911"/>
                    <a:pt x="1020" y="889"/>
                  </a:cubicBezTo>
                  <a:cubicBezTo>
                    <a:pt x="1032" y="858"/>
                    <a:pt x="1199" y="416"/>
                    <a:pt x="1210" y="385"/>
                  </a:cubicBezTo>
                  <a:cubicBezTo>
                    <a:pt x="1241" y="385"/>
                    <a:pt x="1491" y="378"/>
                    <a:pt x="1491" y="378"/>
                  </a:cubicBezTo>
                  <a:cubicBezTo>
                    <a:pt x="1634" y="0"/>
                    <a:pt x="1634" y="0"/>
                    <a:pt x="1634" y="0"/>
                  </a:cubicBezTo>
                  <a:lnTo>
                    <a:pt x="144" y="74"/>
                  </a:lnTo>
                  <a:close/>
                  <a:moveTo>
                    <a:pt x="905" y="393"/>
                  </a:moveTo>
                  <a:lnTo>
                    <a:pt x="905" y="393"/>
                  </a:lnTo>
                  <a:cubicBezTo>
                    <a:pt x="884" y="448"/>
                    <a:pt x="812" y="640"/>
                    <a:pt x="792" y="692"/>
                  </a:cubicBezTo>
                  <a:cubicBezTo>
                    <a:pt x="749" y="654"/>
                    <a:pt x="537" y="468"/>
                    <a:pt x="465" y="405"/>
                  </a:cubicBezTo>
                  <a:cubicBezTo>
                    <a:pt x="561" y="403"/>
                    <a:pt x="846" y="396"/>
                    <a:pt x="905" y="393"/>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6" name="Freeform 10">
              <a:extLst>
                <a:ext uri="{FF2B5EF4-FFF2-40B4-BE49-F238E27FC236}">
                  <a16:creationId xmlns:a16="http://schemas.microsoft.com/office/drawing/2014/main" id="{CAB7A329-3E2C-7B2A-FEF6-597A1FB16A2C}"/>
                </a:ext>
              </a:extLst>
            </p:cNvPr>
            <p:cNvSpPr>
              <a:spLocks noChangeArrowheads="1"/>
            </p:cNvSpPr>
            <p:nvPr/>
          </p:nvSpPr>
          <p:spPr bwMode="auto">
            <a:xfrm>
              <a:off x="2284019" y="3567676"/>
              <a:ext cx="501237" cy="560008"/>
            </a:xfrm>
            <a:custGeom>
              <a:avLst/>
              <a:gdLst>
                <a:gd name="T0" fmla="*/ 5767 w 1405"/>
                <a:gd name="T1" fmla="*/ 196378 h 1542"/>
                <a:gd name="T2" fmla="*/ 5767 w 1405"/>
                <a:gd name="T3" fmla="*/ 196378 h 1542"/>
                <a:gd name="T4" fmla="*/ 0 w 1405"/>
                <a:gd name="T5" fmla="*/ 343032 h 1542"/>
                <a:gd name="T6" fmla="*/ 485508 w 1405"/>
                <a:gd name="T7" fmla="*/ 555265 h 1542"/>
                <a:gd name="T8" fmla="*/ 491275 w 1405"/>
                <a:gd name="T9" fmla="*/ 411854 h 1542"/>
                <a:gd name="T10" fmla="*/ 398643 w 1405"/>
                <a:gd name="T11" fmla="*/ 374020 h 1542"/>
                <a:gd name="T12" fmla="*/ 405491 w 1405"/>
                <a:gd name="T13" fmla="*/ 180164 h 1542"/>
                <a:gd name="T14" fmla="*/ 500646 w 1405"/>
                <a:gd name="T15" fmla="*/ 145572 h 1542"/>
                <a:gd name="T16" fmla="*/ 506053 w 1405"/>
                <a:gd name="T17" fmla="*/ 0 h 1542"/>
                <a:gd name="T18" fmla="*/ 5767 w 1405"/>
                <a:gd name="T19" fmla="*/ 196378 h 1542"/>
                <a:gd name="T20" fmla="*/ 302046 w 1405"/>
                <a:gd name="T21" fmla="*/ 218358 h 1542"/>
                <a:gd name="T22" fmla="*/ 302046 w 1405"/>
                <a:gd name="T23" fmla="*/ 218358 h 1542"/>
                <a:gd name="T24" fmla="*/ 298081 w 1405"/>
                <a:gd name="T25" fmla="*/ 332943 h 1542"/>
                <a:gd name="T26" fmla="*/ 153185 w 1405"/>
                <a:gd name="T27" fmla="*/ 272768 h 1542"/>
                <a:gd name="T28" fmla="*/ 302046 w 1405"/>
                <a:gd name="T29" fmla="*/ 218358 h 15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5" h="1542">
                  <a:moveTo>
                    <a:pt x="16" y="545"/>
                  </a:moveTo>
                  <a:lnTo>
                    <a:pt x="16" y="545"/>
                  </a:lnTo>
                  <a:cubicBezTo>
                    <a:pt x="0" y="952"/>
                    <a:pt x="0" y="952"/>
                    <a:pt x="0" y="952"/>
                  </a:cubicBezTo>
                  <a:cubicBezTo>
                    <a:pt x="1347" y="1541"/>
                    <a:pt x="1347" y="1541"/>
                    <a:pt x="1347" y="1541"/>
                  </a:cubicBezTo>
                  <a:cubicBezTo>
                    <a:pt x="1363" y="1143"/>
                    <a:pt x="1363" y="1143"/>
                    <a:pt x="1363" y="1143"/>
                  </a:cubicBezTo>
                  <a:cubicBezTo>
                    <a:pt x="1363" y="1143"/>
                    <a:pt x="1135" y="1051"/>
                    <a:pt x="1106" y="1038"/>
                  </a:cubicBezTo>
                  <a:cubicBezTo>
                    <a:pt x="1107" y="1004"/>
                    <a:pt x="1124" y="533"/>
                    <a:pt x="1125" y="500"/>
                  </a:cubicBezTo>
                  <a:cubicBezTo>
                    <a:pt x="1154" y="490"/>
                    <a:pt x="1389" y="404"/>
                    <a:pt x="1389" y="404"/>
                  </a:cubicBezTo>
                  <a:cubicBezTo>
                    <a:pt x="1404" y="0"/>
                    <a:pt x="1404" y="0"/>
                    <a:pt x="1404" y="0"/>
                  </a:cubicBezTo>
                  <a:lnTo>
                    <a:pt x="16" y="545"/>
                  </a:lnTo>
                  <a:close/>
                  <a:moveTo>
                    <a:pt x="838" y="606"/>
                  </a:moveTo>
                  <a:lnTo>
                    <a:pt x="838" y="606"/>
                  </a:lnTo>
                  <a:cubicBezTo>
                    <a:pt x="836" y="664"/>
                    <a:pt x="829" y="868"/>
                    <a:pt x="827" y="924"/>
                  </a:cubicBezTo>
                  <a:cubicBezTo>
                    <a:pt x="773" y="901"/>
                    <a:pt x="514" y="794"/>
                    <a:pt x="425" y="757"/>
                  </a:cubicBezTo>
                  <a:cubicBezTo>
                    <a:pt x="515" y="724"/>
                    <a:pt x="783" y="626"/>
                    <a:pt x="838" y="60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7" name="Freeform 11">
              <a:extLst>
                <a:ext uri="{FF2B5EF4-FFF2-40B4-BE49-F238E27FC236}">
                  <a16:creationId xmlns:a16="http://schemas.microsoft.com/office/drawing/2014/main" id="{A1C03CF3-93B0-C305-91F6-59875D68A51F}"/>
                </a:ext>
              </a:extLst>
            </p:cNvPr>
            <p:cNvSpPr>
              <a:spLocks noChangeArrowheads="1"/>
            </p:cNvSpPr>
            <p:nvPr/>
          </p:nvSpPr>
          <p:spPr bwMode="auto">
            <a:xfrm>
              <a:off x="2696810" y="1917154"/>
              <a:ext cx="619177" cy="530525"/>
            </a:xfrm>
            <a:custGeom>
              <a:avLst/>
              <a:gdLst>
                <a:gd name="T0" fmla="*/ 180871 w 1788"/>
                <a:gd name="T1" fmla="*/ 20858 h 1470"/>
                <a:gd name="T2" fmla="*/ 180871 w 1788"/>
                <a:gd name="T3" fmla="*/ 20858 h 1470"/>
                <a:gd name="T4" fmla="*/ 94571 w 1788"/>
                <a:gd name="T5" fmla="*/ 117955 h 1470"/>
                <a:gd name="T6" fmla="*/ 0 w 1788"/>
                <a:gd name="T7" fmla="*/ 279783 h 1470"/>
                <a:gd name="T8" fmla="*/ 424310 w 1788"/>
                <a:gd name="T9" fmla="*/ 528278 h 1470"/>
                <a:gd name="T10" fmla="*/ 492631 w 1788"/>
                <a:gd name="T11" fmla="*/ 410683 h 1470"/>
                <a:gd name="T12" fmla="*/ 326863 w 1788"/>
                <a:gd name="T13" fmla="*/ 313587 h 1470"/>
                <a:gd name="T14" fmla="*/ 330459 w 1788"/>
                <a:gd name="T15" fmla="*/ 307473 h 1470"/>
                <a:gd name="T16" fmla="*/ 348438 w 1788"/>
                <a:gd name="T17" fmla="*/ 281940 h 1470"/>
                <a:gd name="T18" fmla="*/ 434738 w 1788"/>
                <a:gd name="T19" fmla="*/ 268275 h 1470"/>
                <a:gd name="T20" fmla="*/ 478608 w 1788"/>
                <a:gd name="T21" fmla="*/ 273309 h 1470"/>
                <a:gd name="T22" fmla="*/ 511330 w 1788"/>
                <a:gd name="T23" fmla="*/ 277265 h 1470"/>
                <a:gd name="T24" fmla="*/ 534343 w 1788"/>
                <a:gd name="T25" fmla="*/ 280502 h 1470"/>
                <a:gd name="T26" fmla="*/ 555559 w 1788"/>
                <a:gd name="T27" fmla="*/ 282300 h 1470"/>
                <a:gd name="T28" fmla="*/ 568144 w 1788"/>
                <a:gd name="T29" fmla="*/ 283019 h 1470"/>
                <a:gd name="T30" fmla="*/ 642578 w 1788"/>
                <a:gd name="T31" fmla="*/ 155714 h 1470"/>
                <a:gd name="T32" fmla="*/ 619565 w 1788"/>
                <a:gd name="T33" fmla="*/ 153197 h 1470"/>
                <a:gd name="T34" fmla="*/ 590439 w 1788"/>
                <a:gd name="T35" fmla="*/ 150320 h 1470"/>
                <a:gd name="T36" fmla="*/ 555559 w 1788"/>
                <a:gd name="T37" fmla="*/ 146364 h 1470"/>
                <a:gd name="T38" fmla="*/ 482923 w 1788"/>
                <a:gd name="T39" fmla="*/ 139172 h 1470"/>
                <a:gd name="T40" fmla="*/ 382598 w 1788"/>
                <a:gd name="T41" fmla="*/ 145645 h 1470"/>
                <a:gd name="T42" fmla="*/ 382958 w 1788"/>
                <a:gd name="T43" fmla="*/ 139172 h 1470"/>
                <a:gd name="T44" fmla="*/ 380441 w 1788"/>
                <a:gd name="T45" fmla="*/ 112920 h 1470"/>
                <a:gd name="T46" fmla="*/ 316794 w 1788"/>
                <a:gd name="T47" fmla="*/ 25892 h 1470"/>
                <a:gd name="T48" fmla="*/ 180871 w 1788"/>
                <a:gd name="T49" fmla="*/ 20858 h 1470"/>
                <a:gd name="T50" fmla="*/ 184108 w 1788"/>
                <a:gd name="T51" fmla="*/ 173336 h 1470"/>
                <a:gd name="T52" fmla="*/ 184108 w 1788"/>
                <a:gd name="T53" fmla="*/ 173336 h 1470"/>
                <a:gd name="T54" fmla="*/ 217909 w 1788"/>
                <a:gd name="T55" fmla="*/ 141689 h 1470"/>
                <a:gd name="T56" fmla="*/ 249912 w 1788"/>
                <a:gd name="T57" fmla="*/ 148162 h 1470"/>
                <a:gd name="T58" fmla="*/ 272206 w 1788"/>
                <a:gd name="T59" fmla="*/ 184484 h 1470"/>
                <a:gd name="T60" fmla="*/ 265733 w 1788"/>
                <a:gd name="T61" fmla="*/ 206421 h 1470"/>
                <a:gd name="T62" fmla="*/ 258901 w 1788"/>
                <a:gd name="T63" fmla="*/ 219367 h 1470"/>
                <a:gd name="T64" fmla="*/ 255305 w 1788"/>
                <a:gd name="T65" fmla="*/ 227638 h 1470"/>
                <a:gd name="T66" fmla="*/ 235888 w 1788"/>
                <a:gd name="T67" fmla="*/ 260004 h 1470"/>
                <a:gd name="T68" fmla="*/ 159296 w 1788"/>
                <a:gd name="T69" fmla="*/ 215411 h 1470"/>
                <a:gd name="T70" fmla="*/ 184108 w 1788"/>
                <a:gd name="T71" fmla="*/ 173336 h 1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88" h="1470">
                  <a:moveTo>
                    <a:pt x="503" y="58"/>
                  </a:moveTo>
                  <a:lnTo>
                    <a:pt x="503" y="58"/>
                  </a:lnTo>
                  <a:cubicBezTo>
                    <a:pt x="409" y="108"/>
                    <a:pt x="361" y="162"/>
                    <a:pt x="263" y="328"/>
                  </a:cubicBezTo>
                  <a:cubicBezTo>
                    <a:pt x="0" y="778"/>
                    <a:pt x="0" y="778"/>
                    <a:pt x="0" y="778"/>
                  </a:cubicBezTo>
                  <a:cubicBezTo>
                    <a:pt x="1180" y="1469"/>
                    <a:pt x="1180" y="1469"/>
                    <a:pt x="1180" y="1469"/>
                  </a:cubicBezTo>
                  <a:cubicBezTo>
                    <a:pt x="1370" y="1142"/>
                    <a:pt x="1370" y="1142"/>
                    <a:pt x="1370" y="1142"/>
                  </a:cubicBezTo>
                  <a:cubicBezTo>
                    <a:pt x="1370" y="1142"/>
                    <a:pt x="950" y="896"/>
                    <a:pt x="909" y="872"/>
                  </a:cubicBezTo>
                  <a:cubicBezTo>
                    <a:pt x="913" y="863"/>
                    <a:pt x="919" y="855"/>
                    <a:pt x="919" y="855"/>
                  </a:cubicBezTo>
                  <a:cubicBezTo>
                    <a:pt x="948" y="806"/>
                    <a:pt x="950" y="801"/>
                    <a:pt x="969" y="784"/>
                  </a:cubicBezTo>
                  <a:cubicBezTo>
                    <a:pt x="1007" y="747"/>
                    <a:pt x="1097" y="733"/>
                    <a:pt x="1209" y="746"/>
                  </a:cubicBezTo>
                  <a:cubicBezTo>
                    <a:pt x="1331" y="760"/>
                    <a:pt x="1331" y="760"/>
                    <a:pt x="1331" y="760"/>
                  </a:cubicBezTo>
                  <a:cubicBezTo>
                    <a:pt x="1422" y="771"/>
                    <a:pt x="1422" y="771"/>
                    <a:pt x="1422" y="771"/>
                  </a:cubicBezTo>
                  <a:cubicBezTo>
                    <a:pt x="1486" y="780"/>
                    <a:pt x="1486" y="780"/>
                    <a:pt x="1486" y="780"/>
                  </a:cubicBezTo>
                  <a:cubicBezTo>
                    <a:pt x="1545" y="785"/>
                    <a:pt x="1545" y="785"/>
                    <a:pt x="1545" y="785"/>
                  </a:cubicBezTo>
                  <a:cubicBezTo>
                    <a:pt x="1580" y="787"/>
                    <a:pt x="1580" y="787"/>
                    <a:pt x="1580" y="787"/>
                  </a:cubicBezTo>
                  <a:cubicBezTo>
                    <a:pt x="1787" y="433"/>
                    <a:pt x="1787" y="433"/>
                    <a:pt x="1787" y="433"/>
                  </a:cubicBezTo>
                  <a:cubicBezTo>
                    <a:pt x="1723" y="426"/>
                    <a:pt x="1723" y="426"/>
                    <a:pt x="1723" y="426"/>
                  </a:cubicBezTo>
                  <a:cubicBezTo>
                    <a:pt x="1642" y="418"/>
                    <a:pt x="1642" y="418"/>
                    <a:pt x="1642" y="418"/>
                  </a:cubicBezTo>
                  <a:cubicBezTo>
                    <a:pt x="1545" y="407"/>
                    <a:pt x="1545" y="407"/>
                    <a:pt x="1545" y="407"/>
                  </a:cubicBezTo>
                  <a:cubicBezTo>
                    <a:pt x="1343" y="387"/>
                    <a:pt x="1343" y="387"/>
                    <a:pt x="1343" y="387"/>
                  </a:cubicBezTo>
                  <a:cubicBezTo>
                    <a:pt x="1219" y="373"/>
                    <a:pt x="1130" y="379"/>
                    <a:pt x="1064" y="405"/>
                  </a:cubicBezTo>
                  <a:cubicBezTo>
                    <a:pt x="1065" y="399"/>
                    <a:pt x="1065" y="392"/>
                    <a:pt x="1065" y="387"/>
                  </a:cubicBezTo>
                  <a:cubicBezTo>
                    <a:pt x="1065" y="361"/>
                    <a:pt x="1062" y="341"/>
                    <a:pt x="1058" y="314"/>
                  </a:cubicBezTo>
                  <a:cubicBezTo>
                    <a:pt x="1036" y="213"/>
                    <a:pt x="972" y="126"/>
                    <a:pt x="881" y="72"/>
                  </a:cubicBezTo>
                  <a:cubicBezTo>
                    <a:pt x="769" y="6"/>
                    <a:pt x="621" y="0"/>
                    <a:pt x="503" y="58"/>
                  </a:cubicBezTo>
                  <a:close/>
                  <a:moveTo>
                    <a:pt x="512" y="482"/>
                  </a:moveTo>
                  <a:lnTo>
                    <a:pt x="512" y="482"/>
                  </a:lnTo>
                  <a:cubicBezTo>
                    <a:pt x="542" y="433"/>
                    <a:pt x="572" y="403"/>
                    <a:pt x="606" y="394"/>
                  </a:cubicBezTo>
                  <a:cubicBezTo>
                    <a:pt x="633" y="387"/>
                    <a:pt x="662" y="394"/>
                    <a:pt x="695" y="412"/>
                  </a:cubicBezTo>
                  <a:cubicBezTo>
                    <a:pt x="736" y="436"/>
                    <a:pt x="757" y="472"/>
                    <a:pt x="757" y="513"/>
                  </a:cubicBezTo>
                  <a:cubicBezTo>
                    <a:pt x="757" y="533"/>
                    <a:pt x="751" y="554"/>
                    <a:pt x="739" y="574"/>
                  </a:cubicBezTo>
                  <a:cubicBezTo>
                    <a:pt x="720" y="610"/>
                    <a:pt x="720" y="610"/>
                    <a:pt x="720" y="610"/>
                  </a:cubicBezTo>
                  <a:cubicBezTo>
                    <a:pt x="710" y="633"/>
                    <a:pt x="710" y="633"/>
                    <a:pt x="710" y="633"/>
                  </a:cubicBezTo>
                  <a:cubicBezTo>
                    <a:pt x="710" y="633"/>
                    <a:pt x="673" y="694"/>
                    <a:pt x="656" y="723"/>
                  </a:cubicBezTo>
                  <a:cubicBezTo>
                    <a:pt x="622" y="703"/>
                    <a:pt x="479" y="619"/>
                    <a:pt x="443" y="599"/>
                  </a:cubicBezTo>
                  <a:cubicBezTo>
                    <a:pt x="462" y="567"/>
                    <a:pt x="512" y="482"/>
                    <a:pt x="512" y="482"/>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8" name="Freeform 12">
              <a:extLst>
                <a:ext uri="{FF2B5EF4-FFF2-40B4-BE49-F238E27FC236}">
                  <a16:creationId xmlns:a16="http://schemas.microsoft.com/office/drawing/2014/main" id="{D2C5EC99-826B-EE82-8737-E39A4BFE6760}"/>
                </a:ext>
              </a:extLst>
            </p:cNvPr>
            <p:cNvSpPr>
              <a:spLocks noChangeArrowheads="1"/>
            </p:cNvSpPr>
            <p:nvPr/>
          </p:nvSpPr>
          <p:spPr bwMode="auto">
            <a:xfrm>
              <a:off x="2991660" y="1445576"/>
              <a:ext cx="619177" cy="589472"/>
            </a:xfrm>
            <a:custGeom>
              <a:avLst/>
              <a:gdLst>
                <a:gd name="T0" fmla="*/ 0 w 1693"/>
                <a:gd name="T1" fmla="*/ 273794 h 1637"/>
                <a:gd name="T2" fmla="*/ 0 w 1693"/>
                <a:gd name="T3" fmla="*/ 273794 h 1637"/>
                <a:gd name="T4" fmla="*/ 378074 w 1693"/>
                <a:gd name="T5" fmla="*/ 588602 h 1637"/>
                <a:gd name="T6" fmla="*/ 609240 w 1693"/>
                <a:gd name="T7" fmla="*/ 310851 h 1637"/>
                <a:gd name="T8" fmla="*/ 527864 w 1693"/>
                <a:gd name="T9" fmla="*/ 243212 h 1637"/>
                <a:gd name="T10" fmla="*/ 384196 w 1693"/>
                <a:gd name="T11" fmla="*/ 416267 h 1637"/>
                <a:gd name="T12" fmla="*/ 311461 w 1693"/>
                <a:gd name="T13" fmla="*/ 356183 h 1637"/>
                <a:gd name="T14" fmla="*/ 445408 w 1693"/>
                <a:gd name="T15" fmla="*/ 194642 h 1637"/>
                <a:gd name="T16" fmla="*/ 362591 w 1693"/>
                <a:gd name="T17" fmla="*/ 125564 h 1637"/>
                <a:gd name="T18" fmla="*/ 228285 w 1693"/>
                <a:gd name="T19" fmla="*/ 286746 h 1637"/>
                <a:gd name="T20" fmla="*/ 169593 w 1693"/>
                <a:gd name="T21" fmla="*/ 237815 h 1637"/>
                <a:gd name="T22" fmla="*/ 310021 w 1693"/>
                <a:gd name="T23" fmla="*/ 69078 h 1637"/>
                <a:gd name="T24" fmla="*/ 227925 w 1693"/>
                <a:gd name="T25" fmla="*/ 0 h 1637"/>
                <a:gd name="T26" fmla="*/ 0 w 1693"/>
                <a:gd name="T27" fmla="*/ 273794 h 16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3" h="1637">
                  <a:moveTo>
                    <a:pt x="0" y="761"/>
                  </a:moveTo>
                  <a:lnTo>
                    <a:pt x="0" y="761"/>
                  </a:lnTo>
                  <a:cubicBezTo>
                    <a:pt x="1050" y="1636"/>
                    <a:pt x="1050" y="1636"/>
                    <a:pt x="1050" y="1636"/>
                  </a:cubicBezTo>
                  <a:cubicBezTo>
                    <a:pt x="1692" y="864"/>
                    <a:pt x="1692" y="864"/>
                    <a:pt x="1692" y="864"/>
                  </a:cubicBezTo>
                  <a:cubicBezTo>
                    <a:pt x="1466" y="676"/>
                    <a:pt x="1466" y="676"/>
                    <a:pt x="1466" y="676"/>
                  </a:cubicBezTo>
                  <a:cubicBezTo>
                    <a:pt x="1466" y="676"/>
                    <a:pt x="1098" y="1119"/>
                    <a:pt x="1067" y="1157"/>
                  </a:cubicBezTo>
                  <a:cubicBezTo>
                    <a:pt x="1035" y="1131"/>
                    <a:pt x="895" y="1015"/>
                    <a:pt x="865" y="990"/>
                  </a:cubicBezTo>
                  <a:cubicBezTo>
                    <a:pt x="895" y="952"/>
                    <a:pt x="1237" y="541"/>
                    <a:pt x="1237" y="541"/>
                  </a:cubicBezTo>
                  <a:cubicBezTo>
                    <a:pt x="1007" y="349"/>
                    <a:pt x="1007" y="349"/>
                    <a:pt x="1007" y="349"/>
                  </a:cubicBezTo>
                  <a:cubicBezTo>
                    <a:pt x="1007" y="349"/>
                    <a:pt x="665" y="760"/>
                    <a:pt x="634" y="797"/>
                  </a:cubicBezTo>
                  <a:cubicBezTo>
                    <a:pt x="604" y="772"/>
                    <a:pt x="500" y="686"/>
                    <a:pt x="471" y="661"/>
                  </a:cubicBezTo>
                  <a:cubicBezTo>
                    <a:pt x="502" y="623"/>
                    <a:pt x="861" y="192"/>
                    <a:pt x="861" y="192"/>
                  </a:cubicBezTo>
                  <a:cubicBezTo>
                    <a:pt x="633" y="0"/>
                    <a:pt x="633" y="0"/>
                    <a:pt x="633" y="0"/>
                  </a:cubicBezTo>
                  <a:lnTo>
                    <a:pt x="0" y="76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9" name="Freeform 13">
              <a:extLst>
                <a:ext uri="{FF2B5EF4-FFF2-40B4-BE49-F238E27FC236}">
                  <a16:creationId xmlns:a16="http://schemas.microsoft.com/office/drawing/2014/main" id="{CECBCA81-7B0E-53C1-CD76-E24A5DE22807}"/>
                </a:ext>
              </a:extLst>
            </p:cNvPr>
            <p:cNvSpPr>
              <a:spLocks noChangeArrowheads="1"/>
            </p:cNvSpPr>
            <p:nvPr/>
          </p:nvSpPr>
          <p:spPr bwMode="auto">
            <a:xfrm>
              <a:off x="3345481" y="1091892"/>
              <a:ext cx="442267" cy="589472"/>
            </a:xfrm>
            <a:custGeom>
              <a:avLst/>
              <a:gdLst>
                <a:gd name="T0" fmla="*/ 0 w 1254"/>
                <a:gd name="T1" fmla="*/ 219819 h 1652"/>
                <a:gd name="T2" fmla="*/ 0 w 1254"/>
                <a:gd name="T3" fmla="*/ 219819 h 1652"/>
                <a:gd name="T4" fmla="*/ 319622 w 1254"/>
                <a:gd name="T5" fmla="*/ 594952 h 1652"/>
                <a:gd name="T6" fmla="*/ 422447 w 1254"/>
                <a:gd name="T7" fmla="*/ 505943 h 1652"/>
                <a:gd name="T8" fmla="*/ 296971 w 1254"/>
                <a:gd name="T9" fmla="*/ 358196 h 1652"/>
                <a:gd name="T10" fmla="*/ 450490 w 1254"/>
                <a:gd name="T11" fmla="*/ 226665 h 1652"/>
                <a:gd name="T12" fmla="*/ 380023 w 1254"/>
                <a:gd name="T13" fmla="*/ 144143 h 1652"/>
                <a:gd name="T14" fmla="*/ 226144 w 1254"/>
                <a:gd name="T15" fmla="*/ 275674 h 1652"/>
                <a:gd name="T16" fmla="*/ 174012 w 1254"/>
                <a:gd name="T17" fmla="*/ 214413 h 1652"/>
                <a:gd name="T18" fmla="*/ 327891 w 1254"/>
                <a:gd name="T19" fmla="*/ 82522 h 1652"/>
                <a:gd name="T20" fmla="*/ 257423 w 1254"/>
                <a:gd name="T21" fmla="*/ 0 h 1652"/>
                <a:gd name="T22" fmla="*/ 0 w 1254"/>
                <a:gd name="T23" fmla="*/ 219819 h 16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4" h="1652">
                  <a:moveTo>
                    <a:pt x="0" y="610"/>
                  </a:moveTo>
                  <a:lnTo>
                    <a:pt x="0" y="610"/>
                  </a:lnTo>
                  <a:cubicBezTo>
                    <a:pt x="889" y="1651"/>
                    <a:pt x="889" y="1651"/>
                    <a:pt x="889" y="1651"/>
                  </a:cubicBezTo>
                  <a:cubicBezTo>
                    <a:pt x="1175" y="1404"/>
                    <a:pt x="1175" y="1404"/>
                    <a:pt x="1175" y="1404"/>
                  </a:cubicBezTo>
                  <a:cubicBezTo>
                    <a:pt x="1175" y="1404"/>
                    <a:pt x="857" y="1030"/>
                    <a:pt x="826" y="994"/>
                  </a:cubicBezTo>
                  <a:cubicBezTo>
                    <a:pt x="863" y="963"/>
                    <a:pt x="1253" y="629"/>
                    <a:pt x="1253" y="629"/>
                  </a:cubicBezTo>
                  <a:cubicBezTo>
                    <a:pt x="1057" y="400"/>
                    <a:pt x="1057" y="400"/>
                    <a:pt x="1057" y="400"/>
                  </a:cubicBezTo>
                  <a:cubicBezTo>
                    <a:pt x="1057" y="400"/>
                    <a:pt x="666" y="733"/>
                    <a:pt x="629" y="765"/>
                  </a:cubicBezTo>
                  <a:cubicBezTo>
                    <a:pt x="603" y="736"/>
                    <a:pt x="509" y="624"/>
                    <a:pt x="484" y="595"/>
                  </a:cubicBezTo>
                  <a:cubicBezTo>
                    <a:pt x="520" y="563"/>
                    <a:pt x="912" y="229"/>
                    <a:pt x="912" y="229"/>
                  </a:cubicBezTo>
                  <a:cubicBezTo>
                    <a:pt x="716" y="0"/>
                    <a:pt x="716" y="0"/>
                    <a:pt x="716" y="0"/>
                  </a:cubicBezTo>
                  <a:lnTo>
                    <a:pt x="0" y="61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0" name="Freeform 14">
              <a:extLst>
                <a:ext uri="{FF2B5EF4-FFF2-40B4-BE49-F238E27FC236}">
                  <a16:creationId xmlns:a16="http://schemas.microsoft.com/office/drawing/2014/main" id="{8F75C8D3-98D5-1B84-419A-89C242016F25}"/>
                </a:ext>
              </a:extLst>
            </p:cNvPr>
            <p:cNvSpPr>
              <a:spLocks noChangeArrowheads="1"/>
            </p:cNvSpPr>
            <p:nvPr/>
          </p:nvSpPr>
          <p:spPr bwMode="auto">
            <a:xfrm>
              <a:off x="3787748" y="708745"/>
              <a:ext cx="560226" cy="677884"/>
            </a:xfrm>
            <a:custGeom>
              <a:avLst/>
              <a:gdLst>
                <a:gd name="T0" fmla="*/ 69392 w 1616"/>
                <a:gd name="T1" fmla="*/ 83487 h 1844"/>
                <a:gd name="T2" fmla="*/ 69392 w 1616"/>
                <a:gd name="T3" fmla="*/ 83487 h 1844"/>
                <a:gd name="T4" fmla="*/ 130874 w 1616"/>
                <a:gd name="T5" fmla="*/ 102559 h 1844"/>
                <a:gd name="T6" fmla="*/ 113257 w 1616"/>
                <a:gd name="T7" fmla="*/ 164094 h 1844"/>
                <a:gd name="T8" fmla="*/ 52134 w 1616"/>
                <a:gd name="T9" fmla="*/ 145382 h 1844"/>
                <a:gd name="T10" fmla="*/ 69392 w 1616"/>
                <a:gd name="T11" fmla="*/ 83487 h 1844"/>
                <a:gd name="T12" fmla="*/ 201345 w 1616"/>
                <a:gd name="T13" fmla="*/ 11875 h 1844"/>
                <a:gd name="T14" fmla="*/ 201345 w 1616"/>
                <a:gd name="T15" fmla="*/ 11875 h 1844"/>
                <a:gd name="T16" fmla="*/ 262468 w 1616"/>
                <a:gd name="T17" fmla="*/ 30948 h 1844"/>
                <a:gd name="T18" fmla="*/ 245210 w 1616"/>
                <a:gd name="T19" fmla="*/ 92483 h 1844"/>
                <a:gd name="T20" fmla="*/ 183368 w 1616"/>
                <a:gd name="T21" fmla="*/ 73771 h 1844"/>
                <a:gd name="T22" fmla="*/ 201345 w 1616"/>
                <a:gd name="T23" fmla="*/ 11875 h 1844"/>
                <a:gd name="T24" fmla="*/ 64718 w 1616"/>
                <a:gd name="T25" fmla="*/ 74850 h 1844"/>
                <a:gd name="T26" fmla="*/ 64718 w 1616"/>
                <a:gd name="T27" fmla="*/ 74850 h 1844"/>
                <a:gd name="T28" fmla="*/ 65078 w 1616"/>
                <a:gd name="T29" fmla="*/ 74850 h 1844"/>
                <a:gd name="T30" fmla="*/ 64718 w 1616"/>
                <a:gd name="T31" fmla="*/ 74850 h 1844"/>
                <a:gd name="T32" fmla="*/ 189121 w 1616"/>
                <a:gd name="T33" fmla="*/ 145742 h 1844"/>
                <a:gd name="T34" fmla="*/ 189121 w 1616"/>
                <a:gd name="T35" fmla="*/ 145742 h 1844"/>
                <a:gd name="T36" fmla="*/ 67594 w 1616"/>
                <a:gd name="T37" fmla="*/ 499121 h 1844"/>
                <a:gd name="T38" fmla="*/ 427140 w 1616"/>
                <a:gd name="T39" fmla="*/ 590164 h 1844"/>
                <a:gd name="T40" fmla="*/ 580665 w 1616"/>
                <a:gd name="T41" fmla="*/ 352299 h 1844"/>
                <a:gd name="T42" fmla="*/ 551183 w 1616"/>
                <a:gd name="T43" fmla="*/ 237145 h 1844"/>
                <a:gd name="T44" fmla="*/ 405927 w 1616"/>
                <a:gd name="T45" fmla="*/ 119832 h 1844"/>
                <a:gd name="T46" fmla="*/ 189121 w 1616"/>
                <a:gd name="T47" fmla="*/ 145742 h 1844"/>
                <a:gd name="T48" fmla="*/ 427140 w 1616"/>
                <a:gd name="T49" fmla="*/ 590164 h 1844"/>
                <a:gd name="T50" fmla="*/ 427140 w 1616"/>
                <a:gd name="T51" fmla="*/ 590164 h 1844"/>
                <a:gd name="T52" fmla="*/ 351995 w 1616"/>
                <a:gd name="T53" fmla="*/ 236066 h 1844"/>
                <a:gd name="T54" fmla="*/ 351995 w 1616"/>
                <a:gd name="T55" fmla="*/ 236066 h 1844"/>
                <a:gd name="T56" fmla="*/ 430376 w 1616"/>
                <a:gd name="T57" fmla="*/ 305518 h 1844"/>
                <a:gd name="T58" fmla="*/ 442960 w 1616"/>
                <a:gd name="T59" fmla="*/ 406997 h 1844"/>
                <a:gd name="T60" fmla="*/ 375006 w 1616"/>
                <a:gd name="T61" fmla="*/ 487605 h 1844"/>
                <a:gd name="T62" fmla="*/ 268940 w 1616"/>
                <a:gd name="T63" fmla="*/ 502719 h 1844"/>
                <a:gd name="T64" fmla="*/ 190559 w 1616"/>
                <a:gd name="T65" fmla="*/ 434706 h 1844"/>
                <a:gd name="T66" fmla="*/ 170784 w 1616"/>
                <a:gd name="T67" fmla="*/ 363455 h 1844"/>
                <a:gd name="T68" fmla="*/ 245210 w 1616"/>
                <a:gd name="T69" fmla="*/ 251180 h 1844"/>
                <a:gd name="T70" fmla="*/ 351995 w 1616"/>
                <a:gd name="T71" fmla="*/ 236066 h 1844"/>
                <a:gd name="T72" fmla="*/ 196671 w 1616"/>
                <a:gd name="T73" fmla="*/ 3958 h 1844"/>
                <a:gd name="T74" fmla="*/ 196671 w 1616"/>
                <a:gd name="T75" fmla="*/ 3958 h 1844"/>
                <a:gd name="T76" fmla="*/ 196671 w 1616"/>
                <a:gd name="T77" fmla="*/ 3599 h 1844"/>
                <a:gd name="T78" fmla="*/ 196671 w 1616"/>
                <a:gd name="T79" fmla="*/ 3958 h 18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6" h="1844">
                  <a:moveTo>
                    <a:pt x="193" y="232"/>
                  </a:moveTo>
                  <a:lnTo>
                    <a:pt x="193" y="232"/>
                  </a:lnTo>
                  <a:cubicBezTo>
                    <a:pt x="254" y="199"/>
                    <a:pt x="329" y="221"/>
                    <a:pt x="364" y="285"/>
                  </a:cubicBezTo>
                  <a:cubicBezTo>
                    <a:pt x="397" y="347"/>
                    <a:pt x="375" y="423"/>
                    <a:pt x="315" y="456"/>
                  </a:cubicBezTo>
                  <a:cubicBezTo>
                    <a:pt x="252" y="489"/>
                    <a:pt x="178" y="466"/>
                    <a:pt x="145" y="404"/>
                  </a:cubicBezTo>
                  <a:cubicBezTo>
                    <a:pt x="110" y="341"/>
                    <a:pt x="132" y="266"/>
                    <a:pt x="193" y="232"/>
                  </a:cubicBezTo>
                  <a:close/>
                  <a:moveTo>
                    <a:pt x="560" y="33"/>
                  </a:moveTo>
                  <a:lnTo>
                    <a:pt x="560" y="33"/>
                  </a:lnTo>
                  <a:cubicBezTo>
                    <a:pt x="622" y="0"/>
                    <a:pt x="696" y="23"/>
                    <a:pt x="730" y="86"/>
                  </a:cubicBezTo>
                  <a:cubicBezTo>
                    <a:pt x="764" y="149"/>
                    <a:pt x="742" y="224"/>
                    <a:pt x="682" y="257"/>
                  </a:cubicBezTo>
                  <a:cubicBezTo>
                    <a:pt x="619" y="290"/>
                    <a:pt x="545" y="268"/>
                    <a:pt x="510" y="205"/>
                  </a:cubicBezTo>
                  <a:cubicBezTo>
                    <a:pt x="477" y="142"/>
                    <a:pt x="498" y="66"/>
                    <a:pt x="560" y="33"/>
                  </a:cubicBezTo>
                  <a:close/>
                  <a:moveTo>
                    <a:pt x="180" y="208"/>
                  </a:moveTo>
                  <a:lnTo>
                    <a:pt x="180" y="208"/>
                  </a:lnTo>
                  <a:cubicBezTo>
                    <a:pt x="181" y="208"/>
                    <a:pt x="181" y="208"/>
                    <a:pt x="181" y="208"/>
                  </a:cubicBezTo>
                  <a:lnTo>
                    <a:pt x="180" y="208"/>
                  </a:lnTo>
                  <a:close/>
                  <a:moveTo>
                    <a:pt x="526" y="405"/>
                  </a:moveTo>
                  <a:lnTo>
                    <a:pt x="526" y="405"/>
                  </a:lnTo>
                  <a:cubicBezTo>
                    <a:pt x="148" y="610"/>
                    <a:pt x="0" y="1042"/>
                    <a:pt x="188" y="1387"/>
                  </a:cubicBezTo>
                  <a:cubicBezTo>
                    <a:pt x="375" y="1731"/>
                    <a:pt x="814" y="1843"/>
                    <a:pt x="1188" y="1640"/>
                  </a:cubicBezTo>
                  <a:cubicBezTo>
                    <a:pt x="1462" y="1492"/>
                    <a:pt x="1615" y="1238"/>
                    <a:pt x="1615" y="979"/>
                  </a:cubicBezTo>
                  <a:cubicBezTo>
                    <a:pt x="1615" y="870"/>
                    <a:pt x="1589" y="761"/>
                    <a:pt x="1533" y="659"/>
                  </a:cubicBezTo>
                  <a:cubicBezTo>
                    <a:pt x="1447" y="501"/>
                    <a:pt x="1303" y="385"/>
                    <a:pt x="1129" y="333"/>
                  </a:cubicBezTo>
                  <a:cubicBezTo>
                    <a:pt x="934" y="275"/>
                    <a:pt x="720" y="301"/>
                    <a:pt x="526" y="405"/>
                  </a:cubicBezTo>
                  <a:close/>
                  <a:moveTo>
                    <a:pt x="1188" y="1640"/>
                  </a:moveTo>
                  <a:lnTo>
                    <a:pt x="1188" y="1640"/>
                  </a:lnTo>
                  <a:close/>
                  <a:moveTo>
                    <a:pt x="979" y="656"/>
                  </a:moveTo>
                  <a:lnTo>
                    <a:pt x="979" y="656"/>
                  </a:lnTo>
                  <a:cubicBezTo>
                    <a:pt x="1069" y="683"/>
                    <a:pt x="1145" y="749"/>
                    <a:pt x="1197" y="849"/>
                  </a:cubicBezTo>
                  <a:cubicBezTo>
                    <a:pt x="1246" y="940"/>
                    <a:pt x="1259" y="1040"/>
                    <a:pt x="1232" y="1131"/>
                  </a:cubicBezTo>
                  <a:cubicBezTo>
                    <a:pt x="1204" y="1225"/>
                    <a:pt x="1138" y="1304"/>
                    <a:pt x="1043" y="1355"/>
                  </a:cubicBezTo>
                  <a:cubicBezTo>
                    <a:pt x="943" y="1410"/>
                    <a:pt x="842" y="1424"/>
                    <a:pt x="748" y="1397"/>
                  </a:cubicBezTo>
                  <a:cubicBezTo>
                    <a:pt x="656" y="1369"/>
                    <a:pt x="581" y="1304"/>
                    <a:pt x="530" y="1208"/>
                  </a:cubicBezTo>
                  <a:cubicBezTo>
                    <a:pt x="493" y="1141"/>
                    <a:pt x="475" y="1073"/>
                    <a:pt x="475" y="1010"/>
                  </a:cubicBezTo>
                  <a:cubicBezTo>
                    <a:pt x="475" y="884"/>
                    <a:pt x="547" y="772"/>
                    <a:pt x="682" y="698"/>
                  </a:cubicBezTo>
                  <a:cubicBezTo>
                    <a:pt x="785" y="643"/>
                    <a:pt x="887" y="628"/>
                    <a:pt x="979" y="656"/>
                  </a:cubicBezTo>
                  <a:close/>
                  <a:moveTo>
                    <a:pt x="547" y="11"/>
                  </a:moveTo>
                  <a:lnTo>
                    <a:pt x="547" y="11"/>
                  </a:lnTo>
                  <a:cubicBezTo>
                    <a:pt x="547" y="10"/>
                    <a:pt x="547" y="10"/>
                    <a:pt x="547" y="10"/>
                  </a:cubicBezTo>
                  <a:lnTo>
                    <a:pt x="547" y="11"/>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1" name="Freeform 15">
              <a:extLst>
                <a:ext uri="{FF2B5EF4-FFF2-40B4-BE49-F238E27FC236}">
                  <a16:creationId xmlns:a16="http://schemas.microsoft.com/office/drawing/2014/main" id="{B28E2DCB-59B0-CC2E-D8AC-158282D345A9}"/>
                </a:ext>
              </a:extLst>
            </p:cNvPr>
            <p:cNvSpPr>
              <a:spLocks noChangeArrowheads="1"/>
            </p:cNvSpPr>
            <p:nvPr/>
          </p:nvSpPr>
          <p:spPr bwMode="auto">
            <a:xfrm>
              <a:off x="4377449" y="620314"/>
              <a:ext cx="560226" cy="530525"/>
            </a:xfrm>
            <a:custGeom>
              <a:avLst/>
              <a:gdLst>
                <a:gd name="T0" fmla="*/ 181936 w 1507"/>
                <a:gd name="T1" fmla="*/ 18746 h 1506"/>
                <a:gd name="T2" fmla="*/ 181936 w 1507"/>
                <a:gd name="T3" fmla="*/ 18746 h 1506"/>
                <a:gd name="T4" fmla="*/ 0 w 1507"/>
                <a:gd name="T5" fmla="*/ 65612 h 1506"/>
                <a:gd name="T6" fmla="*/ 123572 w 1507"/>
                <a:gd name="T7" fmla="*/ 542564 h 1506"/>
                <a:gd name="T8" fmla="*/ 255431 w 1507"/>
                <a:gd name="T9" fmla="*/ 508677 h 1506"/>
                <a:gd name="T10" fmla="*/ 207155 w 1507"/>
                <a:gd name="T11" fmla="*/ 321934 h 1506"/>
                <a:gd name="T12" fmla="*/ 214360 w 1507"/>
                <a:gd name="T13" fmla="*/ 320131 h 1506"/>
                <a:gd name="T14" fmla="*/ 244262 w 1507"/>
                <a:gd name="T15" fmla="*/ 314363 h 1506"/>
                <a:gd name="T16" fmla="*/ 315595 w 1507"/>
                <a:gd name="T17" fmla="*/ 366637 h 1506"/>
                <a:gd name="T18" fmla="*/ 342255 w 1507"/>
                <a:gd name="T19" fmla="*/ 401245 h 1506"/>
                <a:gd name="T20" fmla="*/ 363151 w 1507"/>
                <a:gd name="T21" fmla="*/ 427202 h 1506"/>
                <a:gd name="T22" fmla="*/ 377562 w 1507"/>
                <a:gd name="T23" fmla="*/ 445588 h 1506"/>
                <a:gd name="T24" fmla="*/ 390892 w 1507"/>
                <a:gd name="T25" fmla="*/ 462892 h 1506"/>
                <a:gd name="T26" fmla="*/ 399178 w 1507"/>
                <a:gd name="T27" fmla="*/ 471184 h 1506"/>
                <a:gd name="T28" fmla="*/ 542565 w 1507"/>
                <a:gd name="T29" fmla="*/ 434052 h 1506"/>
                <a:gd name="T30" fmla="*/ 527794 w 1507"/>
                <a:gd name="T31" fmla="*/ 416387 h 1506"/>
                <a:gd name="T32" fmla="*/ 509060 w 1507"/>
                <a:gd name="T33" fmla="*/ 393675 h 1506"/>
                <a:gd name="T34" fmla="*/ 487444 w 1507"/>
                <a:gd name="T35" fmla="*/ 366276 h 1506"/>
                <a:gd name="T36" fmla="*/ 468710 w 1507"/>
                <a:gd name="T37" fmla="*/ 343564 h 1506"/>
                <a:gd name="T38" fmla="*/ 440969 w 1507"/>
                <a:gd name="T39" fmla="*/ 309316 h 1506"/>
                <a:gd name="T40" fmla="*/ 366033 w 1507"/>
                <a:gd name="T41" fmla="*/ 242622 h 1506"/>
                <a:gd name="T42" fmla="*/ 387289 w 1507"/>
                <a:gd name="T43" fmla="*/ 217386 h 1506"/>
                <a:gd name="T44" fmla="*/ 408545 w 1507"/>
                <a:gd name="T45" fmla="*/ 145645 h 1506"/>
                <a:gd name="T46" fmla="*/ 404222 w 1507"/>
                <a:gd name="T47" fmla="*/ 111757 h 1506"/>
                <a:gd name="T48" fmla="*/ 311272 w 1507"/>
                <a:gd name="T49" fmla="*/ 11176 h 1506"/>
                <a:gd name="T50" fmla="*/ 181936 w 1507"/>
                <a:gd name="T51" fmla="*/ 18746 h 1506"/>
                <a:gd name="T52" fmla="*/ 181936 w 1507"/>
                <a:gd name="T53" fmla="*/ 18746 h 1506"/>
                <a:gd name="T54" fmla="*/ 181936 w 1507"/>
                <a:gd name="T55" fmla="*/ 18746 h 1506"/>
                <a:gd name="T56" fmla="*/ 206074 w 1507"/>
                <a:gd name="T57" fmla="*/ 121131 h 1506"/>
                <a:gd name="T58" fmla="*/ 206074 w 1507"/>
                <a:gd name="T59" fmla="*/ 121131 h 1506"/>
                <a:gd name="T60" fmla="*/ 252188 w 1507"/>
                <a:gd name="T61" fmla="*/ 123294 h 1506"/>
                <a:gd name="T62" fmla="*/ 269841 w 1507"/>
                <a:gd name="T63" fmla="*/ 150332 h 1506"/>
                <a:gd name="T64" fmla="*/ 271643 w 1507"/>
                <a:gd name="T65" fmla="*/ 163310 h 1506"/>
                <a:gd name="T66" fmla="*/ 239939 w 1507"/>
                <a:gd name="T67" fmla="*/ 202966 h 1506"/>
                <a:gd name="T68" fmla="*/ 226609 w 1507"/>
                <a:gd name="T69" fmla="*/ 207292 h 1506"/>
                <a:gd name="T70" fmla="*/ 217602 w 1507"/>
                <a:gd name="T71" fmla="*/ 210176 h 1506"/>
                <a:gd name="T72" fmla="*/ 180495 w 1507"/>
                <a:gd name="T73" fmla="*/ 219549 h 1506"/>
                <a:gd name="T74" fmla="*/ 158158 w 1507"/>
                <a:gd name="T75" fmla="*/ 133388 h 1506"/>
                <a:gd name="T76" fmla="*/ 206074 w 1507"/>
                <a:gd name="T77" fmla="*/ 121131 h 15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07" h="1506">
                  <a:moveTo>
                    <a:pt x="505" y="52"/>
                  </a:moveTo>
                  <a:lnTo>
                    <a:pt x="505" y="52"/>
                  </a:lnTo>
                  <a:cubicBezTo>
                    <a:pt x="0" y="182"/>
                    <a:pt x="0" y="182"/>
                    <a:pt x="0" y="182"/>
                  </a:cubicBezTo>
                  <a:cubicBezTo>
                    <a:pt x="343" y="1505"/>
                    <a:pt x="343" y="1505"/>
                    <a:pt x="343" y="1505"/>
                  </a:cubicBezTo>
                  <a:cubicBezTo>
                    <a:pt x="709" y="1411"/>
                    <a:pt x="709" y="1411"/>
                    <a:pt x="709" y="1411"/>
                  </a:cubicBezTo>
                  <a:cubicBezTo>
                    <a:pt x="709" y="1411"/>
                    <a:pt x="587" y="939"/>
                    <a:pt x="575" y="893"/>
                  </a:cubicBezTo>
                  <a:cubicBezTo>
                    <a:pt x="585" y="889"/>
                    <a:pt x="595" y="888"/>
                    <a:pt x="595" y="888"/>
                  </a:cubicBezTo>
                  <a:cubicBezTo>
                    <a:pt x="651" y="873"/>
                    <a:pt x="653" y="872"/>
                    <a:pt x="678" y="872"/>
                  </a:cubicBezTo>
                  <a:cubicBezTo>
                    <a:pt x="734" y="874"/>
                    <a:pt x="807" y="929"/>
                    <a:pt x="876" y="1017"/>
                  </a:cubicBezTo>
                  <a:cubicBezTo>
                    <a:pt x="950" y="1113"/>
                    <a:pt x="950" y="1113"/>
                    <a:pt x="950" y="1113"/>
                  </a:cubicBezTo>
                  <a:cubicBezTo>
                    <a:pt x="1008" y="1185"/>
                    <a:pt x="1008" y="1185"/>
                    <a:pt x="1008" y="1185"/>
                  </a:cubicBezTo>
                  <a:cubicBezTo>
                    <a:pt x="1048" y="1236"/>
                    <a:pt x="1048" y="1236"/>
                    <a:pt x="1048" y="1236"/>
                  </a:cubicBezTo>
                  <a:cubicBezTo>
                    <a:pt x="1085" y="1284"/>
                    <a:pt x="1085" y="1284"/>
                    <a:pt x="1085" y="1284"/>
                  </a:cubicBezTo>
                  <a:cubicBezTo>
                    <a:pt x="1108" y="1307"/>
                    <a:pt x="1108" y="1307"/>
                    <a:pt x="1108" y="1307"/>
                  </a:cubicBezTo>
                  <a:cubicBezTo>
                    <a:pt x="1506" y="1204"/>
                    <a:pt x="1506" y="1204"/>
                    <a:pt x="1506" y="1204"/>
                  </a:cubicBezTo>
                  <a:cubicBezTo>
                    <a:pt x="1465" y="1155"/>
                    <a:pt x="1465" y="1155"/>
                    <a:pt x="1465" y="1155"/>
                  </a:cubicBezTo>
                  <a:cubicBezTo>
                    <a:pt x="1413" y="1092"/>
                    <a:pt x="1413" y="1092"/>
                    <a:pt x="1413" y="1092"/>
                  </a:cubicBezTo>
                  <a:cubicBezTo>
                    <a:pt x="1353" y="1016"/>
                    <a:pt x="1353" y="1016"/>
                    <a:pt x="1353" y="1016"/>
                  </a:cubicBezTo>
                  <a:cubicBezTo>
                    <a:pt x="1301" y="953"/>
                    <a:pt x="1301" y="953"/>
                    <a:pt x="1301" y="953"/>
                  </a:cubicBezTo>
                  <a:cubicBezTo>
                    <a:pt x="1224" y="858"/>
                    <a:pt x="1224" y="858"/>
                    <a:pt x="1224" y="858"/>
                  </a:cubicBezTo>
                  <a:cubicBezTo>
                    <a:pt x="1147" y="760"/>
                    <a:pt x="1081" y="701"/>
                    <a:pt x="1016" y="673"/>
                  </a:cubicBezTo>
                  <a:cubicBezTo>
                    <a:pt x="1039" y="650"/>
                    <a:pt x="1055" y="631"/>
                    <a:pt x="1075" y="603"/>
                  </a:cubicBezTo>
                  <a:cubicBezTo>
                    <a:pt x="1114" y="544"/>
                    <a:pt x="1134" y="475"/>
                    <a:pt x="1134" y="404"/>
                  </a:cubicBezTo>
                  <a:cubicBezTo>
                    <a:pt x="1134" y="372"/>
                    <a:pt x="1130" y="340"/>
                    <a:pt x="1122" y="310"/>
                  </a:cubicBezTo>
                  <a:cubicBezTo>
                    <a:pt x="1089" y="183"/>
                    <a:pt x="987" y="73"/>
                    <a:pt x="864" y="31"/>
                  </a:cubicBezTo>
                  <a:cubicBezTo>
                    <a:pt x="765" y="0"/>
                    <a:pt x="691" y="4"/>
                    <a:pt x="505" y="52"/>
                  </a:cubicBezTo>
                  <a:close/>
                  <a:moveTo>
                    <a:pt x="505" y="52"/>
                  </a:moveTo>
                  <a:lnTo>
                    <a:pt x="505" y="52"/>
                  </a:lnTo>
                  <a:close/>
                  <a:moveTo>
                    <a:pt x="572" y="336"/>
                  </a:moveTo>
                  <a:lnTo>
                    <a:pt x="572" y="336"/>
                  </a:lnTo>
                  <a:cubicBezTo>
                    <a:pt x="626" y="321"/>
                    <a:pt x="670" y="324"/>
                    <a:pt x="700" y="342"/>
                  </a:cubicBezTo>
                  <a:cubicBezTo>
                    <a:pt x="723" y="356"/>
                    <a:pt x="740" y="381"/>
                    <a:pt x="749" y="417"/>
                  </a:cubicBezTo>
                  <a:cubicBezTo>
                    <a:pt x="753" y="430"/>
                    <a:pt x="754" y="442"/>
                    <a:pt x="754" y="453"/>
                  </a:cubicBezTo>
                  <a:cubicBezTo>
                    <a:pt x="754" y="506"/>
                    <a:pt x="722" y="547"/>
                    <a:pt x="666" y="563"/>
                  </a:cubicBezTo>
                  <a:cubicBezTo>
                    <a:pt x="629" y="575"/>
                    <a:pt x="629" y="575"/>
                    <a:pt x="629" y="575"/>
                  </a:cubicBezTo>
                  <a:cubicBezTo>
                    <a:pt x="604" y="583"/>
                    <a:pt x="604" y="583"/>
                    <a:pt x="604" y="583"/>
                  </a:cubicBezTo>
                  <a:cubicBezTo>
                    <a:pt x="604" y="583"/>
                    <a:pt x="534" y="601"/>
                    <a:pt x="501" y="609"/>
                  </a:cubicBezTo>
                  <a:cubicBezTo>
                    <a:pt x="491" y="571"/>
                    <a:pt x="450" y="409"/>
                    <a:pt x="439" y="370"/>
                  </a:cubicBezTo>
                  <a:cubicBezTo>
                    <a:pt x="476" y="360"/>
                    <a:pt x="572" y="336"/>
                    <a:pt x="572" y="33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2" name="Freeform 16">
              <a:extLst>
                <a:ext uri="{FF2B5EF4-FFF2-40B4-BE49-F238E27FC236}">
                  <a16:creationId xmlns:a16="http://schemas.microsoft.com/office/drawing/2014/main" id="{2BD6E2DA-E54E-6029-CFF5-19766911058A}"/>
                </a:ext>
              </a:extLst>
            </p:cNvPr>
            <p:cNvSpPr>
              <a:spLocks noChangeArrowheads="1"/>
            </p:cNvSpPr>
            <p:nvPr/>
          </p:nvSpPr>
          <p:spPr bwMode="auto">
            <a:xfrm>
              <a:off x="4967151" y="531903"/>
              <a:ext cx="412791" cy="501042"/>
            </a:xfrm>
            <a:custGeom>
              <a:avLst/>
              <a:gdLst>
                <a:gd name="T0" fmla="*/ 185854 w 1157"/>
                <a:gd name="T1" fmla="*/ 1439 h 1381"/>
                <a:gd name="T2" fmla="*/ 185854 w 1157"/>
                <a:gd name="T3" fmla="*/ 1439 h 1381"/>
                <a:gd name="T4" fmla="*/ 185854 w 1157"/>
                <a:gd name="T5" fmla="*/ 1439 h 1381"/>
                <a:gd name="T6" fmla="*/ 0 w 1157"/>
                <a:gd name="T7" fmla="*/ 4677 h 1381"/>
                <a:gd name="T8" fmla="*/ 9706 w 1157"/>
                <a:gd name="T9" fmla="*/ 496528 h 1381"/>
                <a:gd name="T10" fmla="*/ 230790 w 1157"/>
                <a:gd name="T11" fmla="*/ 492930 h 1381"/>
                <a:gd name="T12" fmla="*/ 320661 w 1157"/>
                <a:gd name="T13" fmla="*/ 479617 h 1381"/>
                <a:gd name="T14" fmla="*/ 415566 w 1157"/>
                <a:gd name="T15" fmla="*/ 344691 h 1381"/>
                <a:gd name="T16" fmla="*/ 415566 w 1157"/>
                <a:gd name="T17" fmla="*/ 341453 h 1381"/>
                <a:gd name="T18" fmla="*/ 327492 w 1157"/>
                <a:gd name="T19" fmla="*/ 218400 h 1381"/>
                <a:gd name="T20" fmla="*/ 376022 w 1157"/>
                <a:gd name="T21" fmla="*/ 126651 h 1381"/>
                <a:gd name="T22" fmla="*/ 376022 w 1157"/>
                <a:gd name="T23" fmla="*/ 124852 h 1381"/>
                <a:gd name="T24" fmla="*/ 278601 w 1157"/>
                <a:gd name="T25" fmla="*/ 8635 h 1381"/>
                <a:gd name="T26" fmla="*/ 185854 w 1157"/>
                <a:gd name="T27" fmla="*/ 1439 h 1381"/>
                <a:gd name="T28" fmla="*/ 173991 w 1157"/>
                <a:gd name="T29" fmla="*/ 105422 h 1381"/>
                <a:gd name="T30" fmla="*/ 173991 w 1157"/>
                <a:gd name="T31" fmla="*/ 105422 h 1381"/>
                <a:gd name="T32" fmla="*/ 231509 w 1157"/>
                <a:gd name="T33" fmla="*/ 118015 h 1381"/>
                <a:gd name="T34" fmla="*/ 240855 w 1157"/>
                <a:gd name="T35" fmla="*/ 145360 h 1381"/>
                <a:gd name="T36" fmla="*/ 240855 w 1157"/>
                <a:gd name="T37" fmla="*/ 147519 h 1381"/>
                <a:gd name="T38" fmla="*/ 173272 w 1157"/>
                <a:gd name="T39" fmla="*/ 189256 h 1381"/>
                <a:gd name="T40" fmla="*/ 139840 w 1157"/>
                <a:gd name="T41" fmla="*/ 189976 h 1381"/>
                <a:gd name="T42" fmla="*/ 138043 w 1157"/>
                <a:gd name="T43" fmla="*/ 106142 h 1381"/>
                <a:gd name="T44" fmla="*/ 173991 w 1157"/>
                <a:gd name="T45" fmla="*/ 105422 h 1381"/>
                <a:gd name="T46" fmla="*/ 184057 w 1157"/>
                <a:gd name="T47" fmla="*/ 293599 h 1381"/>
                <a:gd name="T48" fmla="*/ 184057 w 1157"/>
                <a:gd name="T49" fmla="*/ 293599 h 1381"/>
                <a:gd name="T50" fmla="*/ 267098 w 1157"/>
                <a:gd name="T51" fmla="*/ 308351 h 1381"/>
                <a:gd name="T52" fmla="*/ 277164 w 1157"/>
                <a:gd name="T53" fmla="*/ 338575 h 1381"/>
                <a:gd name="T54" fmla="*/ 277164 w 1157"/>
                <a:gd name="T55" fmla="*/ 340733 h 1381"/>
                <a:gd name="T56" fmla="*/ 191246 w 1157"/>
                <a:gd name="T57" fmla="*/ 387868 h 1381"/>
                <a:gd name="T58" fmla="*/ 144154 w 1157"/>
                <a:gd name="T59" fmla="*/ 388947 h 1381"/>
                <a:gd name="T60" fmla="*/ 141997 w 1157"/>
                <a:gd name="T61" fmla="*/ 294319 h 1381"/>
                <a:gd name="T62" fmla="*/ 184057 w 1157"/>
                <a:gd name="T63" fmla="*/ 293599 h 1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7" h="1381">
                  <a:moveTo>
                    <a:pt x="517" y="4"/>
                  </a:moveTo>
                  <a:lnTo>
                    <a:pt x="517" y="4"/>
                  </a:lnTo>
                  <a:cubicBezTo>
                    <a:pt x="0" y="13"/>
                    <a:pt x="0" y="13"/>
                    <a:pt x="0" y="13"/>
                  </a:cubicBezTo>
                  <a:cubicBezTo>
                    <a:pt x="27" y="1380"/>
                    <a:pt x="27" y="1380"/>
                    <a:pt x="27" y="1380"/>
                  </a:cubicBezTo>
                  <a:cubicBezTo>
                    <a:pt x="642" y="1370"/>
                    <a:pt x="642" y="1370"/>
                    <a:pt x="642" y="1370"/>
                  </a:cubicBezTo>
                  <a:cubicBezTo>
                    <a:pt x="755" y="1367"/>
                    <a:pt x="827" y="1357"/>
                    <a:pt x="892" y="1333"/>
                  </a:cubicBezTo>
                  <a:cubicBezTo>
                    <a:pt x="1058" y="1271"/>
                    <a:pt x="1156" y="1132"/>
                    <a:pt x="1156" y="958"/>
                  </a:cubicBezTo>
                  <a:cubicBezTo>
                    <a:pt x="1156" y="955"/>
                    <a:pt x="1156" y="952"/>
                    <a:pt x="1156" y="949"/>
                  </a:cubicBezTo>
                  <a:cubicBezTo>
                    <a:pt x="1152" y="783"/>
                    <a:pt x="1072" y="670"/>
                    <a:pt x="911" y="607"/>
                  </a:cubicBezTo>
                  <a:cubicBezTo>
                    <a:pt x="995" y="545"/>
                    <a:pt x="1046" y="451"/>
                    <a:pt x="1046" y="352"/>
                  </a:cubicBezTo>
                  <a:cubicBezTo>
                    <a:pt x="1046" y="351"/>
                    <a:pt x="1046" y="348"/>
                    <a:pt x="1046" y="347"/>
                  </a:cubicBezTo>
                  <a:cubicBezTo>
                    <a:pt x="1042" y="199"/>
                    <a:pt x="931" y="67"/>
                    <a:pt x="775" y="24"/>
                  </a:cubicBezTo>
                  <a:cubicBezTo>
                    <a:pt x="702" y="4"/>
                    <a:pt x="655" y="0"/>
                    <a:pt x="517" y="4"/>
                  </a:cubicBezTo>
                  <a:close/>
                  <a:moveTo>
                    <a:pt x="484" y="293"/>
                  </a:moveTo>
                  <a:lnTo>
                    <a:pt x="484" y="293"/>
                  </a:lnTo>
                  <a:cubicBezTo>
                    <a:pt x="565" y="290"/>
                    <a:pt x="617" y="302"/>
                    <a:pt x="644" y="328"/>
                  </a:cubicBezTo>
                  <a:cubicBezTo>
                    <a:pt x="660" y="345"/>
                    <a:pt x="670" y="370"/>
                    <a:pt x="670" y="404"/>
                  </a:cubicBezTo>
                  <a:cubicBezTo>
                    <a:pt x="670" y="406"/>
                    <a:pt x="670" y="409"/>
                    <a:pt x="670" y="410"/>
                  </a:cubicBezTo>
                  <a:cubicBezTo>
                    <a:pt x="670" y="482"/>
                    <a:pt x="639" y="522"/>
                    <a:pt x="482" y="526"/>
                  </a:cubicBezTo>
                  <a:cubicBezTo>
                    <a:pt x="482" y="526"/>
                    <a:pt x="422" y="527"/>
                    <a:pt x="389" y="528"/>
                  </a:cubicBezTo>
                  <a:cubicBezTo>
                    <a:pt x="389" y="488"/>
                    <a:pt x="385" y="334"/>
                    <a:pt x="384" y="295"/>
                  </a:cubicBezTo>
                  <a:cubicBezTo>
                    <a:pt x="417" y="294"/>
                    <a:pt x="484" y="293"/>
                    <a:pt x="484" y="293"/>
                  </a:cubicBezTo>
                  <a:close/>
                  <a:moveTo>
                    <a:pt x="512" y="816"/>
                  </a:moveTo>
                  <a:lnTo>
                    <a:pt x="512" y="816"/>
                  </a:lnTo>
                  <a:cubicBezTo>
                    <a:pt x="641" y="813"/>
                    <a:pt x="711" y="825"/>
                    <a:pt x="743" y="857"/>
                  </a:cubicBezTo>
                  <a:cubicBezTo>
                    <a:pt x="762" y="875"/>
                    <a:pt x="770" y="901"/>
                    <a:pt x="771" y="941"/>
                  </a:cubicBezTo>
                  <a:cubicBezTo>
                    <a:pt x="771" y="944"/>
                    <a:pt x="771" y="946"/>
                    <a:pt x="771" y="947"/>
                  </a:cubicBezTo>
                  <a:cubicBezTo>
                    <a:pt x="771" y="1032"/>
                    <a:pt x="732" y="1074"/>
                    <a:pt x="532" y="1078"/>
                  </a:cubicBezTo>
                  <a:cubicBezTo>
                    <a:pt x="532" y="1078"/>
                    <a:pt x="436" y="1080"/>
                    <a:pt x="401" y="1081"/>
                  </a:cubicBezTo>
                  <a:cubicBezTo>
                    <a:pt x="400" y="1039"/>
                    <a:pt x="396" y="858"/>
                    <a:pt x="395" y="818"/>
                  </a:cubicBezTo>
                  <a:cubicBezTo>
                    <a:pt x="430" y="817"/>
                    <a:pt x="512" y="816"/>
                    <a:pt x="512" y="81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3" name="Freeform 17">
              <a:extLst>
                <a:ext uri="{FF2B5EF4-FFF2-40B4-BE49-F238E27FC236}">
                  <a16:creationId xmlns:a16="http://schemas.microsoft.com/office/drawing/2014/main" id="{7383C0FD-067B-BD57-EC74-A651BA6C62AC}"/>
                </a:ext>
              </a:extLst>
            </p:cNvPr>
            <p:cNvSpPr>
              <a:spLocks noChangeArrowheads="1"/>
            </p:cNvSpPr>
            <p:nvPr/>
          </p:nvSpPr>
          <p:spPr bwMode="auto">
            <a:xfrm>
              <a:off x="5497882" y="561367"/>
              <a:ext cx="560226" cy="560008"/>
            </a:xfrm>
            <a:custGeom>
              <a:avLst/>
              <a:gdLst>
                <a:gd name="T0" fmla="*/ 15132 w 1529"/>
                <a:gd name="T1" fmla="*/ 262439 h 1539"/>
                <a:gd name="T2" fmla="*/ 15132 w 1529"/>
                <a:gd name="T3" fmla="*/ 262439 h 1539"/>
                <a:gd name="T4" fmla="*/ 17654 w 1529"/>
                <a:gd name="T5" fmla="*/ 407519 h 1539"/>
                <a:gd name="T6" fmla="*/ 60166 w 1529"/>
                <a:gd name="T7" fmla="*/ 470878 h 1539"/>
                <a:gd name="T8" fmla="*/ 194189 w 1529"/>
                <a:gd name="T9" fmla="*/ 541078 h 1539"/>
                <a:gd name="T10" fmla="*/ 274171 w 1529"/>
                <a:gd name="T11" fmla="*/ 552238 h 1539"/>
                <a:gd name="T12" fmla="*/ 409995 w 1529"/>
                <a:gd name="T13" fmla="*/ 511918 h 1539"/>
                <a:gd name="T14" fmla="*/ 471602 w 1529"/>
                <a:gd name="T15" fmla="*/ 424798 h 1539"/>
                <a:gd name="T16" fmla="*/ 487094 w 1529"/>
                <a:gd name="T17" fmla="*/ 374039 h 1539"/>
                <a:gd name="T18" fmla="*/ 487094 w 1529"/>
                <a:gd name="T19" fmla="*/ 374039 h 1539"/>
                <a:gd name="T20" fmla="*/ 550503 w 1529"/>
                <a:gd name="T21" fmla="*/ 115200 h 1539"/>
                <a:gd name="T22" fmla="*/ 418281 w 1529"/>
                <a:gd name="T23" fmla="*/ 82800 h 1539"/>
                <a:gd name="T24" fmla="*/ 360277 w 1529"/>
                <a:gd name="T25" fmla="*/ 319679 h 1539"/>
                <a:gd name="T26" fmla="*/ 351990 w 1529"/>
                <a:gd name="T27" fmla="*/ 352799 h 1539"/>
                <a:gd name="T28" fmla="*/ 342623 w 1529"/>
                <a:gd name="T29" fmla="*/ 378719 h 1539"/>
                <a:gd name="T30" fmla="*/ 224092 w 1529"/>
                <a:gd name="T31" fmla="*/ 430918 h 1539"/>
                <a:gd name="T32" fmla="*/ 145912 w 1529"/>
                <a:gd name="T33" fmla="*/ 357479 h 1539"/>
                <a:gd name="T34" fmla="*/ 153478 w 1529"/>
                <a:gd name="T35" fmla="*/ 269279 h 1539"/>
                <a:gd name="T36" fmla="*/ 212203 w 1529"/>
                <a:gd name="T37" fmla="*/ 32400 h 1539"/>
                <a:gd name="T38" fmla="*/ 79261 w 1529"/>
                <a:gd name="T39" fmla="*/ 0 h 1539"/>
                <a:gd name="T40" fmla="*/ 15132 w 1529"/>
                <a:gd name="T41" fmla="*/ 262439 h 1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9" h="1539">
                  <a:moveTo>
                    <a:pt x="42" y="729"/>
                  </a:moveTo>
                  <a:lnTo>
                    <a:pt x="42" y="729"/>
                  </a:lnTo>
                  <a:cubicBezTo>
                    <a:pt x="0" y="896"/>
                    <a:pt x="3" y="1017"/>
                    <a:pt x="49" y="1132"/>
                  </a:cubicBezTo>
                  <a:cubicBezTo>
                    <a:pt x="75" y="1194"/>
                    <a:pt x="115" y="1254"/>
                    <a:pt x="167" y="1308"/>
                  </a:cubicBezTo>
                  <a:cubicBezTo>
                    <a:pt x="264" y="1405"/>
                    <a:pt x="376" y="1463"/>
                    <a:pt x="539" y="1503"/>
                  </a:cubicBezTo>
                  <a:cubicBezTo>
                    <a:pt x="615" y="1521"/>
                    <a:pt x="689" y="1532"/>
                    <a:pt x="761" y="1534"/>
                  </a:cubicBezTo>
                  <a:cubicBezTo>
                    <a:pt x="892" y="1538"/>
                    <a:pt x="1043" y="1493"/>
                    <a:pt x="1138" y="1422"/>
                  </a:cubicBezTo>
                  <a:cubicBezTo>
                    <a:pt x="1215" y="1361"/>
                    <a:pt x="1277" y="1274"/>
                    <a:pt x="1309" y="1180"/>
                  </a:cubicBezTo>
                  <a:cubicBezTo>
                    <a:pt x="1319" y="1153"/>
                    <a:pt x="1338" y="1099"/>
                    <a:pt x="1352" y="1039"/>
                  </a:cubicBezTo>
                  <a:cubicBezTo>
                    <a:pt x="1528" y="320"/>
                    <a:pt x="1528" y="320"/>
                    <a:pt x="1528" y="320"/>
                  </a:cubicBezTo>
                  <a:cubicBezTo>
                    <a:pt x="1161" y="230"/>
                    <a:pt x="1161" y="230"/>
                    <a:pt x="1161" y="230"/>
                  </a:cubicBezTo>
                  <a:cubicBezTo>
                    <a:pt x="1000" y="888"/>
                    <a:pt x="1000" y="888"/>
                    <a:pt x="1000" y="888"/>
                  </a:cubicBezTo>
                  <a:cubicBezTo>
                    <a:pt x="977" y="980"/>
                    <a:pt x="977" y="980"/>
                    <a:pt x="977" y="980"/>
                  </a:cubicBezTo>
                  <a:cubicBezTo>
                    <a:pt x="972" y="1003"/>
                    <a:pt x="963" y="1026"/>
                    <a:pt x="951" y="1052"/>
                  </a:cubicBezTo>
                  <a:cubicBezTo>
                    <a:pt x="895" y="1172"/>
                    <a:pt x="759" y="1230"/>
                    <a:pt x="622" y="1197"/>
                  </a:cubicBezTo>
                  <a:cubicBezTo>
                    <a:pt x="510" y="1170"/>
                    <a:pt x="431" y="1095"/>
                    <a:pt x="405" y="993"/>
                  </a:cubicBezTo>
                  <a:cubicBezTo>
                    <a:pt x="392" y="933"/>
                    <a:pt x="398" y="869"/>
                    <a:pt x="426" y="748"/>
                  </a:cubicBezTo>
                  <a:cubicBezTo>
                    <a:pt x="589" y="90"/>
                    <a:pt x="589" y="90"/>
                    <a:pt x="589" y="90"/>
                  </a:cubicBezTo>
                  <a:cubicBezTo>
                    <a:pt x="220" y="0"/>
                    <a:pt x="220" y="0"/>
                    <a:pt x="220" y="0"/>
                  </a:cubicBezTo>
                  <a:lnTo>
                    <a:pt x="42" y="72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4" name="Freeform 18">
              <a:extLst>
                <a:ext uri="{FF2B5EF4-FFF2-40B4-BE49-F238E27FC236}">
                  <a16:creationId xmlns:a16="http://schemas.microsoft.com/office/drawing/2014/main" id="{89C806F2-81A5-CCBB-48D8-BA2D5AAB0351}"/>
                </a:ext>
              </a:extLst>
            </p:cNvPr>
            <p:cNvSpPr>
              <a:spLocks noChangeArrowheads="1"/>
            </p:cNvSpPr>
            <p:nvPr/>
          </p:nvSpPr>
          <p:spPr bwMode="auto">
            <a:xfrm>
              <a:off x="5999138" y="767692"/>
              <a:ext cx="678147" cy="648420"/>
            </a:xfrm>
            <a:custGeom>
              <a:avLst/>
              <a:gdLst>
                <a:gd name="T0" fmla="*/ 0 w 1844"/>
                <a:gd name="T1" fmla="*/ 431330 h 1849"/>
                <a:gd name="T2" fmla="*/ 0 w 1844"/>
                <a:gd name="T3" fmla="*/ 431330 h 1849"/>
                <a:gd name="T4" fmla="*/ 117673 w 1844"/>
                <a:gd name="T5" fmla="*/ 495364 h 1849"/>
                <a:gd name="T6" fmla="*/ 250460 w 1844"/>
                <a:gd name="T7" fmla="*/ 252898 h 1849"/>
                <a:gd name="T8" fmla="*/ 329628 w 1844"/>
                <a:gd name="T9" fmla="*/ 611561 h 1849"/>
                <a:gd name="T10" fmla="*/ 426790 w 1844"/>
                <a:gd name="T11" fmla="*/ 664802 h 1849"/>
                <a:gd name="T12" fmla="*/ 663215 w 1844"/>
                <a:gd name="T13" fmla="*/ 233832 h 1849"/>
                <a:gd name="T14" fmla="*/ 546262 w 1844"/>
                <a:gd name="T15" fmla="*/ 169798 h 1849"/>
                <a:gd name="T16" fmla="*/ 419952 w 1844"/>
                <a:gd name="T17" fmla="*/ 400033 h 1849"/>
                <a:gd name="T18" fmla="*/ 341144 w 1844"/>
                <a:gd name="T19" fmla="*/ 56839 h 1849"/>
                <a:gd name="T20" fmla="*/ 236785 w 1844"/>
                <a:gd name="T21" fmla="*/ 0 h 1849"/>
                <a:gd name="T22" fmla="*/ 0 w 1844"/>
                <a:gd name="T23" fmla="*/ 431330 h 1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4" h="1849">
                  <a:moveTo>
                    <a:pt x="0" y="1199"/>
                  </a:moveTo>
                  <a:lnTo>
                    <a:pt x="0" y="1199"/>
                  </a:lnTo>
                  <a:cubicBezTo>
                    <a:pt x="327" y="1377"/>
                    <a:pt x="327" y="1377"/>
                    <a:pt x="327" y="1377"/>
                  </a:cubicBezTo>
                  <a:cubicBezTo>
                    <a:pt x="327" y="1377"/>
                    <a:pt x="639" y="807"/>
                    <a:pt x="696" y="703"/>
                  </a:cubicBezTo>
                  <a:cubicBezTo>
                    <a:pt x="723" y="825"/>
                    <a:pt x="916" y="1700"/>
                    <a:pt x="916" y="1700"/>
                  </a:cubicBezTo>
                  <a:cubicBezTo>
                    <a:pt x="1186" y="1848"/>
                    <a:pt x="1186" y="1848"/>
                    <a:pt x="1186" y="1848"/>
                  </a:cubicBezTo>
                  <a:cubicBezTo>
                    <a:pt x="1843" y="650"/>
                    <a:pt x="1843" y="650"/>
                    <a:pt x="1843" y="650"/>
                  </a:cubicBezTo>
                  <a:cubicBezTo>
                    <a:pt x="1518" y="472"/>
                    <a:pt x="1518" y="472"/>
                    <a:pt x="1518" y="472"/>
                  </a:cubicBezTo>
                  <a:cubicBezTo>
                    <a:pt x="1518" y="472"/>
                    <a:pt x="1222" y="1011"/>
                    <a:pt x="1167" y="1112"/>
                  </a:cubicBezTo>
                  <a:cubicBezTo>
                    <a:pt x="1138" y="993"/>
                    <a:pt x="948" y="158"/>
                    <a:pt x="948" y="158"/>
                  </a:cubicBezTo>
                  <a:cubicBezTo>
                    <a:pt x="658" y="0"/>
                    <a:pt x="658" y="0"/>
                    <a:pt x="658" y="0"/>
                  </a:cubicBezTo>
                  <a:lnTo>
                    <a:pt x="0" y="119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5" name="Freeform 19">
              <a:extLst>
                <a:ext uri="{FF2B5EF4-FFF2-40B4-BE49-F238E27FC236}">
                  <a16:creationId xmlns:a16="http://schemas.microsoft.com/office/drawing/2014/main" id="{B8600B89-DB3F-BC7B-AE99-55D152D56BD3}"/>
                </a:ext>
              </a:extLst>
            </p:cNvPr>
            <p:cNvSpPr>
              <a:spLocks noChangeArrowheads="1"/>
            </p:cNvSpPr>
            <p:nvPr/>
          </p:nvSpPr>
          <p:spPr bwMode="auto">
            <a:xfrm>
              <a:off x="6529869" y="1121375"/>
              <a:ext cx="589701" cy="618937"/>
            </a:xfrm>
            <a:custGeom>
              <a:avLst/>
              <a:gdLst>
                <a:gd name="T0" fmla="*/ 0 w 1646"/>
                <a:gd name="T1" fmla="*/ 360900 h 1703"/>
                <a:gd name="T2" fmla="*/ 0 w 1646"/>
                <a:gd name="T3" fmla="*/ 360900 h 1703"/>
                <a:gd name="T4" fmla="*/ 138501 w 1646"/>
                <a:gd name="T5" fmla="*/ 490076 h 1703"/>
                <a:gd name="T6" fmla="*/ 226638 w 1646"/>
                <a:gd name="T7" fmla="*/ 555923 h 1703"/>
                <a:gd name="T8" fmla="*/ 521269 w 1646"/>
                <a:gd name="T9" fmla="*/ 507347 h 1703"/>
                <a:gd name="T10" fmla="*/ 574511 w 1646"/>
                <a:gd name="T11" fmla="*/ 420631 h 1703"/>
                <a:gd name="T12" fmla="*/ 570553 w 1646"/>
                <a:gd name="T13" fmla="*/ 259431 h 1703"/>
                <a:gd name="T14" fmla="*/ 517311 w 1646"/>
                <a:gd name="T15" fmla="*/ 172354 h 1703"/>
                <a:gd name="T16" fmla="*/ 479538 w 1646"/>
                <a:gd name="T17" fmla="*/ 134573 h 1703"/>
                <a:gd name="T18" fmla="*/ 479538 w 1646"/>
                <a:gd name="T19" fmla="*/ 134573 h 1703"/>
                <a:gd name="T20" fmla="*/ 333842 w 1646"/>
                <a:gd name="T21" fmla="*/ 0 h 1703"/>
                <a:gd name="T22" fmla="*/ 0 w 1646"/>
                <a:gd name="T23" fmla="*/ 360900 h 1703"/>
                <a:gd name="T24" fmla="*/ 359384 w 1646"/>
                <a:gd name="T25" fmla="*/ 172354 h 1703"/>
                <a:gd name="T26" fmla="*/ 359384 w 1646"/>
                <a:gd name="T27" fmla="*/ 172354 h 1703"/>
                <a:gd name="T28" fmla="*/ 395358 w 1646"/>
                <a:gd name="T29" fmla="*/ 205818 h 1703"/>
                <a:gd name="T30" fmla="*/ 450759 w 1646"/>
                <a:gd name="T31" fmla="*/ 272744 h 1703"/>
                <a:gd name="T32" fmla="*/ 460832 w 1646"/>
                <a:gd name="T33" fmla="*/ 319521 h 1703"/>
                <a:gd name="T34" fmla="*/ 419461 w 1646"/>
                <a:gd name="T35" fmla="*/ 412355 h 1703"/>
                <a:gd name="T36" fmla="*/ 282399 w 1646"/>
                <a:gd name="T37" fmla="*/ 455173 h 1703"/>
                <a:gd name="T38" fmla="*/ 201456 w 1646"/>
                <a:gd name="T39" fmla="*/ 398322 h 1703"/>
                <a:gd name="T40" fmla="*/ 174116 w 1646"/>
                <a:gd name="T41" fmla="*/ 373134 h 1703"/>
                <a:gd name="T42" fmla="*/ 359384 w 1646"/>
                <a:gd name="T43" fmla="*/ 172354 h 17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6" h="1703">
                  <a:moveTo>
                    <a:pt x="0" y="1003"/>
                  </a:moveTo>
                  <a:lnTo>
                    <a:pt x="0" y="1003"/>
                  </a:lnTo>
                  <a:cubicBezTo>
                    <a:pt x="385" y="1362"/>
                    <a:pt x="385" y="1362"/>
                    <a:pt x="385" y="1362"/>
                  </a:cubicBezTo>
                  <a:cubicBezTo>
                    <a:pt x="473" y="1442"/>
                    <a:pt x="559" y="1507"/>
                    <a:pt x="630" y="1545"/>
                  </a:cubicBezTo>
                  <a:cubicBezTo>
                    <a:pt x="918" y="1702"/>
                    <a:pt x="1223" y="1652"/>
                    <a:pt x="1449" y="1410"/>
                  </a:cubicBezTo>
                  <a:cubicBezTo>
                    <a:pt x="1518" y="1333"/>
                    <a:pt x="1569" y="1252"/>
                    <a:pt x="1597" y="1169"/>
                  </a:cubicBezTo>
                  <a:cubicBezTo>
                    <a:pt x="1645" y="1031"/>
                    <a:pt x="1641" y="858"/>
                    <a:pt x="1586" y="721"/>
                  </a:cubicBezTo>
                  <a:cubicBezTo>
                    <a:pt x="1559" y="645"/>
                    <a:pt x="1503" y="554"/>
                    <a:pt x="1438" y="479"/>
                  </a:cubicBezTo>
                  <a:cubicBezTo>
                    <a:pt x="1410" y="446"/>
                    <a:pt x="1385" y="423"/>
                    <a:pt x="1333" y="374"/>
                  </a:cubicBezTo>
                  <a:cubicBezTo>
                    <a:pt x="928" y="0"/>
                    <a:pt x="928" y="0"/>
                    <a:pt x="928" y="0"/>
                  </a:cubicBezTo>
                  <a:lnTo>
                    <a:pt x="0" y="1003"/>
                  </a:lnTo>
                  <a:close/>
                  <a:moveTo>
                    <a:pt x="999" y="479"/>
                  </a:moveTo>
                  <a:lnTo>
                    <a:pt x="999" y="479"/>
                  </a:lnTo>
                  <a:cubicBezTo>
                    <a:pt x="1026" y="504"/>
                    <a:pt x="1099" y="572"/>
                    <a:pt x="1099" y="572"/>
                  </a:cubicBezTo>
                  <a:cubicBezTo>
                    <a:pt x="1197" y="663"/>
                    <a:pt x="1225" y="697"/>
                    <a:pt x="1253" y="758"/>
                  </a:cubicBezTo>
                  <a:cubicBezTo>
                    <a:pt x="1271" y="800"/>
                    <a:pt x="1281" y="844"/>
                    <a:pt x="1281" y="888"/>
                  </a:cubicBezTo>
                  <a:cubicBezTo>
                    <a:pt x="1281" y="975"/>
                    <a:pt x="1242" y="1064"/>
                    <a:pt x="1166" y="1146"/>
                  </a:cubicBezTo>
                  <a:cubicBezTo>
                    <a:pt x="1053" y="1269"/>
                    <a:pt x="914" y="1313"/>
                    <a:pt x="785" y="1265"/>
                  </a:cubicBezTo>
                  <a:cubicBezTo>
                    <a:pt x="719" y="1242"/>
                    <a:pt x="661" y="1200"/>
                    <a:pt x="560" y="1107"/>
                  </a:cubicBezTo>
                  <a:cubicBezTo>
                    <a:pt x="560" y="1107"/>
                    <a:pt x="509" y="1059"/>
                    <a:pt x="484" y="1037"/>
                  </a:cubicBezTo>
                  <a:cubicBezTo>
                    <a:pt x="516" y="1001"/>
                    <a:pt x="966" y="515"/>
                    <a:pt x="999" y="479"/>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6" name="Freeform 20">
              <a:extLst>
                <a:ext uri="{FF2B5EF4-FFF2-40B4-BE49-F238E27FC236}">
                  <a16:creationId xmlns:a16="http://schemas.microsoft.com/office/drawing/2014/main" id="{96F9E809-8558-32A5-FFDA-8824AD09D26B}"/>
                </a:ext>
              </a:extLst>
            </p:cNvPr>
            <p:cNvSpPr>
              <a:spLocks noChangeArrowheads="1"/>
            </p:cNvSpPr>
            <p:nvPr/>
          </p:nvSpPr>
          <p:spPr bwMode="auto">
            <a:xfrm>
              <a:off x="6942660" y="1592953"/>
              <a:ext cx="589701" cy="589472"/>
            </a:xfrm>
            <a:custGeom>
              <a:avLst/>
              <a:gdLst>
                <a:gd name="T0" fmla="*/ 0 w 1688"/>
                <a:gd name="T1" fmla="*/ 290946 h 1618"/>
                <a:gd name="T2" fmla="*/ 0 w 1688"/>
                <a:gd name="T3" fmla="*/ 290946 h 1618"/>
                <a:gd name="T4" fmla="*/ 213597 w 1688"/>
                <a:gd name="T5" fmla="*/ 582253 h 1618"/>
                <a:gd name="T6" fmla="*/ 298964 w 1688"/>
                <a:gd name="T7" fmla="*/ 519599 h 1618"/>
                <a:gd name="T8" fmla="*/ 166051 w 1688"/>
                <a:gd name="T9" fmla="*/ 338117 h 1618"/>
                <a:gd name="T10" fmla="*/ 242053 w 1688"/>
                <a:gd name="T11" fmla="*/ 282304 h 1618"/>
                <a:gd name="T12" fmla="*/ 366321 w 1688"/>
                <a:gd name="T13" fmla="*/ 451543 h 1618"/>
                <a:gd name="T14" fmla="*/ 453488 w 1688"/>
                <a:gd name="T15" fmla="*/ 387448 h 1618"/>
                <a:gd name="T16" fmla="*/ 328860 w 1688"/>
                <a:gd name="T17" fmla="*/ 218570 h 1618"/>
                <a:gd name="T18" fmla="*/ 390814 w 1688"/>
                <a:gd name="T19" fmla="*/ 173200 h 1618"/>
                <a:gd name="T20" fmla="*/ 521205 w 1688"/>
                <a:gd name="T21" fmla="*/ 350360 h 1618"/>
                <a:gd name="T22" fmla="*/ 607653 w 1688"/>
                <a:gd name="T23" fmla="*/ 286986 h 1618"/>
                <a:gd name="T24" fmla="*/ 397298 w 1688"/>
                <a:gd name="T25" fmla="*/ 0 h 1618"/>
                <a:gd name="T26" fmla="*/ 0 w 1688"/>
                <a:gd name="T27" fmla="*/ 290946 h 1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8" h="1618">
                  <a:moveTo>
                    <a:pt x="0" y="808"/>
                  </a:moveTo>
                  <a:lnTo>
                    <a:pt x="0" y="808"/>
                  </a:lnTo>
                  <a:cubicBezTo>
                    <a:pt x="593" y="1617"/>
                    <a:pt x="593" y="1617"/>
                    <a:pt x="593" y="1617"/>
                  </a:cubicBezTo>
                  <a:cubicBezTo>
                    <a:pt x="830" y="1443"/>
                    <a:pt x="830" y="1443"/>
                    <a:pt x="830" y="1443"/>
                  </a:cubicBezTo>
                  <a:cubicBezTo>
                    <a:pt x="830" y="1443"/>
                    <a:pt x="490" y="978"/>
                    <a:pt x="461" y="939"/>
                  </a:cubicBezTo>
                  <a:cubicBezTo>
                    <a:pt x="493" y="914"/>
                    <a:pt x="639" y="808"/>
                    <a:pt x="672" y="784"/>
                  </a:cubicBezTo>
                  <a:cubicBezTo>
                    <a:pt x="700" y="823"/>
                    <a:pt x="1017" y="1254"/>
                    <a:pt x="1017" y="1254"/>
                  </a:cubicBezTo>
                  <a:cubicBezTo>
                    <a:pt x="1259" y="1076"/>
                    <a:pt x="1259" y="1076"/>
                    <a:pt x="1259" y="1076"/>
                  </a:cubicBezTo>
                  <a:cubicBezTo>
                    <a:pt x="1259" y="1076"/>
                    <a:pt x="943" y="646"/>
                    <a:pt x="913" y="607"/>
                  </a:cubicBezTo>
                  <a:cubicBezTo>
                    <a:pt x="945" y="583"/>
                    <a:pt x="1054" y="504"/>
                    <a:pt x="1085" y="481"/>
                  </a:cubicBezTo>
                  <a:cubicBezTo>
                    <a:pt x="1113" y="520"/>
                    <a:pt x="1447" y="973"/>
                    <a:pt x="1447" y="973"/>
                  </a:cubicBezTo>
                  <a:cubicBezTo>
                    <a:pt x="1687" y="797"/>
                    <a:pt x="1687" y="797"/>
                    <a:pt x="1687" y="797"/>
                  </a:cubicBezTo>
                  <a:cubicBezTo>
                    <a:pt x="1103" y="0"/>
                    <a:pt x="1103" y="0"/>
                    <a:pt x="1103" y="0"/>
                  </a:cubicBezTo>
                  <a:lnTo>
                    <a:pt x="0" y="808"/>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7" name="Freeform 21">
              <a:extLst>
                <a:ext uri="{FF2B5EF4-FFF2-40B4-BE49-F238E27FC236}">
                  <a16:creationId xmlns:a16="http://schemas.microsoft.com/office/drawing/2014/main" id="{9D87E52C-36E0-AF92-9C3F-8962DCE75280}"/>
                </a:ext>
              </a:extLst>
            </p:cNvPr>
            <p:cNvSpPr>
              <a:spLocks noChangeArrowheads="1"/>
            </p:cNvSpPr>
            <p:nvPr/>
          </p:nvSpPr>
          <p:spPr bwMode="auto">
            <a:xfrm>
              <a:off x="7266987" y="2005584"/>
              <a:ext cx="560226" cy="501042"/>
            </a:xfrm>
            <a:custGeom>
              <a:avLst/>
              <a:gdLst>
                <a:gd name="T0" fmla="*/ 267476 w 1603"/>
                <a:gd name="T1" fmla="*/ 48544 h 1373"/>
                <a:gd name="T2" fmla="*/ 267476 w 1603"/>
                <a:gd name="T3" fmla="*/ 48544 h 1373"/>
                <a:gd name="T4" fmla="*/ 343538 w 1603"/>
                <a:gd name="T5" fmla="*/ 198132 h 1373"/>
                <a:gd name="T6" fmla="*/ 0 w 1603"/>
                <a:gd name="T7" fmla="*/ 371093 h 1373"/>
                <a:gd name="T8" fmla="*/ 62003 w 1603"/>
                <a:gd name="T9" fmla="*/ 493352 h 1373"/>
                <a:gd name="T10" fmla="*/ 405540 w 1603"/>
                <a:gd name="T11" fmla="*/ 320032 h 1373"/>
                <a:gd name="T12" fmla="*/ 480881 w 1603"/>
                <a:gd name="T13" fmla="*/ 468901 h 1373"/>
                <a:gd name="T14" fmla="*/ 577490 w 1603"/>
                <a:gd name="T15" fmla="*/ 419997 h 1373"/>
                <a:gd name="T16" fmla="*/ 364085 w 1603"/>
                <a:gd name="T17" fmla="*/ 0 h 1373"/>
                <a:gd name="T18" fmla="*/ 267476 w 1603"/>
                <a:gd name="T19" fmla="*/ 48544 h 1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1373">
                  <a:moveTo>
                    <a:pt x="742" y="135"/>
                  </a:moveTo>
                  <a:lnTo>
                    <a:pt x="742" y="135"/>
                  </a:lnTo>
                  <a:cubicBezTo>
                    <a:pt x="742" y="135"/>
                    <a:pt x="931" y="508"/>
                    <a:pt x="953" y="551"/>
                  </a:cubicBezTo>
                  <a:cubicBezTo>
                    <a:pt x="907" y="573"/>
                    <a:pt x="0" y="1032"/>
                    <a:pt x="0" y="1032"/>
                  </a:cubicBezTo>
                  <a:cubicBezTo>
                    <a:pt x="172" y="1372"/>
                    <a:pt x="172" y="1372"/>
                    <a:pt x="172" y="1372"/>
                  </a:cubicBezTo>
                  <a:cubicBezTo>
                    <a:pt x="172" y="1372"/>
                    <a:pt x="1079" y="913"/>
                    <a:pt x="1125" y="890"/>
                  </a:cubicBezTo>
                  <a:cubicBezTo>
                    <a:pt x="1145" y="933"/>
                    <a:pt x="1334" y="1304"/>
                    <a:pt x="1334" y="1304"/>
                  </a:cubicBezTo>
                  <a:cubicBezTo>
                    <a:pt x="1602" y="1168"/>
                    <a:pt x="1602" y="1168"/>
                    <a:pt x="1602" y="1168"/>
                  </a:cubicBezTo>
                  <a:cubicBezTo>
                    <a:pt x="1010" y="0"/>
                    <a:pt x="1010" y="0"/>
                    <a:pt x="1010" y="0"/>
                  </a:cubicBezTo>
                  <a:lnTo>
                    <a:pt x="742" y="13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8" name="Freeform 22">
              <a:extLst>
                <a:ext uri="{FF2B5EF4-FFF2-40B4-BE49-F238E27FC236}">
                  <a16:creationId xmlns:a16="http://schemas.microsoft.com/office/drawing/2014/main" id="{C0C993C7-3506-C517-8605-30E686BD4291}"/>
                </a:ext>
              </a:extLst>
            </p:cNvPr>
            <p:cNvSpPr>
              <a:spLocks noChangeArrowheads="1"/>
            </p:cNvSpPr>
            <p:nvPr/>
          </p:nvSpPr>
          <p:spPr bwMode="auto">
            <a:xfrm>
              <a:off x="7502867" y="2889793"/>
              <a:ext cx="530731" cy="265253"/>
            </a:xfrm>
            <a:custGeom>
              <a:avLst/>
              <a:gdLst>
                <a:gd name="T0" fmla="*/ 0 w 1428"/>
                <a:gd name="T1" fmla="*/ 128046 h 691"/>
                <a:gd name="T2" fmla="*/ 31697 w 1428"/>
                <a:gd name="T3" fmla="*/ 248877 h 691"/>
                <a:gd name="T4" fmla="*/ 513990 w 1428"/>
                <a:gd name="T5" fmla="*/ 121553 h 691"/>
                <a:gd name="T6" fmla="*/ 481933 w 1428"/>
                <a:gd name="T7" fmla="*/ 0 h 691"/>
                <a:gd name="T8" fmla="*/ 0 w 1428"/>
                <a:gd name="T9" fmla="*/ 128046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8" h="691">
                  <a:moveTo>
                    <a:pt x="0" y="355"/>
                  </a:moveTo>
                  <a:lnTo>
                    <a:pt x="88" y="690"/>
                  </a:lnTo>
                  <a:lnTo>
                    <a:pt x="1427" y="337"/>
                  </a:lnTo>
                  <a:lnTo>
                    <a:pt x="1338" y="0"/>
                  </a:lnTo>
                  <a:lnTo>
                    <a:pt x="0" y="35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9" name="Freeform 23">
              <a:extLst>
                <a:ext uri="{FF2B5EF4-FFF2-40B4-BE49-F238E27FC236}">
                  <a16:creationId xmlns:a16="http://schemas.microsoft.com/office/drawing/2014/main" id="{F0877E5A-1472-9C55-5EC6-D7C01AE60462}"/>
                </a:ext>
              </a:extLst>
            </p:cNvPr>
            <p:cNvSpPr>
              <a:spLocks noChangeArrowheads="1"/>
            </p:cNvSpPr>
            <p:nvPr/>
          </p:nvSpPr>
          <p:spPr bwMode="auto">
            <a:xfrm>
              <a:off x="7561837" y="3184529"/>
              <a:ext cx="530731" cy="383148"/>
            </a:xfrm>
            <a:custGeom>
              <a:avLst/>
              <a:gdLst>
                <a:gd name="T0" fmla="*/ 354227 w 1467"/>
                <a:gd name="T1" fmla="*/ 13316 h 1041"/>
                <a:gd name="T2" fmla="*/ 354227 w 1467"/>
                <a:gd name="T3" fmla="*/ 13316 h 1041"/>
                <a:gd name="T4" fmla="*/ 263418 w 1467"/>
                <a:gd name="T5" fmla="*/ 76657 h 1041"/>
                <a:gd name="T6" fmla="*/ 256571 w 1467"/>
                <a:gd name="T7" fmla="*/ 69100 h 1041"/>
                <a:gd name="T8" fmla="*/ 138376 w 1467"/>
                <a:gd name="T9" fmla="*/ 34550 h 1041"/>
                <a:gd name="T10" fmla="*/ 15495 w 1467"/>
                <a:gd name="T11" fmla="*/ 220255 h 1041"/>
                <a:gd name="T12" fmla="*/ 190627 w 1467"/>
                <a:gd name="T13" fmla="*/ 359894 h 1041"/>
                <a:gd name="T14" fmla="*/ 243238 w 1467"/>
                <a:gd name="T15" fmla="*/ 341540 h 1041"/>
                <a:gd name="T16" fmla="*/ 243238 w 1467"/>
                <a:gd name="T17" fmla="*/ 341540 h 1041"/>
                <a:gd name="T18" fmla="*/ 295129 w 1467"/>
                <a:gd name="T19" fmla="*/ 280718 h 1041"/>
                <a:gd name="T20" fmla="*/ 401073 w 1467"/>
                <a:gd name="T21" fmla="*/ 313468 h 1041"/>
                <a:gd name="T22" fmla="*/ 514224 w 1467"/>
                <a:gd name="T23" fmla="*/ 139639 h 1041"/>
                <a:gd name="T24" fmla="*/ 354227 w 1467"/>
                <a:gd name="T25" fmla="*/ 13316 h 1041"/>
                <a:gd name="T26" fmla="*/ 115313 w 1467"/>
                <a:gd name="T27" fmla="*/ 229253 h 1041"/>
                <a:gd name="T28" fmla="*/ 115313 w 1467"/>
                <a:gd name="T29" fmla="*/ 229253 h 1041"/>
                <a:gd name="T30" fmla="*/ 101980 w 1467"/>
                <a:gd name="T31" fmla="*/ 208379 h 1041"/>
                <a:gd name="T32" fmla="*/ 161438 w 1467"/>
                <a:gd name="T33" fmla="*/ 155834 h 1041"/>
                <a:gd name="T34" fmla="*/ 230986 w 1467"/>
                <a:gd name="T35" fmla="*/ 187145 h 1041"/>
                <a:gd name="T36" fmla="*/ 231347 w 1467"/>
                <a:gd name="T37" fmla="*/ 192903 h 1041"/>
                <a:gd name="T38" fmla="*/ 225221 w 1467"/>
                <a:gd name="T39" fmla="*/ 211618 h 1041"/>
                <a:gd name="T40" fmla="*/ 171528 w 1467"/>
                <a:gd name="T41" fmla="*/ 237530 h 1041"/>
                <a:gd name="T42" fmla="*/ 115313 w 1467"/>
                <a:gd name="T43" fmla="*/ 229253 h 1041"/>
                <a:gd name="T44" fmla="*/ 326480 w 1467"/>
                <a:gd name="T45" fmla="*/ 190744 h 1041"/>
                <a:gd name="T46" fmla="*/ 326480 w 1467"/>
                <a:gd name="T47" fmla="*/ 190744 h 1041"/>
                <a:gd name="T48" fmla="*/ 316750 w 1467"/>
                <a:gd name="T49" fmla="*/ 174189 h 1041"/>
                <a:gd name="T50" fmla="*/ 321795 w 1467"/>
                <a:gd name="T51" fmla="*/ 152955 h 1041"/>
                <a:gd name="T52" fmla="*/ 366479 w 1467"/>
                <a:gd name="T53" fmla="*/ 130642 h 1041"/>
                <a:gd name="T54" fmla="*/ 414406 w 1467"/>
                <a:gd name="T55" fmla="*/ 137120 h 1041"/>
                <a:gd name="T56" fmla="*/ 425217 w 1467"/>
                <a:gd name="T57" fmla="*/ 155474 h 1041"/>
                <a:gd name="T58" fmla="*/ 425217 w 1467"/>
                <a:gd name="T59" fmla="*/ 155474 h 1041"/>
                <a:gd name="T60" fmla="*/ 421253 w 1467"/>
                <a:gd name="T61" fmla="*/ 177068 h 1041"/>
                <a:gd name="T62" fmla="*/ 378371 w 1467"/>
                <a:gd name="T63" fmla="*/ 197222 h 1041"/>
                <a:gd name="T64" fmla="*/ 326480 w 1467"/>
                <a:gd name="T65" fmla="*/ 190744 h 1041"/>
                <a:gd name="T66" fmla="*/ 444676 w 1467"/>
                <a:gd name="T67" fmla="*/ 152595 h 1041"/>
                <a:gd name="T68" fmla="*/ 444676 w 1467"/>
                <a:gd name="T69" fmla="*/ 152595 h 10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7" h="1041">
                  <a:moveTo>
                    <a:pt x="983" y="37"/>
                  </a:moveTo>
                  <a:lnTo>
                    <a:pt x="983" y="37"/>
                  </a:lnTo>
                  <a:cubicBezTo>
                    <a:pt x="863" y="56"/>
                    <a:pt x="788" y="108"/>
                    <a:pt x="731" y="213"/>
                  </a:cubicBezTo>
                  <a:cubicBezTo>
                    <a:pt x="725" y="206"/>
                    <a:pt x="719" y="199"/>
                    <a:pt x="712" y="192"/>
                  </a:cubicBezTo>
                  <a:cubicBezTo>
                    <a:pt x="631" y="111"/>
                    <a:pt x="512" y="76"/>
                    <a:pt x="384" y="96"/>
                  </a:cubicBezTo>
                  <a:cubicBezTo>
                    <a:pt x="141" y="135"/>
                    <a:pt x="0" y="347"/>
                    <a:pt x="43" y="612"/>
                  </a:cubicBezTo>
                  <a:cubicBezTo>
                    <a:pt x="87" y="884"/>
                    <a:pt x="283" y="1040"/>
                    <a:pt x="529" y="1000"/>
                  </a:cubicBezTo>
                  <a:cubicBezTo>
                    <a:pt x="582" y="992"/>
                    <a:pt x="632" y="974"/>
                    <a:pt x="675" y="949"/>
                  </a:cubicBezTo>
                  <a:cubicBezTo>
                    <a:pt x="746" y="904"/>
                    <a:pt x="789" y="854"/>
                    <a:pt x="819" y="780"/>
                  </a:cubicBezTo>
                  <a:cubicBezTo>
                    <a:pt x="900" y="858"/>
                    <a:pt x="999" y="889"/>
                    <a:pt x="1113" y="871"/>
                  </a:cubicBezTo>
                  <a:cubicBezTo>
                    <a:pt x="1334" y="835"/>
                    <a:pt x="1466" y="632"/>
                    <a:pt x="1427" y="388"/>
                  </a:cubicBezTo>
                  <a:cubicBezTo>
                    <a:pt x="1388" y="142"/>
                    <a:pt x="1209" y="0"/>
                    <a:pt x="983" y="37"/>
                  </a:cubicBezTo>
                  <a:close/>
                  <a:moveTo>
                    <a:pt x="320" y="637"/>
                  </a:moveTo>
                  <a:lnTo>
                    <a:pt x="320" y="637"/>
                  </a:lnTo>
                  <a:cubicBezTo>
                    <a:pt x="299" y="622"/>
                    <a:pt x="287" y="602"/>
                    <a:pt x="283" y="579"/>
                  </a:cubicBezTo>
                  <a:cubicBezTo>
                    <a:pt x="273" y="509"/>
                    <a:pt x="338" y="450"/>
                    <a:pt x="448" y="433"/>
                  </a:cubicBezTo>
                  <a:cubicBezTo>
                    <a:pt x="556" y="415"/>
                    <a:pt x="630" y="450"/>
                    <a:pt x="641" y="520"/>
                  </a:cubicBezTo>
                  <a:cubicBezTo>
                    <a:pt x="642" y="525"/>
                    <a:pt x="642" y="530"/>
                    <a:pt x="642" y="536"/>
                  </a:cubicBezTo>
                  <a:cubicBezTo>
                    <a:pt x="642" y="555"/>
                    <a:pt x="637" y="573"/>
                    <a:pt x="625" y="588"/>
                  </a:cubicBezTo>
                  <a:cubicBezTo>
                    <a:pt x="599" y="624"/>
                    <a:pt x="546" y="650"/>
                    <a:pt x="476" y="660"/>
                  </a:cubicBezTo>
                  <a:cubicBezTo>
                    <a:pt x="410" y="671"/>
                    <a:pt x="354" y="663"/>
                    <a:pt x="320" y="637"/>
                  </a:cubicBezTo>
                  <a:close/>
                  <a:moveTo>
                    <a:pt x="906" y="530"/>
                  </a:moveTo>
                  <a:lnTo>
                    <a:pt x="906" y="530"/>
                  </a:lnTo>
                  <a:cubicBezTo>
                    <a:pt x="890" y="518"/>
                    <a:pt x="882" y="504"/>
                    <a:pt x="879" y="484"/>
                  </a:cubicBezTo>
                  <a:cubicBezTo>
                    <a:pt x="875" y="462"/>
                    <a:pt x="880" y="443"/>
                    <a:pt x="893" y="425"/>
                  </a:cubicBezTo>
                  <a:cubicBezTo>
                    <a:pt x="915" y="394"/>
                    <a:pt x="959" y="372"/>
                    <a:pt x="1017" y="363"/>
                  </a:cubicBezTo>
                  <a:cubicBezTo>
                    <a:pt x="1074" y="354"/>
                    <a:pt x="1121" y="360"/>
                    <a:pt x="1150" y="381"/>
                  </a:cubicBezTo>
                  <a:cubicBezTo>
                    <a:pt x="1167" y="393"/>
                    <a:pt x="1177" y="409"/>
                    <a:pt x="1180" y="432"/>
                  </a:cubicBezTo>
                  <a:cubicBezTo>
                    <a:pt x="1185" y="456"/>
                    <a:pt x="1180" y="476"/>
                    <a:pt x="1169" y="492"/>
                  </a:cubicBezTo>
                  <a:cubicBezTo>
                    <a:pt x="1148" y="520"/>
                    <a:pt x="1108" y="538"/>
                    <a:pt x="1050" y="548"/>
                  </a:cubicBezTo>
                  <a:cubicBezTo>
                    <a:pt x="988" y="559"/>
                    <a:pt x="937" y="551"/>
                    <a:pt x="906" y="530"/>
                  </a:cubicBezTo>
                  <a:close/>
                  <a:moveTo>
                    <a:pt x="1234" y="424"/>
                  </a:moveTo>
                  <a:lnTo>
                    <a:pt x="1234" y="424"/>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80" name="Freeform 24">
              <a:extLst>
                <a:ext uri="{FF2B5EF4-FFF2-40B4-BE49-F238E27FC236}">
                  <a16:creationId xmlns:a16="http://schemas.microsoft.com/office/drawing/2014/main" id="{46E6DE51-2212-B007-1DCD-43A3455DE692}"/>
                </a:ext>
              </a:extLst>
            </p:cNvPr>
            <p:cNvSpPr>
              <a:spLocks noChangeArrowheads="1"/>
            </p:cNvSpPr>
            <p:nvPr/>
          </p:nvSpPr>
          <p:spPr bwMode="auto">
            <a:xfrm>
              <a:off x="7620808" y="3626624"/>
              <a:ext cx="501256" cy="324219"/>
            </a:xfrm>
            <a:custGeom>
              <a:avLst/>
              <a:gdLst>
                <a:gd name="T0" fmla="*/ 368507 w 1413"/>
                <a:gd name="T1" fmla="*/ 5042 h 842"/>
                <a:gd name="T2" fmla="*/ 368507 w 1413"/>
                <a:gd name="T3" fmla="*/ 5042 h 842"/>
                <a:gd name="T4" fmla="*/ 381449 w 1413"/>
                <a:gd name="T5" fmla="*/ 22327 h 842"/>
                <a:gd name="T6" fmla="*/ 391875 w 1413"/>
                <a:gd name="T7" fmla="*/ 42133 h 842"/>
                <a:gd name="T8" fmla="*/ 406256 w 1413"/>
                <a:gd name="T9" fmla="*/ 98670 h 842"/>
                <a:gd name="T10" fmla="*/ 406616 w 1413"/>
                <a:gd name="T11" fmla="*/ 101911 h 842"/>
                <a:gd name="T12" fmla="*/ 391875 w 1413"/>
                <a:gd name="T13" fmla="*/ 142964 h 842"/>
                <a:gd name="T14" fmla="*/ 363473 w 1413"/>
                <a:gd name="T15" fmla="*/ 157008 h 842"/>
                <a:gd name="T16" fmla="*/ 313141 w 1413"/>
                <a:gd name="T17" fmla="*/ 104432 h 842"/>
                <a:gd name="T18" fmla="*/ 311703 w 1413"/>
                <a:gd name="T19" fmla="*/ 95429 h 842"/>
                <a:gd name="T20" fmla="*/ 211038 w 1413"/>
                <a:gd name="T21" fmla="*/ 99751 h 842"/>
                <a:gd name="T22" fmla="*/ 210678 w 1413"/>
                <a:gd name="T23" fmla="*/ 108393 h 842"/>
                <a:gd name="T24" fmla="*/ 157829 w 1413"/>
                <a:gd name="T25" fmla="*/ 173933 h 842"/>
                <a:gd name="T26" fmla="*/ 102822 w 1413"/>
                <a:gd name="T27" fmla="*/ 117036 h 842"/>
                <a:gd name="T28" fmla="*/ 132662 w 1413"/>
                <a:gd name="T29" fmla="*/ 19086 h 842"/>
                <a:gd name="T30" fmla="*/ 143088 w 1413"/>
                <a:gd name="T31" fmla="*/ 3601 h 842"/>
                <a:gd name="T32" fmla="*/ 27323 w 1413"/>
                <a:gd name="T33" fmla="*/ 9003 h 842"/>
                <a:gd name="T34" fmla="*/ 25166 w 1413"/>
                <a:gd name="T35" fmla="*/ 14044 h 842"/>
                <a:gd name="T36" fmla="*/ 1798 w 1413"/>
                <a:gd name="T37" fmla="*/ 133241 h 842"/>
                <a:gd name="T38" fmla="*/ 55725 w 1413"/>
                <a:gd name="T39" fmla="*/ 266122 h 842"/>
                <a:gd name="T40" fmla="*/ 157110 w 1413"/>
                <a:gd name="T41" fmla="*/ 301052 h 842"/>
                <a:gd name="T42" fmla="*/ 236204 w 1413"/>
                <a:gd name="T43" fmla="*/ 275124 h 842"/>
                <a:gd name="T44" fmla="*/ 276829 w 1413"/>
                <a:gd name="T45" fmla="*/ 224349 h 842"/>
                <a:gd name="T46" fmla="*/ 387202 w 1413"/>
                <a:gd name="T47" fmla="*/ 277645 h 842"/>
                <a:gd name="T48" fmla="*/ 467015 w 1413"/>
                <a:gd name="T49" fmla="*/ 241274 h 842"/>
                <a:gd name="T50" fmla="*/ 505483 w 1413"/>
                <a:gd name="T51" fmla="*/ 114875 h 842"/>
                <a:gd name="T52" fmla="*/ 479238 w 1413"/>
                <a:gd name="T53" fmla="*/ 5762 h 842"/>
                <a:gd name="T54" fmla="*/ 476003 w 1413"/>
                <a:gd name="T55" fmla="*/ 0 h 842"/>
                <a:gd name="T56" fmla="*/ 368507 w 1413"/>
                <a:gd name="T57" fmla="*/ 5042 h 8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13" h="842">
                  <a:moveTo>
                    <a:pt x="1025" y="14"/>
                  </a:moveTo>
                  <a:lnTo>
                    <a:pt x="1025" y="14"/>
                  </a:lnTo>
                  <a:cubicBezTo>
                    <a:pt x="1025" y="14"/>
                    <a:pt x="1059" y="60"/>
                    <a:pt x="1061" y="62"/>
                  </a:cubicBezTo>
                  <a:cubicBezTo>
                    <a:pt x="1063" y="66"/>
                    <a:pt x="1090" y="117"/>
                    <a:pt x="1090" y="117"/>
                  </a:cubicBezTo>
                  <a:cubicBezTo>
                    <a:pt x="1111" y="158"/>
                    <a:pt x="1129" y="226"/>
                    <a:pt x="1130" y="274"/>
                  </a:cubicBezTo>
                  <a:cubicBezTo>
                    <a:pt x="1131" y="277"/>
                    <a:pt x="1131" y="280"/>
                    <a:pt x="1131" y="283"/>
                  </a:cubicBezTo>
                  <a:cubicBezTo>
                    <a:pt x="1131" y="328"/>
                    <a:pt x="1116" y="369"/>
                    <a:pt x="1090" y="397"/>
                  </a:cubicBezTo>
                  <a:cubicBezTo>
                    <a:pt x="1069" y="421"/>
                    <a:pt x="1041" y="435"/>
                    <a:pt x="1011" y="436"/>
                  </a:cubicBezTo>
                  <a:cubicBezTo>
                    <a:pt x="942" y="439"/>
                    <a:pt x="883" y="377"/>
                    <a:pt x="871" y="290"/>
                  </a:cubicBezTo>
                  <a:cubicBezTo>
                    <a:pt x="867" y="265"/>
                    <a:pt x="867" y="265"/>
                    <a:pt x="867" y="265"/>
                  </a:cubicBezTo>
                  <a:cubicBezTo>
                    <a:pt x="587" y="277"/>
                    <a:pt x="587" y="277"/>
                    <a:pt x="587" y="277"/>
                  </a:cubicBezTo>
                  <a:cubicBezTo>
                    <a:pt x="586" y="301"/>
                    <a:pt x="586" y="301"/>
                    <a:pt x="586" y="301"/>
                  </a:cubicBezTo>
                  <a:cubicBezTo>
                    <a:pt x="580" y="413"/>
                    <a:pt x="525" y="479"/>
                    <a:pt x="439" y="483"/>
                  </a:cubicBezTo>
                  <a:cubicBezTo>
                    <a:pt x="355" y="486"/>
                    <a:pt x="291" y="420"/>
                    <a:pt x="286" y="325"/>
                  </a:cubicBezTo>
                  <a:cubicBezTo>
                    <a:pt x="282" y="232"/>
                    <a:pt x="308" y="151"/>
                    <a:pt x="369" y="53"/>
                  </a:cubicBezTo>
                  <a:cubicBezTo>
                    <a:pt x="398" y="10"/>
                    <a:pt x="398" y="10"/>
                    <a:pt x="398" y="10"/>
                  </a:cubicBezTo>
                  <a:cubicBezTo>
                    <a:pt x="76" y="25"/>
                    <a:pt x="76" y="25"/>
                    <a:pt x="76" y="25"/>
                  </a:cubicBezTo>
                  <a:cubicBezTo>
                    <a:pt x="70" y="39"/>
                    <a:pt x="70" y="39"/>
                    <a:pt x="70" y="39"/>
                  </a:cubicBezTo>
                  <a:cubicBezTo>
                    <a:pt x="25" y="132"/>
                    <a:pt x="0" y="256"/>
                    <a:pt x="5" y="370"/>
                  </a:cubicBezTo>
                  <a:cubicBezTo>
                    <a:pt x="12" y="529"/>
                    <a:pt x="64" y="657"/>
                    <a:pt x="155" y="739"/>
                  </a:cubicBezTo>
                  <a:cubicBezTo>
                    <a:pt x="229" y="808"/>
                    <a:pt x="327" y="841"/>
                    <a:pt x="437" y="836"/>
                  </a:cubicBezTo>
                  <a:cubicBezTo>
                    <a:pt x="522" y="833"/>
                    <a:pt x="594" y="809"/>
                    <a:pt x="657" y="764"/>
                  </a:cubicBezTo>
                  <a:cubicBezTo>
                    <a:pt x="711" y="724"/>
                    <a:pt x="738" y="691"/>
                    <a:pt x="770" y="623"/>
                  </a:cubicBezTo>
                  <a:cubicBezTo>
                    <a:pt x="847" y="724"/>
                    <a:pt x="955" y="777"/>
                    <a:pt x="1077" y="771"/>
                  </a:cubicBezTo>
                  <a:cubicBezTo>
                    <a:pt x="1164" y="768"/>
                    <a:pt x="1241" y="732"/>
                    <a:pt x="1299" y="670"/>
                  </a:cubicBezTo>
                  <a:cubicBezTo>
                    <a:pt x="1374" y="587"/>
                    <a:pt x="1412" y="462"/>
                    <a:pt x="1406" y="319"/>
                  </a:cubicBezTo>
                  <a:cubicBezTo>
                    <a:pt x="1401" y="210"/>
                    <a:pt x="1376" y="105"/>
                    <a:pt x="1333" y="16"/>
                  </a:cubicBezTo>
                  <a:cubicBezTo>
                    <a:pt x="1324" y="0"/>
                    <a:pt x="1324" y="0"/>
                    <a:pt x="1324" y="0"/>
                  </a:cubicBezTo>
                  <a:lnTo>
                    <a:pt x="1025"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81" name="Freeform 25">
              <a:extLst>
                <a:ext uri="{FF2B5EF4-FFF2-40B4-BE49-F238E27FC236}">
                  <a16:creationId xmlns:a16="http://schemas.microsoft.com/office/drawing/2014/main" id="{17FBB07E-0412-9149-AAFC-58D1CB7D7F8B}"/>
                </a:ext>
              </a:extLst>
            </p:cNvPr>
            <p:cNvSpPr>
              <a:spLocks noChangeArrowheads="1"/>
            </p:cNvSpPr>
            <p:nvPr/>
          </p:nvSpPr>
          <p:spPr bwMode="auto">
            <a:xfrm>
              <a:off x="7620808" y="4039254"/>
              <a:ext cx="530731" cy="353683"/>
            </a:xfrm>
            <a:custGeom>
              <a:avLst/>
              <a:gdLst>
                <a:gd name="T0" fmla="*/ 2884 w 1427"/>
                <a:gd name="T1" fmla="*/ 161954 h 966"/>
                <a:gd name="T2" fmla="*/ 2884 w 1427"/>
                <a:gd name="T3" fmla="*/ 161954 h 966"/>
                <a:gd name="T4" fmla="*/ 35684 w 1427"/>
                <a:gd name="T5" fmla="*/ 264525 h 966"/>
                <a:gd name="T6" fmla="*/ 245821 w 1427"/>
                <a:gd name="T7" fmla="*/ 343343 h 966"/>
                <a:gd name="T8" fmla="*/ 245461 w 1427"/>
                <a:gd name="T9" fmla="*/ 343343 h 966"/>
                <a:gd name="T10" fmla="*/ 250507 w 1427"/>
                <a:gd name="T11" fmla="*/ 343703 h 966"/>
                <a:gd name="T12" fmla="*/ 388916 w 1427"/>
                <a:gd name="T13" fmla="*/ 331107 h 966"/>
                <a:gd name="T14" fmla="*/ 507141 w 1427"/>
                <a:gd name="T15" fmla="*/ 195425 h 966"/>
                <a:gd name="T16" fmla="*/ 266366 w 1427"/>
                <a:gd name="T17" fmla="*/ 11157 h 966"/>
                <a:gd name="T18" fmla="*/ 2884 w 1427"/>
                <a:gd name="T19" fmla="*/ 161954 h 966"/>
                <a:gd name="T20" fmla="*/ 257355 w 1427"/>
                <a:gd name="T21" fmla="*/ 218099 h 966"/>
                <a:gd name="T22" fmla="*/ 257355 w 1427"/>
                <a:gd name="T23" fmla="*/ 218099 h 966"/>
                <a:gd name="T24" fmla="*/ 155711 w 1427"/>
                <a:gd name="T25" fmla="*/ 205142 h 966"/>
                <a:gd name="T26" fmla="*/ 109935 w 1427"/>
                <a:gd name="T27" fmla="*/ 167713 h 966"/>
                <a:gd name="T28" fmla="*/ 118225 w 1427"/>
                <a:gd name="T29" fmla="*/ 151157 h 966"/>
                <a:gd name="T30" fmla="*/ 253030 w 1427"/>
                <a:gd name="T31" fmla="*/ 137121 h 966"/>
                <a:gd name="T32" fmla="*/ 364406 w 1427"/>
                <a:gd name="T33" fmla="*/ 152957 h 966"/>
                <a:gd name="T34" fmla="*/ 399369 w 1427"/>
                <a:gd name="T35" fmla="*/ 187867 h 966"/>
                <a:gd name="T36" fmla="*/ 357918 w 1427"/>
                <a:gd name="T37" fmla="*/ 217379 h 966"/>
                <a:gd name="T38" fmla="*/ 357918 w 1427"/>
                <a:gd name="T39" fmla="*/ 217379 h 966"/>
                <a:gd name="T40" fmla="*/ 257355 w 1427"/>
                <a:gd name="T41" fmla="*/ 218099 h 966"/>
                <a:gd name="T42" fmla="*/ 360802 w 1427"/>
                <a:gd name="T43" fmla="*/ 236093 h 966"/>
                <a:gd name="T44" fmla="*/ 360802 w 1427"/>
                <a:gd name="T45" fmla="*/ 236093 h 9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 h="966">
                  <a:moveTo>
                    <a:pt x="8" y="450"/>
                  </a:moveTo>
                  <a:lnTo>
                    <a:pt x="8" y="450"/>
                  </a:lnTo>
                  <a:cubicBezTo>
                    <a:pt x="0" y="560"/>
                    <a:pt x="31" y="656"/>
                    <a:pt x="99" y="735"/>
                  </a:cubicBezTo>
                  <a:cubicBezTo>
                    <a:pt x="210" y="860"/>
                    <a:pt x="411" y="936"/>
                    <a:pt x="682" y="954"/>
                  </a:cubicBezTo>
                  <a:cubicBezTo>
                    <a:pt x="681" y="954"/>
                    <a:pt x="681" y="954"/>
                    <a:pt x="681" y="954"/>
                  </a:cubicBezTo>
                  <a:cubicBezTo>
                    <a:pt x="695" y="955"/>
                    <a:pt x="695" y="955"/>
                    <a:pt x="695" y="955"/>
                  </a:cubicBezTo>
                  <a:cubicBezTo>
                    <a:pt x="853" y="965"/>
                    <a:pt x="979" y="953"/>
                    <a:pt x="1079" y="920"/>
                  </a:cubicBezTo>
                  <a:cubicBezTo>
                    <a:pt x="1272" y="859"/>
                    <a:pt x="1394" y="718"/>
                    <a:pt x="1407" y="543"/>
                  </a:cubicBezTo>
                  <a:cubicBezTo>
                    <a:pt x="1426" y="252"/>
                    <a:pt x="1176" y="60"/>
                    <a:pt x="739" y="31"/>
                  </a:cubicBezTo>
                  <a:cubicBezTo>
                    <a:pt x="295" y="0"/>
                    <a:pt x="28" y="153"/>
                    <a:pt x="8" y="450"/>
                  </a:cubicBezTo>
                  <a:close/>
                  <a:moveTo>
                    <a:pt x="714" y="606"/>
                  </a:moveTo>
                  <a:lnTo>
                    <a:pt x="714" y="606"/>
                  </a:lnTo>
                  <a:cubicBezTo>
                    <a:pt x="589" y="598"/>
                    <a:pt x="484" y="581"/>
                    <a:pt x="432" y="570"/>
                  </a:cubicBezTo>
                  <a:cubicBezTo>
                    <a:pt x="383" y="557"/>
                    <a:pt x="301" y="529"/>
                    <a:pt x="305" y="466"/>
                  </a:cubicBezTo>
                  <a:cubicBezTo>
                    <a:pt x="307" y="447"/>
                    <a:pt x="314" y="432"/>
                    <a:pt x="328" y="420"/>
                  </a:cubicBezTo>
                  <a:cubicBezTo>
                    <a:pt x="375" y="380"/>
                    <a:pt x="497" y="367"/>
                    <a:pt x="702" y="381"/>
                  </a:cubicBezTo>
                  <a:cubicBezTo>
                    <a:pt x="846" y="391"/>
                    <a:pt x="947" y="405"/>
                    <a:pt x="1011" y="425"/>
                  </a:cubicBezTo>
                  <a:cubicBezTo>
                    <a:pt x="1071" y="444"/>
                    <a:pt x="1110" y="482"/>
                    <a:pt x="1108" y="522"/>
                  </a:cubicBezTo>
                  <a:cubicBezTo>
                    <a:pt x="1103" y="582"/>
                    <a:pt x="1026" y="599"/>
                    <a:pt x="993" y="604"/>
                  </a:cubicBezTo>
                  <a:cubicBezTo>
                    <a:pt x="929" y="612"/>
                    <a:pt x="812" y="613"/>
                    <a:pt x="714" y="606"/>
                  </a:cubicBezTo>
                  <a:close/>
                  <a:moveTo>
                    <a:pt x="1001" y="656"/>
                  </a:moveTo>
                  <a:lnTo>
                    <a:pt x="1001" y="656"/>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
        <p:nvSpPr>
          <p:cNvPr id="84" name="Rubrik 23">
            <a:extLst>
              <a:ext uri="{FF2B5EF4-FFF2-40B4-BE49-F238E27FC236}">
                <a16:creationId xmlns:a16="http://schemas.microsoft.com/office/drawing/2014/main" id="{F7083572-87D7-B44F-9A12-6E24EECCC21F}"/>
              </a:ext>
            </a:extLst>
          </p:cNvPr>
          <p:cNvSpPr txBox="1">
            <a:spLocks/>
          </p:cNvSpPr>
          <p:nvPr/>
        </p:nvSpPr>
        <p:spPr>
          <a:xfrm>
            <a:off x="2293860" y="222836"/>
            <a:ext cx="7886700" cy="994172"/>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nSpc>
                <a:spcPts val="4400"/>
              </a:lnSpc>
            </a:pPr>
            <a:r>
              <a:rPr lang="sv-SE" sz="3200" dirty="0">
                <a:solidFill>
                  <a:schemeClr val="bg1"/>
                </a:solidFill>
                <a:latin typeface="DINOT-Black"/>
              </a:rPr>
              <a:t>VI BEHÖVER DIG!</a:t>
            </a:r>
          </a:p>
        </p:txBody>
      </p:sp>
      <p:sp>
        <p:nvSpPr>
          <p:cNvPr id="3" name="textruta 2">
            <a:extLst>
              <a:ext uri="{FF2B5EF4-FFF2-40B4-BE49-F238E27FC236}">
                <a16:creationId xmlns:a16="http://schemas.microsoft.com/office/drawing/2014/main" id="{F32BFDDE-177A-E903-34CF-FD2038CF0C4F}"/>
              </a:ext>
            </a:extLst>
          </p:cNvPr>
          <p:cNvSpPr txBox="1"/>
          <p:nvPr/>
        </p:nvSpPr>
        <p:spPr>
          <a:xfrm>
            <a:off x="2407920" y="1558073"/>
            <a:ext cx="6271210" cy="2646091"/>
          </a:xfrm>
          <a:prstGeom prst="rect">
            <a:avLst/>
          </a:prstGeom>
          <a:noFill/>
        </p:spPr>
        <p:txBody>
          <a:bodyPr wrap="square" lIns="0" tIns="0" rIns="0" bIns="0" rtlCol="0">
            <a:noAutofit/>
          </a:bodyPr>
          <a:lstStyle/>
          <a:p>
            <a:pPr>
              <a:lnSpc>
                <a:spcPct val="107000"/>
              </a:lnSpc>
              <a:spcAft>
                <a:spcPts val="800"/>
              </a:spcAft>
            </a:pPr>
            <a:r>
              <a:rPr lang="sv-SE" sz="1800" dirty="0">
                <a:solidFill>
                  <a:schemeClr val="bg1"/>
                </a:solidFill>
                <a:effectLst/>
                <a:ea typeface="Calibri" panose="020F0502020204030204" pitchFamily="34" charset="0"/>
                <a:cs typeface="Times New Roman" panose="02020603050405020304" pitchFamily="18" charset="0"/>
              </a:rPr>
              <a:t>Som aktiv medlem bidrar du i arbetet för jaktens framtid och säkrar att kommande generationer får uppleva en frisk och viltrik natur. </a:t>
            </a:r>
          </a:p>
          <a:p>
            <a:pPr>
              <a:lnSpc>
                <a:spcPct val="107000"/>
              </a:lnSpc>
              <a:spcAft>
                <a:spcPts val="800"/>
              </a:spcAft>
            </a:pPr>
            <a:r>
              <a:rPr lang="sv-SE" sz="1800" dirty="0">
                <a:solidFill>
                  <a:schemeClr val="bg1"/>
                </a:solidFill>
                <a:effectLst/>
                <a:ea typeface="Calibri" panose="020F0502020204030204" pitchFamily="34" charset="0"/>
                <a:cs typeface="Times New Roman" panose="02020603050405020304" pitchFamily="18" charset="0"/>
              </a:rPr>
              <a:t>Svenska Jägareförbundet är en rikstäckande organisation som står upp för medlemmarnas intressen och arbetar hårt för den svenska jakten och viltet, både nationellt och internationellt. </a:t>
            </a:r>
          </a:p>
        </p:txBody>
      </p:sp>
    </p:spTree>
    <p:extLst>
      <p:ext uri="{BB962C8B-B14F-4D97-AF65-F5344CB8AC3E}">
        <p14:creationId xmlns:p14="http://schemas.microsoft.com/office/powerpoint/2010/main" val="398183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2" presetClass="entr" presetSubtype="8" accel="50000" decel="5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utomhus, moln, vatten, landskap&#10;&#10;Automatiskt genererad beskrivning">
            <a:extLst>
              <a:ext uri="{FF2B5EF4-FFF2-40B4-BE49-F238E27FC236}">
                <a16:creationId xmlns:a16="http://schemas.microsoft.com/office/drawing/2014/main" id="{A8ADD03F-1BA8-15AE-7FDA-416F7B99C1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62679"/>
          </a:xfrm>
          <a:prstGeom prst="rect">
            <a:avLst/>
          </a:prstGeom>
        </p:spPr>
      </p:pic>
      <p:sp>
        <p:nvSpPr>
          <p:cNvPr id="17" name="Rektangel 16">
            <a:extLst>
              <a:ext uri="{FF2B5EF4-FFF2-40B4-BE49-F238E27FC236}">
                <a16:creationId xmlns:a16="http://schemas.microsoft.com/office/drawing/2014/main" id="{4A62299F-296A-B1E7-1441-5726B042BA51}"/>
              </a:ext>
            </a:extLst>
          </p:cNvPr>
          <p:cNvSpPr/>
          <p:nvPr/>
        </p:nvSpPr>
        <p:spPr>
          <a:xfrm>
            <a:off x="0" y="0"/>
            <a:ext cx="9141995" cy="5162679"/>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Bildobjekt 12">
            <a:extLst>
              <a:ext uri="{FF2B5EF4-FFF2-40B4-BE49-F238E27FC236}">
                <a16:creationId xmlns:a16="http://schemas.microsoft.com/office/drawing/2014/main" id="{BF10EF1C-278D-85BD-787D-06BC9C8D33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sp>
        <p:nvSpPr>
          <p:cNvPr id="16" name="textruta 15">
            <a:extLst>
              <a:ext uri="{FF2B5EF4-FFF2-40B4-BE49-F238E27FC236}">
                <a16:creationId xmlns:a16="http://schemas.microsoft.com/office/drawing/2014/main" id="{999C060A-5F2C-A110-6AE6-4257FF8D8B50}"/>
              </a:ext>
            </a:extLst>
          </p:cNvPr>
          <p:cNvSpPr txBox="1"/>
          <p:nvPr/>
        </p:nvSpPr>
        <p:spPr>
          <a:xfrm>
            <a:off x="5492268" y="842715"/>
            <a:ext cx="1874495" cy="400110"/>
          </a:xfrm>
          <a:prstGeom prst="rect">
            <a:avLst/>
          </a:prstGeom>
          <a:noFill/>
        </p:spPr>
        <p:txBody>
          <a:bodyPr wrap="square" rtlCol="0">
            <a:spAutoFit/>
          </a:bodyPr>
          <a:lstStyle/>
          <a:p>
            <a:pPr algn="ctr"/>
            <a:endParaRPr lang="sv-SE" sz="2000" dirty="0">
              <a:solidFill>
                <a:schemeClr val="accent2"/>
              </a:solidFill>
              <a:latin typeface="DINOT-Bold" panose="020B0804020101020102" pitchFamily="34" charset="0"/>
            </a:endParaRPr>
          </a:p>
        </p:txBody>
      </p:sp>
      <p:grpSp>
        <p:nvGrpSpPr>
          <p:cNvPr id="59" name="Grupp 58">
            <a:extLst>
              <a:ext uri="{FF2B5EF4-FFF2-40B4-BE49-F238E27FC236}">
                <a16:creationId xmlns:a16="http://schemas.microsoft.com/office/drawing/2014/main" id="{F184059C-8AFC-B9DB-9BDB-252074F0A9CA}"/>
              </a:ext>
            </a:extLst>
          </p:cNvPr>
          <p:cNvGrpSpPr/>
          <p:nvPr/>
        </p:nvGrpSpPr>
        <p:grpSpPr>
          <a:xfrm>
            <a:off x="2933033" y="1975035"/>
            <a:ext cx="576000" cy="575394"/>
            <a:chOff x="3126202" y="3572138"/>
            <a:chExt cx="875349" cy="874428"/>
          </a:xfrm>
        </p:grpSpPr>
        <p:sp>
          <p:nvSpPr>
            <p:cNvPr id="9" name="Ellips 8">
              <a:extLst>
                <a:ext uri="{FF2B5EF4-FFF2-40B4-BE49-F238E27FC236}">
                  <a16:creationId xmlns:a16="http://schemas.microsoft.com/office/drawing/2014/main" id="{1A5BB194-497A-B1C3-3D33-67CAA0F7EEE2}"/>
                </a:ext>
              </a:extLst>
            </p:cNvPr>
            <p:cNvSpPr/>
            <p:nvPr/>
          </p:nvSpPr>
          <p:spPr bwMode="auto">
            <a:xfrm>
              <a:off x="3126202" y="3572138"/>
              <a:ext cx="875349" cy="874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pic>
          <p:nvPicPr>
            <p:cNvPr id="23" name="Bildobjekt 22">
              <a:extLst>
                <a:ext uri="{FF2B5EF4-FFF2-40B4-BE49-F238E27FC236}">
                  <a16:creationId xmlns:a16="http://schemas.microsoft.com/office/drawing/2014/main" id="{8C6E9E8D-EBB3-8D2A-BC31-CC4ED693B7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86275" y="3724520"/>
              <a:ext cx="555731" cy="569664"/>
            </a:xfrm>
            <a:prstGeom prst="rect">
              <a:avLst/>
            </a:prstGeom>
          </p:spPr>
        </p:pic>
      </p:grpSp>
      <p:sp>
        <p:nvSpPr>
          <p:cNvPr id="25" name="textruta 24">
            <a:extLst>
              <a:ext uri="{FF2B5EF4-FFF2-40B4-BE49-F238E27FC236}">
                <a16:creationId xmlns:a16="http://schemas.microsoft.com/office/drawing/2014/main" id="{DCC7808F-9744-0F54-5B19-9E04E750E0F7}"/>
              </a:ext>
            </a:extLst>
          </p:cNvPr>
          <p:cNvSpPr txBox="1"/>
          <p:nvPr/>
        </p:nvSpPr>
        <p:spPr>
          <a:xfrm>
            <a:off x="6209392" y="2255666"/>
            <a:ext cx="2761339" cy="523220"/>
          </a:xfrm>
          <a:prstGeom prst="rect">
            <a:avLst/>
          </a:prstGeom>
          <a:noFill/>
        </p:spPr>
        <p:txBody>
          <a:bodyPr wrap="square" rtlCol="0">
            <a:spAutoFit/>
          </a:bodyPr>
          <a:lstStyle/>
          <a:p>
            <a:r>
              <a:rPr lang="sv-SE" sz="1400" b="1" dirty="0">
                <a:solidFill>
                  <a:schemeClr val="bg1"/>
                </a:solidFill>
                <a:latin typeface="DINOT-Bold" panose="02010604030101020104" pitchFamily="2" charset="77"/>
                <a:cs typeface="Arial" panose="020B0604020202020204" pitchFamily="34" charset="0"/>
              </a:rPr>
              <a:t>Upphandlade uppdrag </a:t>
            </a:r>
            <a:br>
              <a:rPr lang="sv-SE" sz="1400" b="1" dirty="0">
                <a:solidFill>
                  <a:schemeClr val="bg1"/>
                </a:solidFill>
                <a:latin typeface="DINOT-Bold" panose="02010604030101020104" pitchFamily="2" charset="77"/>
                <a:cs typeface="Arial" panose="020B0604020202020204" pitchFamily="34" charset="0"/>
              </a:rPr>
            </a:br>
            <a:r>
              <a:rPr lang="sv-SE" sz="1400" b="1" dirty="0">
                <a:solidFill>
                  <a:schemeClr val="bg1"/>
                </a:solidFill>
                <a:latin typeface="DINOT-Bold" panose="02010604030101020104" pitchFamily="2" charset="77"/>
                <a:cs typeface="Arial" panose="020B0604020202020204" pitchFamily="34" charset="0"/>
              </a:rPr>
              <a:t>av Naturvårdsverket</a:t>
            </a:r>
          </a:p>
        </p:txBody>
      </p:sp>
      <p:sp>
        <p:nvSpPr>
          <p:cNvPr id="10" name="Rubrik 23">
            <a:extLst>
              <a:ext uri="{FF2B5EF4-FFF2-40B4-BE49-F238E27FC236}">
                <a16:creationId xmlns:a16="http://schemas.microsoft.com/office/drawing/2014/main" id="{613B8398-488A-4F46-B583-A682C24DD5F9}"/>
              </a:ext>
            </a:extLst>
          </p:cNvPr>
          <p:cNvSpPr>
            <a:spLocks noGrp="1"/>
          </p:cNvSpPr>
          <p:nvPr>
            <p:ph type="title"/>
          </p:nvPr>
        </p:nvSpPr>
        <p:spPr>
          <a:xfrm>
            <a:off x="558547" y="608279"/>
            <a:ext cx="7886700" cy="994172"/>
          </a:xfrm>
        </p:spPr>
        <p:txBody>
          <a:bodyPr>
            <a:noAutofit/>
          </a:bodyPr>
          <a:lstStyle/>
          <a:p>
            <a:pPr algn="ctr">
              <a:lnSpc>
                <a:spcPts val="4400"/>
              </a:lnSpc>
            </a:pPr>
            <a:r>
              <a:rPr lang="sv-SE" sz="4000" b="0" dirty="0">
                <a:solidFill>
                  <a:schemeClr val="bg1"/>
                </a:solidFill>
                <a:latin typeface="DINOT-Black"/>
              </a:rPr>
              <a:t>ORGANISATION</a:t>
            </a:r>
            <a:endParaRPr lang="sv-SE" sz="4000" b="0" dirty="0">
              <a:solidFill>
                <a:schemeClr val="bg1"/>
              </a:solidFill>
            </a:endParaRPr>
          </a:p>
        </p:txBody>
      </p:sp>
      <p:grpSp>
        <p:nvGrpSpPr>
          <p:cNvPr id="74" name="Grupp 73">
            <a:extLst>
              <a:ext uri="{FF2B5EF4-FFF2-40B4-BE49-F238E27FC236}">
                <a16:creationId xmlns:a16="http://schemas.microsoft.com/office/drawing/2014/main" id="{5ED9F3B9-DF37-3373-445F-888553C49369}"/>
              </a:ext>
            </a:extLst>
          </p:cNvPr>
          <p:cNvGrpSpPr/>
          <p:nvPr/>
        </p:nvGrpSpPr>
        <p:grpSpPr>
          <a:xfrm>
            <a:off x="386072" y="2401738"/>
            <a:ext cx="1281231" cy="1279973"/>
            <a:chOff x="533050" y="1951374"/>
            <a:chExt cx="1732039" cy="1730338"/>
          </a:xfrm>
        </p:grpSpPr>
        <p:sp>
          <p:nvSpPr>
            <p:cNvPr id="4" name="Ellips 3">
              <a:extLst>
                <a:ext uri="{FF2B5EF4-FFF2-40B4-BE49-F238E27FC236}">
                  <a16:creationId xmlns:a16="http://schemas.microsoft.com/office/drawing/2014/main" id="{485E84AB-B785-D816-149F-7039A9E3DE5D}"/>
                </a:ext>
              </a:extLst>
            </p:cNvPr>
            <p:cNvSpPr/>
            <p:nvPr/>
          </p:nvSpPr>
          <p:spPr bwMode="auto">
            <a:xfrm>
              <a:off x="533050" y="1951374"/>
              <a:ext cx="1732039" cy="1730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a:solidFill>
                  <a:srgbClr val="FFFFFF"/>
                </a:solidFill>
                <a:latin typeface="DINOT-Bold" panose="020B0504020101020102" pitchFamily="34" charset="77"/>
              </a:endParaRPr>
            </a:p>
          </p:txBody>
        </p:sp>
        <p:sp>
          <p:nvSpPr>
            <p:cNvPr id="138" name="Freeform 1">
              <a:extLst>
                <a:ext uri="{FF2B5EF4-FFF2-40B4-BE49-F238E27FC236}">
                  <a16:creationId xmlns:a16="http://schemas.microsoft.com/office/drawing/2014/main" id="{7E02FE8A-41C0-1A1E-CCE7-0ACB3E577CFB}"/>
                </a:ext>
              </a:extLst>
            </p:cNvPr>
            <p:cNvSpPr>
              <a:spLocks noChangeArrowheads="1"/>
            </p:cNvSpPr>
            <p:nvPr/>
          </p:nvSpPr>
          <p:spPr bwMode="auto">
            <a:xfrm>
              <a:off x="1164171" y="2147702"/>
              <a:ext cx="469796" cy="1003366"/>
            </a:xfrm>
            <a:custGeom>
              <a:avLst/>
              <a:gdLst>
                <a:gd name="T0" fmla="*/ 9378 w 15942"/>
                <a:gd name="T1" fmla="*/ 23340 h 28085"/>
                <a:gd name="T2" fmla="*/ 9378 w 15942"/>
                <a:gd name="T3" fmla="*/ 23340 h 28085"/>
                <a:gd name="T4" fmla="*/ 15761 w 15942"/>
                <a:gd name="T5" fmla="*/ 6645 h 28085"/>
                <a:gd name="T6" fmla="*/ 15579 w 15942"/>
                <a:gd name="T7" fmla="*/ 4878 h 28085"/>
                <a:gd name="T8" fmla="*/ 15214 w 15942"/>
                <a:gd name="T9" fmla="*/ 2501 h 28085"/>
                <a:gd name="T10" fmla="*/ 11878 w 15942"/>
                <a:gd name="T11" fmla="*/ 306 h 28085"/>
                <a:gd name="T12" fmla="*/ 10303 w 15942"/>
                <a:gd name="T13" fmla="*/ 1524 h 28085"/>
                <a:gd name="T14" fmla="*/ 8665 w 15942"/>
                <a:gd name="T15" fmla="*/ 2195 h 28085"/>
                <a:gd name="T16" fmla="*/ 6724 w 15942"/>
                <a:gd name="T17" fmla="*/ 3292 h 28085"/>
                <a:gd name="T18" fmla="*/ 6058 w 15942"/>
                <a:gd name="T19" fmla="*/ 4878 h 28085"/>
                <a:gd name="T20" fmla="*/ 5148 w 15942"/>
                <a:gd name="T21" fmla="*/ 6586 h 28085"/>
                <a:gd name="T22" fmla="*/ 4117 w 15942"/>
                <a:gd name="T23" fmla="*/ 7989 h 28085"/>
                <a:gd name="T24" fmla="*/ 3572 w 15942"/>
                <a:gd name="T25" fmla="*/ 10305 h 28085"/>
                <a:gd name="T26" fmla="*/ 2722 w 15942"/>
                <a:gd name="T27" fmla="*/ 11098 h 28085"/>
                <a:gd name="T28" fmla="*/ 1326 w 15942"/>
                <a:gd name="T29" fmla="*/ 13231 h 28085"/>
                <a:gd name="T30" fmla="*/ 1267 w 15942"/>
                <a:gd name="T31" fmla="*/ 15731 h 28085"/>
                <a:gd name="T32" fmla="*/ 1630 w 15942"/>
                <a:gd name="T33" fmla="*/ 17316 h 28085"/>
                <a:gd name="T34" fmla="*/ 1753 w 15942"/>
                <a:gd name="T35" fmla="*/ 19146 h 28085"/>
                <a:gd name="T36" fmla="*/ 720 w 15942"/>
                <a:gd name="T37" fmla="*/ 20487 h 28085"/>
                <a:gd name="T38" fmla="*/ 20 w 15942"/>
                <a:gd name="T39" fmla="*/ 21283 h 28085"/>
                <a:gd name="T40" fmla="*/ 584 w 15942"/>
                <a:gd name="T41" fmla="*/ 22694 h 28085"/>
                <a:gd name="T42" fmla="*/ 1679 w 15942"/>
                <a:gd name="T43" fmla="*/ 25182 h 28085"/>
                <a:gd name="T44" fmla="*/ 2303 w 15942"/>
                <a:gd name="T45" fmla="*/ 26738 h 28085"/>
                <a:gd name="T46" fmla="*/ 3321 w 15942"/>
                <a:gd name="T47" fmla="*/ 27800 h 28085"/>
                <a:gd name="T48" fmla="*/ 4189 w 15942"/>
                <a:gd name="T49" fmla="*/ 26624 h 28085"/>
                <a:gd name="T50" fmla="*/ 5984 w 15942"/>
                <a:gd name="T51" fmla="*/ 25939 h 28085"/>
                <a:gd name="T52" fmla="*/ 7153 w 15942"/>
                <a:gd name="T53" fmla="*/ 24915 h 28085"/>
                <a:gd name="T54" fmla="*/ 6682 w 15942"/>
                <a:gd name="T55" fmla="*/ 24099 h 28085"/>
                <a:gd name="T56" fmla="*/ 7606 w 15942"/>
                <a:gd name="T57" fmla="*/ 21498 h 28085"/>
                <a:gd name="T58" fmla="*/ 9511 w 15942"/>
                <a:gd name="T59" fmla="*/ 19375 h 28085"/>
                <a:gd name="T60" fmla="*/ 7399 w 15942"/>
                <a:gd name="T61" fmla="*/ 17780 h 28085"/>
                <a:gd name="T62" fmla="*/ 7720 w 15942"/>
                <a:gd name="T63" fmla="*/ 15085 h 28085"/>
                <a:gd name="T64" fmla="*/ 8663 w 15942"/>
                <a:gd name="T65" fmla="*/ 13510 h 28085"/>
                <a:gd name="T66" fmla="*/ 10759 w 15942"/>
                <a:gd name="T67" fmla="*/ 11804 h 28085"/>
                <a:gd name="T68" fmla="*/ 12588 w 15942"/>
                <a:gd name="T69" fmla="*/ 9089 h 28085"/>
                <a:gd name="T70" fmla="*/ 13910 w 15942"/>
                <a:gd name="T71" fmla="*/ 7380 h 28085"/>
                <a:gd name="T72" fmla="*/ 15939 w 15942"/>
                <a:gd name="T73" fmla="*/ 7279 h 28085"/>
                <a:gd name="T74" fmla="*/ 9378 w 15942"/>
                <a:gd name="T75" fmla="*/ 23340 h 28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42" h="28085">
                  <a:moveTo>
                    <a:pt x="9378" y="23340"/>
                  </a:moveTo>
                  <a:lnTo>
                    <a:pt x="9378" y="23340"/>
                  </a:lnTo>
                  <a:cubicBezTo>
                    <a:pt x="8663" y="23360"/>
                    <a:pt x="8328" y="24777"/>
                    <a:pt x="8510" y="25009"/>
                  </a:cubicBezTo>
                  <a:cubicBezTo>
                    <a:pt x="8663" y="25199"/>
                    <a:pt x="10095" y="23320"/>
                    <a:pt x="9378" y="23340"/>
                  </a:cubicBezTo>
                  <a:lnTo>
                    <a:pt x="15761" y="6645"/>
                  </a:lnTo>
                  <a:lnTo>
                    <a:pt x="15761" y="6645"/>
                  </a:lnTo>
                  <a:cubicBezTo>
                    <a:pt x="15579" y="6463"/>
                    <a:pt x="15214" y="5977"/>
                    <a:pt x="15517" y="5977"/>
                  </a:cubicBezTo>
                  <a:cubicBezTo>
                    <a:pt x="15821" y="5977"/>
                    <a:pt x="15941" y="5062"/>
                    <a:pt x="15579" y="4878"/>
                  </a:cubicBezTo>
                  <a:cubicBezTo>
                    <a:pt x="15214" y="4695"/>
                    <a:pt x="15579" y="3904"/>
                    <a:pt x="15273" y="3721"/>
                  </a:cubicBezTo>
                  <a:cubicBezTo>
                    <a:pt x="14970" y="3536"/>
                    <a:pt x="15152" y="2927"/>
                    <a:pt x="15214" y="2501"/>
                  </a:cubicBezTo>
                  <a:cubicBezTo>
                    <a:pt x="15273" y="2074"/>
                    <a:pt x="14063" y="1707"/>
                    <a:pt x="13394" y="1403"/>
                  </a:cubicBezTo>
                  <a:cubicBezTo>
                    <a:pt x="12729" y="1098"/>
                    <a:pt x="12425" y="609"/>
                    <a:pt x="11878" y="306"/>
                  </a:cubicBezTo>
                  <a:cubicBezTo>
                    <a:pt x="11333" y="0"/>
                    <a:pt x="11151" y="792"/>
                    <a:pt x="11151" y="1280"/>
                  </a:cubicBezTo>
                  <a:cubicBezTo>
                    <a:pt x="11151" y="1768"/>
                    <a:pt x="10665" y="1830"/>
                    <a:pt x="10303" y="1524"/>
                  </a:cubicBezTo>
                  <a:cubicBezTo>
                    <a:pt x="9938" y="1218"/>
                    <a:pt x="9514" y="1524"/>
                    <a:pt x="8966" y="1280"/>
                  </a:cubicBezTo>
                  <a:cubicBezTo>
                    <a:pt x="8421" y="1036"/>
                    <a:pt x="8665" y="1830"/>
                    <a:pt x="8665" y="2195"/>
                  </a:cubicBezTo>
                  <a:cubicBezTo>
                    <a:pt x="8665" y="2560"/>
                    <a:pt x="8056" y="2560"/>
                    <a:pt x="7695" y="2560"/>
                  </a:cubicBezTo>
                  <a:cubicBezTo>
                    <a:pt x="7330" y="2560"/>
                    <a:pt x="6724" y="2865"/>
                    <a:pt x="6724" y="3292"/>
                  </a:cubicBezTo>
                  <a:cubicBezTo>
                    <a:pt x="6724" y="3719"/>
                    <a:pt x="6179" y="3963"/>
                    <a:pt x="6361" y="4207"/>
                  </a:cubicBezTo>
                  <a:cubicBezTo>
                    <a:pt x="6543" y="4451"/>
                    <a:pt x="6299" y="4695"/>
                    <a:pt x="6058" y="4878"/>
                  </a:cubicBezTo>
                  <a:cubicBezTo>
                    <a:pt x="5816" y="5060"/>
                    <a:pt x="5572" y="5671"/>
                    <a:pt x="5390" y="5854"/>
                  </a:cubicBezTo>
                  <a:cubicBezTo>
                    <a:pt x="5210" y="6036"/>
                    <a:pt x="5513" y="6342"/>
                    <a:pt x="5148" y="6586"/>
                  </a:cubicBezTo>
                  <a:cubicBezTo>
                    <a:pt x="4786" y="6828"/>
                    <a:pt x="4359" y="6645"/>
                    <a:pt x="4179" y="6828"/>
                  </a:cubicBezTo>
                  <a:cubicBezTo>
                    <a:pt x="3997" y="7013"/>
                    <a:pt x="4179" y="7439"/>
                    <a:pt x="4117" y="7989"/>
                  </a:cubicBezTo>
                  <a:cubicBezTo>
                    <a:pt x="4056" y="8537"/>
                    <a:pt x="3632" y="9146"/>
                    <a:pt x="3269" y="9634"/>
                  </a:cubicBezTo>
                  <a:cubicBezTo>
                    <a:pt x="2904" y="10122"/>
                    <a:pt x="3390" y="10245"/>
                    <a:pt x="3572" y="10305"/>
                  </a:cubicBezTo>
                  <a:cubicBezTo>
                    <a:pt x="3752" y="10366"/>
                    <a:pt x="3752" y="10672"/>
                    <a:pt x="3572" y="11037"/>
                  </a:cubicBezTo>
                  <a:cubicBezTo>
                    <a:pt x="3390" y="11404"/>
                    <a:pt x="2966" y="11158"/>
                    <a:pt x="2722" y="11098"/>
                  </a:cubicBezTo>
                  <a:cubicBezTo>
                    <a:pt x="2480" y="11037"/>
                    <a:pt x="1812" y="11343"/>
                    <a:pt x="1450" y="11952"/>
                  </a:cubicBezTo>
                  <a:cubicBezTo>
                    <a:pt x="1085" y="12561"/>
                    <a:pt x="1205" y="12926"/>
                    <a:pt x="1326" y="13231"/>
                  </a:cubicBezTo>
                  <a:cubicBezTo>
                    <a:pt x="1447" y="13537"/>
                    <a:pt x="1025" y="13902"/>
                    <a:pt x="1326" y="14513"/>
                  </a:cubicBezTo>
                  <a:cubicBezTo>
                    <a:pt x="1630" y="15122"/>
                    <a:pt x="1205" y="15245"/>
                    <a:pt x="1267" y="15731"/>
                  </a:cubicBezTo>
                  <a:cubicBezTo>
                    <a:pt x="1326" y="16219"/>
                    <a:pt x="2056" y="16157"/>
                    <a:pt x="2115" y="16645"/>
                  </a:cubicBezTo>
                  <a:cubicBezTo>
                    <a:pt x="2177" y="17134"/>
                    <a:pt x="1874" y="17316"/>
                    <a:pt x="1630" y="17316"/>
                  </a:cubicBezTo>
                  <a:cubicBezTo>
                    <a:pt x="1388" y="17316"/>
                    <a:pt x="1450" y="17804"/>
                    <a:pt x="1691" y="17925"/>
                  </a:cubicBezTo>
                  <a:cubicBezTo>
                    <a:pt x="1933" y="18048"/>
                    <a:pt x="1874" y="18902"/>
                    <a:pt x="1753" y="19146"/>
                  </a:cubicBezTo>
                  <a:cubicBezTo>
                    <a:pt x="1630" y="19390"/>
                    <a:pt x="843" y="19146"/>
                    <a:pt x="902" y="19449"/>
                  </a:cubicBezTo>
                  <a:cubicBezTo>
                    <a:pt x="964" y="19755"/>
                    <a:pt x="720" y="20243"/>
                    <a:pt x="720" y="20487"/>
                  </a:cubicBezTo>
                  <a:cubicBezTo>
                    <a:pt x="720" y="20731"/>
                    <a:pt x="661" y="21523"/>
                    <a:pt x="416" y="21340"/>
                  </a:cubicBezTo>
                  <a:cubicBezTo>
                    <a:pt x="323" y="21269"/>
                    <a:pt x="170" y="21264"/>
                    <a:pt x="20" y="21283"/>
                  </a:cubicBezTo>
                  <a:cubicBezTo>
                    <a:pt x="20" y="21323"/>
                    <a:pt x="20" y="21360"/>
                    <a:pt x="20" y="21404"/>
                  </a:cubicBezTo>
                  <a:cubicBezTo>
                    <a:pt x="0" y="21878"/>
                    <a:pt x="170" y="22354"/>
                    <a:pt x="584" y="22694"/>
                  </a:cubicBezTo>
                  <a:cubicBezTo>
                    <a:pt x="1001" y="23037"/>
                    <a:pt x="680" y="23549"/>
                    <a:pt x="1038" y="24023"/>
                  </a:cubicBezTo>
                  <a:cubicBezTo>
                    <a:pt x="1395" y="24499"/>
                    <a:pt x="1282" y="24839"/>
                    <a:pt x="1679" y="25182"/>
                  </a:cubicBezTo>
                  <a:cubicBezTo>
                    <a:pt x="2076" y="25522"/>
                    <a:pt x="2113" y="25712"/>
                    <a:pt x="1943" y="26148"/>
                  </a:cubicBezTo>
                  <a:cubicBezTo>
                    <a:pt x="1775" y="26585"/>
                    <a:pt x="2283" y="26471"/>
                    <a:pt x="2303" y="26738"/>
                  </a:cubicBezTo>
                  <a:cubicBezTo>
                    <a:pt x="2322" y="27004"/>
                    <a:pt x="2189" y="27551"/>
                    <a:pt x="2322" y="27818"/>
                  </a:cubicBezTo>
                  <a:cubicBezTo>
                    <a:pt x="2453" y="28084"/>
                    <a:pt x="2719" y="27818"/>
                    <a:pt x="3321" y="27800"/>
                  </a:cubicBezTo>
                  <a:cubicBezTo>
                    <a:pt x="3925" y="27781"/>
                    <a:pt x="3775" y="27401"/>
                    <a:pt x="3794" y="27041"/>
                  </a:cubicBezTo>
                  <a:cubicBezTo>
                    <a:pt x="3812" y="26681"/>
                    <a:pt x="4115" y="26851"/>
                    <a:pt x="4189" y="26624"/>
                  </a:cubicBezTo>
                  <a:cubicBezTo>
                    <a:pt x="4265" y="26395"/>
                    <a:pt x="4813" y="26338"/>
                    <a:pt x="5247" y="26528"/>
                  </a:cubicBezTo>
                  <a:cubicBezTo>
                    <a:pt x="5681" y="26718"/>
                    <a:pt x="5907" y="26395"/>
                    <a:pt x="5984" y="25939"/>
                  </a:cubicBezTo>
                  <a:cubicBezTo>
                    <a:pt x="6058" y="25485"/>
                    <a:pt x="6302" y="26035"/>
                    <a:pt x="6435" y="26128"/>
                  </a:cubicBezTo>
                  <a:cubicBezTo>
                    <a:pt x="6568" y="26225"/>
                    <a:pt x="6965" y="25428"/>
                    <a:pt x="7153" y="24915"/>
                  </a:cubicBezTo>
                  <a:cubicBezTo>
                    <a:pt x="7340" y="24402"/>
                    <a:pt x="7133" y="24499"/>
                    <a:pt x="6699" y="24989"/>
                  </a:cubicBezTo>
                  <a:cubicBezTo>
                    <a:pt x="6265" y="25485"/>
                    <a:pt x="6511" y="24499"/>
                    <a:pt x="6682" y="24099"/>
                  </a:cubicBezTo>
                  <a:cubicBezTo>
                    <a:pt x="6852" y="23700"/>
                    <a:pt x="6832" y="22541"/>
                    <a:pt x="6889" y="22277"/>
                  </a:cubicBezTo>
                  <a:cubicBezTo>
                    <a:pt x="6945" y="22011"/>
                    <a:pt x="7059" y="21614"/>
                    <a:pt x="7606" y="21498"/>
                  </a:cubicBezTo>
                  <a:cubicBezTo>
                    <a:pt x="8153" y="21384"/>
                    <a:pt x="8870" y="20701"/>
                    <a:pt x="8757" y="20418"/>
                  </a:cubicBezTo>
                  <a:cubicBezTo>
                    <a:pt x="8643" y="20132"/>
                    <a:pt x="9511" y="19658"/>
                    <a:pt x="9511" y="19375"/>
                  </a:cubicBezTo>
                  <a:cubicBezTo>
                    <a:pt x="9511" y="19089"/>
                    <a:pt x="8606" y="18216"/>
                    <a:pt x="8303" y="18026"/>
                  </a:cubicBezTo>
                  <a:cubicBezTo>
                    <a:pt x="8002" y="17836"/>
                    <a:pt x="7342" y="17987"/>
                    <a:pt x="7399" y="17780"/>
                  </a:cubicBezTo>
                  <a:cubicBezTo>
                    <a:pt x="7456" y="17570"/>
                    <a:pt x="7323" y="16754"/>
                    <a:pt x="7249" y="16337"/>
                  </a:cubicBezTo>
                  <a:cubicBezTo>
                    <a:pt x="7172" y="15918"/>
                    <a:pt x="7720" y="15484"/>
                    <a:pt x="7720" y="15085"/>
                  </a:cubicBezTo>
                  <a:cubicBezTo>
                    <a:pt x="7720" y="14685"/>
                    <a:pt x="7700" y="14229"/>
                    <a:pt x="8056" y="14098"/>
                  </a:cubicBezTo>
                  <a:cubicBezTo>
                    <a:pt x="8416" y="13966"/>
                    <a:pt x="8190" y="13626"/>
                    <a:pt x="8663" y="13510"/>
                  </a:cubicBezTo>
                  <a:cubicBezTo>
                    <a:pt x="9134" y="13397"/>
                    <a:pt x="9040" y="12714"/>
                    <a:pt x="9551" y="12504"/>
                  </a:cubicBezTo>
                  <a:cubicBezTo>
                    <a:pt x="10058" y="12297"/>
                    <a:pt x="10095" y="12124"/>
                    <a:pt x="10759" y="11804"/>
                  </a:cubicBezTo>
                  <a:cubicBezTo>
                    <a:pt x="11417" y="11481"/>
                    <a:pt x="12531" y="10721"/>
                    <a:pt x="12721" y="10322"/>
                  </a:cubicBezTo>
                  <a:cubicBezTo>
                    <a:pt x="12909" y="9925"/>
                    <a:pt x="12041" y="9506"/>
                    <a:pt x="12588" y="9089"/>
                  </a:cubicBezTo>
                  <a:cubicBezTo>
                    <a:pt x="13136" y="8672"/>
                    <a:pt x="12682" y="8196"/>
                    <a:pt x="13079" y="8046"/>
                  </a:cubicBezTo>
                  <a:cubicBezTo>
                    <a:pt x="13476" y="7893"/>
                    <a:pt x="13626" y="7683"/>
                    <a:pt x="13910" y="7380"/>
                  </a:cubicBezTo>
                  <a:cubicBezTo>
                    <a:pt x="14193" y="7077"/>
                    <a:pt x="14570" y="7363"/>
                    <a:pt x="15249" y="7247"/>
                  </a:cubicBezTo>
                  <a:cubicBezTo>
                    <a:pt x="15498" y="7205"/>
                    <a:pt x="15724" y="7227"/>
                    <a:pt x="15939" y="7279"/>
                  </a:cubicBezTo>
                  <a:cubicBezTo>
                    <a:pt x="15909" y="6978"/>
                    <a:pt x="15843" y="6729"/>
                    <a:pt x="15761" y="6645"/>
                  </a:cubicBezTo>
                  <a:lnTo>
                    <a:pt x="9378" y="23340"/>
                  </a:lnTo>
                </a:path>
              </a:pathLst>
            </a:custGeom>
            <a:solidFill>
              <a:schemeClr val="accent2"/>
            </a:solidFill>
            <a:ln>
              <a:noFill/>
            </a:ln>
            <a:effectLst/>
          </p:spPr>
          <p:txBody>
            <a:bodyPr wrap="none" anchor="ctr"/>
            <a:lstStyle/>
            <a:p>
              <a:pPr defTabSz="801906">
                <a:defRPr/>
              </a:pPr>
              <a:endParaRPr lang="sv-SE" sz="1579">
                <a:solidFill>
                  <a:srgbClr val="000000"/>
                </a:solidFill>
                <a:latin typeface="DINOT-Bold" panose="020B0504020101020102" pitchFamily="34" charset="77"/>
              </a:endParaRPr>
            </a:p>
          </p:txBody>
        </p:sp>
        <p:sp>
          <p:nvSpPr>
            <p:cNvPr id="11" name="Rubrik 23">
              <a:extLst>
                <a:ext uri="{FF2B5EF4-FFF2-40B4-BE49-F238E27FC236}">
                  <a16:creationId xmlns:a16="http://schemas.microsoft.com/office/drawing/2014/main" id="{C69AD3E9-7F5C-4863-3F97-F15661D616DA}"/>
                </a:ext>
              </a:extLst>
            </p:cNvPr>
            <p:cNvSpPr txBox="1">
              <a:spLocks/>
            </p:cNvSpPr>
            <p:nvPr/>
          </p:nvSpPr>
          <p:spPr>
            <a:xfrm>
              <a:off x="577621" y="3180614"/>
              <a:ext cx="1642896"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1040"/>
                </a:lnSpc>
              </a:pPr>
              <a:r>
                <a:rPr lang="sv-SE" sz="900" dirty="0">
                  <a:latin typeface="DINOT-Black" panose="02010604030101020104" pitchFamily="2" charset="77"/>
                  <a:cs typeface="Arial" panose="020B0604020202020204" pitchFamily="34" charset="0"/>
                </a:rPr>
                <a:t>SVENSKA </a:t>
              </a:r>
              <a:br>
                <a:rPr lang="sv-SE" sz="900" dirty="0">
                  <a:latin typeface="DINOT-Black" panose="02010604030101020104" pitchFamily="2" charset="77"/>
                  <a:cs typeface="Arial" panose="020B0604020202020204" pitchFamily="34" charset="0"/>
                </a:rPr>
              </a:br>
              <a:r>
                <a:rPr lang="sv-SE" sz="900" dirty="0">
                  <a:latin typeface="DINOT-Black" panose="02010604030101020104" pitchFamily="2" charset="77"/>
                  <a:cs typeface="Arial" panose="020B0604020202020204" pitchFamily="34" charset="0"/>
                </a:rPr>
                <a:t>STATEN</a:t>
              </a:r>
            </a:p>
          </p:txBody>
        </p:sp>
      </p:grpSp>
      <p:grpSp>
        <p:nvGrpSpPr>
          <p:cNvPr id="76" name="Grupp 75">
            <a:extLst>
              <a:ext uri="{FF2B5EF4-FFF2-40B4-BE49-F238E27FC236}">
                <a16:creationId xmlns:a16="http://schemas.microsoft.com/office/drawing/2014/main" id="{7BC7A747-F1D7-FBA6-E288-621DF01B8717}"/>
              </a:ext>
            </a:extLst>
          </p:cNvPr>
          <p:cNvGrpSpPr/>
          <p:nvPr/>
        </p:nvGrpSpPr>
        <p:grpSpPr>
          <a:xfrm>
            <a:off x="3429167" y="2364851"/>
            <a:ext cx="1290152" cy="1288885"/>
            <a:chOff x="5364768" y="1923399"/>
            <a:chExt cx="1732039" cy="1730338"/>
          </a:xfrm>
        </p:grpSpPr>
        <p:sp>
          <p:nvSpPr>
            <p:cNvPr id="20" name="Ellips 19">
              <a:extLst>
                <a:ext uri="{FF2B5EF4-FFF2-40B4-BE49-F238E27FC236}">
                  <a16:creationId xmlns:a16="http://schemas.microsoft.com/office/drawing/2014/main" id="{D28ABA64-6F4E-4D03-D3E1-DAD0C7BA24FB}"/>
                </a:ext>
              </a:extLst>
            </p:cNvPr>
            <p:cNvSpPr/>
            <p:nvPr/>
          </p:nvSpPr>
          <p:spPr bwMode="auto">
            <a:xfrm>
              <a:off x="5364768" y="1923399"/>
              <a:ext cx="1732039" cy="1730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26" name="Rubrik 23">
              <a:extLst>
                <a:ext uri="{FF2B5EF4-FFF2-40B4-BE49-F238E27FC236}">
                  <a16:creationId xmlns:a16="http://schemas.microsoft.com/office/drawing/2014/main" id="{4B5CB6A5-20A5-10A7-DC4E-5958EFF241DB}"/>
                </a:ext>
              </a:extLst>
            </p:cNvPr>
            <p:cNvSpPr txBox="1">
              <a:spLocks/>
            </p:cNvSpPr>
            <p:nvPr/>
          </p:nvSpPr>
          <p:spPr>
            <a:xfrm>
              <a:off x="5586019" y="2269350"/>
              <a:ext cx="1289539" cy="903794"/>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400" dirty="0">
                  <a:solidFill>
                    <a:schemeClr val="bg1"/>
                  </a:solidFill>
                  <a:latin typeface="DINOT-Black" panose="02010604030101020104" pitchFamily="2" charset="77"/>
                </a:rPr>
                <a:t>22</a:t>
              </a:r>
            </a:p>
          </p:txBody>
        </p:sp>
        <p:sp>
          <p:nvSpPr>
            <p:cNvPr id="27" name="Rubrik 23">
              <a:extLst>
                <a:ext uri="{FF2B5EF4-FFF2-40B4-BE49-F238E27FC236}">
                  <a16:creationId xmlns:a16="http://schemas.microsoft.com/office/drawing/2014/main" id="{CA839E59-D8DD-352C-ED0E-3CC0CED8E39D}"/>
                </a:ext>
              </a:extLst>
            </p:cNvPr>
            <p:cNvSpPr txBox="1">
              <a:spLocks/>
            </p:cNvSpPr>
            <p:nvPr/>
          </p:nvSpPr>
          <p:spPr>
            <a:xfrm>
              <a:off x="5409339" y="2974074"/>
              <a:ext cx="1642896"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1040"/>
                </a:lnSpc>
              </a:pPr>
              <a:r>
                <a:rPr lang="sv-SE" sz="900" dirty="0">
                  <a:solidFill>
                    <a:schemeClr val="bg1"/>
                  </a:solidFill>
                  <a:latin typeface="DINOT-Bold" panose="02010604030101020104" pitchFamily="2" charset="77"/>
                  <a:cs typeface="Arial" panose="020B0604020202020204" pitchFamily="34" charset="0"/>
                </a:rPr>
                <a:t>LÄNS-</a:t>
              </a:r>
            </a:p>
            <a:p>
              <a:pPr algn="ctr">
                <a:lnSpc>
                  <a:spcPts val="1040"/>
                </a:lnSpc>
              </a:pPr>
              <a:r>
                <a:rPr lang="sv-SE" sz="900" dirty="0">
                  <a:solidFill>
                    <a:schemeClr val="bg1"/>
                  </a:solidFill>
                  <a:latin typeface="DINOT-Bold" panose="02010604030101020104" pitchFamily="2" charset="77"/>
                  <a:cs typeface="Arial" panose="020B0604020202020204" pitchFamily="34" charset="0"/>
                </a:rPr>
                <a:t>FÖRENINGAR</a:t>
              </a:r>
            </a:p>
          </p:txBody>
        </p:sp>
      </p:grpSp>
      <p:grpSp>
        <p:nvGrpSpPr>
          <p:cNvPr id="77" name="Grupp 76">
            <a:extLst>
              <a:ext uri="{FF2B5EF4-FFF2-40B4-BE49-F238E27FC236}">
                <a16:creationId xmlns:a16="http://schemas.microsoft.com/office/drawing/2014/main" id="{9382C483-E3E0-90A1-5BFA-0219C82BD68D}"/>
              </a:ext>
            </a:extLst>
          </p:cNvPr>
          <p:cNvGrpSpPr/>
          <p:nvPr/>
        </p:nvGrpSpPr>
        <p:grpSpPr>
          <a:xfrm>
            <a:off x="4491867" y="1827610"/>
            <a:ext cx="960546" cy="909504"/>
            <a:chOff x="7065010" y="1588680"/>
            <a:chExt cx="1234332" cy="1168740"/>
          </a:xfrm>
        </p:grpSpPr>
        <p:sp>
          <p:nvSpPr>
            <p:cNvPr id="28" name="Ellips 27">
              <a:extLst>
                <a:ext uri="{FF2B5EF4-FFF2-40B4-BE49-F238E27FC236}">
                  <a16:creationId xmlns:a16="http://schemas.microsoft.com/office/drawing/2014/main" id="{18E7ADFB-AEDA-ADBE-B94A-4E563D28AD3C}"/>
                </a:ext>
              </a:extLst>
            </p:cNvPr>
            <p:cNvSpPr/>
            <p:nvPr/>
          </p:nvSpPr>
          <p:spPr bwMode="auto">
            <a:xfrm>
              <a:off x="7129547" y="1653246"/>
              <a:ext cx="1105259" cy="11041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29" name="Rubrik 23">
              <a:extLst>
                <a:ext uri="{FF2B5EF4-FFF2-40B4-BE49-F238E27FC236}">
                  <a16:creationId xmlns:a16="http://schemas.microsoft.com/office/drawing/2014/main" id="{9FAEE42A-E2DA-58EC-74ED-F3C1E9B2B063}"/>
                </a:ext>
              </a:extLst>
            </p:cNvPr>
            <p:cNvSpPr txBox="1">
              <a:spLocks/>
            </p:cNvSpPr>
            <p:nvPr/>
          </p:nvSpPr>
          <p:spPr>
            <a:xfrm>
              <a:off x="7197751" y="1588680"/>
              <a:ext cx="968850" cy="903793"/>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2000" dirty="0">
                  <a:solidFill>
                    <a:schemeClr val="bg1"/>
                  </a:solidFill>
                  <a:latin typeface="DINOT-Black" panose="02010604030101020104" pitchFamily="2" charset="77"/>
                </a:rPr>
                <a:t>290</a:t>
              </a:r>
            </a:p>
          </p:txBody>
        </p:sp>
        <p:sp>
          <p:nvSpPr>
            <p:cNvPr id="30" name="Rubrik 23">
              <a:extLst>
                <a:ext uri="{FF2B5EF4-FFF2-40B4-BE49-F238E27FC236}">
                  <a16:creationId xmlns:a16="http://schemas.microsoft.com/office/drawing/2014/main" id="{7779DAA6-7B61-2F51-DD78-C479321032A8}"/>
                </a:ext>
              </a:extLst>
            </p:cNvPr>
            <p:cNvSpPr txBox="1">
              <a:spLocks/>
            </p:cNvSpPr>
            <p:nvPr/>
          </p:nvSpPr>
          <p:spPr>
            <a:xfrm>
              <a:off x="7065010" y="2196040"/>
              <a:ext cx="1234332"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sv-SE" sz="900" dirty="0">
                  <a:solidFill>
                    <a:schemeClr val="bg1"/>
                  </a:solidFill>
                  <a:latin typeface="DINOT-Bold" panose="02010604030101020104" pitchFamily="2" charset="77"/>
                  <a:cs typeface="Arial" panose="020B0604020202020204" pitchFamily="34" charset="0"/>
                </a:rPr>
                <a:t>KRETSAR</a:t>
              </a:r>
            </a:p>
          </p:txBody>
        </p:sp>
      </p:grpSp>
      <p:grpSp>
        <p:nvGrpSpPr>
          <p:cNvPr id="78" name="Grupp 77">
            <a:extLst>
              <a:ext uri="{FF2B5EF4-FFF2-40B4-BE49-F238E27FC236}">
                <a16:creationId xmlns:a16="http://schemas.microsoft.com/office/drawing/2014/main" id="{BAB3514B-8C4B-E2FD-C7B4-483EFDEA3A92}"/>
              </a:ext>
            </a:extLst>
          </p:cNvPr>
          <p:cNvGrpSpPr/>
          <p:nvPr/>
        </p:nvGrpSpPr>
        <p:grpSpPr>
          <a:xfrm>
            <a:off x="4674329" y="3047401"/>
            <a:ext cx="1131164" cy="1130053"/>
            <a:chOff x="7055662" y="2943674"/>
            <a:chExt cx="1380453" cy="1379098"/>
          </a:xfrm>
        </p:grpSpPr>
        <p:sp>
          <p:nvSpPr>
            <p:cNvPr id="56" name="Ellips 55">
              <a:extLst>
                <a:ext uri="{FF2B5EF4-FFF2-40B4-BE49-F238E27FC236}">
                  <a16:creationId xmlns:a16="http://schemas.microsoft.com/office/drawing/2014/main" id="{C2885263-750D-E18C-7288-C9D37D68FA0C}"/>
                </a:ext>
              </a:extLst>
            </p:cNvPr>
            <p:cNvSpPr/>
            <p:nvPr/>
          </p:nvSpPr>
          <p:spPr bwMode="auto">
            <a:xfrm>
              <a:off x="7055662" y="2943674"/>
              <a:ext cx="1380453" cy="1379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dirty="0">
                <a:solidFill>
                  <a:srgbClr val="FFFFFF"/>
                </a:solidFill>
              </a:endParaRPr>
            </a:p>
          </p:txBody>
        </p:sp>
        <p:sp>
          <p:nvSpPr>
            <p:cNvPr id="57" name="Rubrik 23">
              <a:extLst>
                <a:ext uri="{FF2B5EF4-FFF2-40B4-BE49-F238E27FC236}">
                  <a16:creationId xmlns:a16="http://schemas.microsoft.com/office/drawing/2014/main" id="{009FBD83-C92A-E5EA-7AC0-A4BB5C5A12A7}"/>
                </a:ext>
              </a:extLst>
            </p:cNvPr>
            <p:cNvSpPr txBox="1">
              <a:spLocks/>
            </p:cNvSpPr>
            <p:nvPr/>
          </p:nvSpPr>
          <p:spPr>
            <a:xfrm>
              <a:off x="7121823" y="3459163"/>
              <a:ext cx="1248132" cy="375211"/>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r>
                <a:rPr lang="sv-SE" sz="1200" dirty="0">
                  <a:solidFill>
                    <a:schemeClr val="bg1"/>
                  </a:solidFill>
                  <a:latin typeface="DINOT-Black" panose="02010604030101020104" pitchFamily="2" charset="77"/>
                </a:rPr>
                <a:t>Ca 150 000</a:t>
              </a:r>
            </a:p>
            <a:p>
              <a:pPr algn="ctr"/>
              <a:r>
                <a:rPr lang="sv-SE" sz="900" dirty="0">
                  <a:solidFill>
                    <a:schemeClr val="bg1"/>
                  </a:solidFill>
                  <a:latin typeface="DINOT-Bold" panose="02010604030101020104" pitchFamily="2" charset="77"/>
                  <a:cs typeface="Arial" panose="020B0604020202020204" pitchFamily="34" charset="0"/>
                </a:rPr>
                <a:t>MEDLEMMAR</a:t>
              </a:r>
            </a:p>
          </p:txBody>
        </p:sp>
      </p:grpSp>
      <p:sp>
        <p:nvSpPr>
          <p:cNvPr id="60" name="textruta 59">
            <a:extLst>
              <a:ext uri="{FF2B5EF4-FFF2-40B4-BE49-F238E27FC236}">
                <a16:creationId xmlns:a16="http://schemas.microsoft.com/office/drawing/2014/main" id="{2858A2F6-D242-15A8-CC1B-C14D202681FF}"/>
              </a:ext>
            </a:extLst>
          </p:cNvPr>
          <p:cNvSpPr txBox="1"/>
          <p:nvPr/>
        </p:nvSpPr>
        <p:spPr>
          <a:xfrm>
            <a:off x="6223818" y="2872044"/>
            <a:ext cx="2761339" cy="307777"/>
          </a:xfrm>
          <a:prstGeom prst="rect">
            <a:avLst/>
          </a:prstGeom>
          <a:noFill/>
        </p:spPr>
        <p:txBody>
          <a:bodyPr wrap="square" rtlCol="0">
            <a:spAutoFit/>
          </a:bodyPr>
          <a:lstStyle/>
          <a:p>
            <a:pPr marL="285750" indent="-285750">
              <a:buFont typeface="Arial" panose="020B0604020202020204" pitchFamily="34" charset="0"/>
              <a:buChar char="•"/>
            </a:pPr>
            <a:endParaRPr lang="sv-SE" sz="1400" dirty="0">
              <a:solidFill>
                <a:schemeClr val="bg1"/>
              </a:solidFill>
              <a:latin typeface="Arial" panose="020B0604020202020204" pitchFamily="34" charset="0"/>
              <a:cs typeface="Arial" panose="020B0604020202020204" pitchFamily="34" charset="0"/>
            </a:endParaRPr>
          </a:p>
        </p:txBody>
      </p:sp>
      <p:sp>
        <p:nvSpPr>
          <p:cNvPr id="61" name="textruta 60">
            <a:extLst>
              <a:ext uri="{FF2B5EF4-FFF2-40B4-BE49-F238E27FC236}">
                <a16:creationId xmlns:a16="http://schemas.microsoft.com/office/drawing/2014/main" id="{58012F53-C10A-1956-3247-4B00D186880C}"/>
              </a:ext>
            </a:extLst>
          </p:cNvPr>
          <p:cNvSpPr txBox="1"/>
          <p:nvPr/>
        </p:nvSpPr>
        <p:spPr>
          <a:xfrm>
            <a:off x="6209392" y="2753696"/>
            <a:ext cx="2761339" cy="954107"/>
          </a:xfrm>
          <a:prstGeom prst="rect">
            <a:avLst/>
          </a:prstGeom>
          <a:noFill/>
        </p:spPr>
        <p:txBody>
          <a:bodyPr wrap="square" rtlCol="0">
            <a:spAutoFit/>
          </a:bodyPr>
          <a:lstStyle/>
          <a:p>
            <a:pPr marL="285750" indent="-285750">
              <a:buFont typeface="Arial" panose="020B0604020202020204" pitchFamily="34" charset="0"/>
              <a:buChar char="•"/>
            </a:pPr>
            <a:r>
              <a:rPr lang="sv-SE" sz="1400" dirty="0">
                <a:solidFill>
                  <a:schemeClr val="bg1"/>
                </a:solidFill>
                <a:latin typeface="DINOT-Bold" panose="020B0504020101020102" pitchFamily="34" charset="77"/>
                <a:cs typeface="Arial" panose="020B0604020202020204" pitchFamily="34" charset="0"/>
              </a:rPr>
              <a:t>Adaptiv klövviltsförvaltning</a:t>
            </a:r>
          </a:p>
          <a:p>
            <a:pPr marL="285750" indent="-285750">
              <a:buFont typeface="Arial" panose="020B0604020202020204" pitchFamily="34" charset="0"/>
              <a:buChar char="•"/>
            </a:pPr>
            <a:r>
              <a:rPr lang="sv-SE" sz="1400" dirty="0">
                <a:solidFill>
                  <a:schemeClr val="bg1"/>
                </a:solidFill>
                <a:latin typeface="DINOT-Bold" panose="020B0504020101020102" pitchFamily="34" charset="77"/>
                <a:cs typeface="Arial" panose="020B0604020202020204" pitchFamily="34" charset="0"/>
              </a:rPr>
              <a:t>Vilt och trafik</a:t>
            </a:r>
          </a:p>
          <a:p>
            <a:pPr marL="285750" indent="-285750">
              <a:buFont typeface="Arial" panose="020B0604020202020204" pitchFamily="34" charset="0"/>
              <a:buChar char="•"/>
            </a:pPr>
            <a:r>
              <a:rPr lang="sv-SE" sz="1400" dirty="0">
                <a:solidFill>
                  <a:schemeClr val="bg1"/>
                </a:solidFill>
                <a:latin typeface="DINOT-Bold" panose="020B0504020101020102" pitchFamily="34" charset="77"/>
                <a:cs typeface="Arial" panose="020B0604020202020204" pitchFamily="34" charset="0"/>
              </a:rPr>
              <a:t>Viltövervakning</a:t>
            </a:r>
          </a:p>
          <a:p>
            <a:pPr marL="285750" indent="-285750">
              <a:buFont typeface="Arial" panose="020B0604020202020204" pitchFamily="34" charset="0"/>
              <a:buChar char="•"/>
            </a:pPr>
            <a:r>
              <a:rPr lang="sv-SE" sz="1400" dirty="0">
                <a:solidFill>
                  <a:schemeClr val="bg1"/>
                </a:solidFill>
                <a:latin typeface="DINOT-Bold" panose="020B0504020101020102" pitchFamily="34" charset="77"/>
                <a:cs typeface="Arial" panose="020B0604020202020204" pitchFamily="34" charset="0"/>
              </a:rPr>
              <a:t>Viltprovtagning</a:t>
            </a:r>
          </a:p>
        </p:txBody>
      </p:sp>
      <p:grpSp>
        <p:nvGrpSpPr>
          <p:cNvPr id="75" name="Grupp 74">
            <a:extLst>
              <a:ext uri="{FF2B5EF4-FFF2-40B4-BE49-F238E27FC236}">
                <a16:creationId xmlns:a16="http://schemas.microsoft.com/office/drawing/2014/main" id="{90B0C5F2-CC69-76A6-9069-EB5025FAFBF8}"/>
              </a:ext>
            </a:extLst>
          </p:cNvPr>
          <p:cNvGrpSpPr/>
          <p:nvPr/>
        </p:nvGrpSpPr>
        <p:grpSpPr>
          <a:xfrm>
            <a:off x="1860838" y="2399204"/>
            <a:ext cx="1283767" cy="1282507"/>
            <a:chOff x="2553076" y="1951374"/>
            <a:chExt cx="1732039" cy="1730338"/>
          </a:xfrm>
        </p:grpSpPr>
        <p:sp>
          <p:nvSpPr>
            <p:cNvPr id="15" name="Ellips 14">
              <a:extLst>
                <a:ext uri="{FF2B5EF4-FFF2-40B4-BE49-F238E27FC236}">
                  <a16:creationId xmlns:a16="http://schemas.microsoft.com/office/drawing/2014/main" id="{2D621D75-2765-58AF-CDFC-517CF2EC905E}"/>
                </a:ext>
              </a:extLst>
            </p:cNvPr>
            <p:cNvSpPr/>
            <p:nvPr/>
          </p:nvSpPr>
          <p:spPr bwMode="auto">
            <a:xfrm>
              <a:off x="2553076" y="1951374"/>
              <a:ext cx="1732039" cy="17303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300">
                  <a:solidFill>
                    <a:schemeClr val="tx1"/>
                  </a:solidFill>
                  <a:latin typeface="Calibri" pitchFamily="34" charset="0"/>
                </a:defRPr>
              </a:lvl1pPr>
              <a:lvl2pPr marL="742950" indent="-285750">
                <a:defRPr sz="1300">
                  <a:solidFill>
                    <a:schemeClr val="tx1"/>
                  </a:solidFill>
                  <a:latin typeface="Calibri" pitchFamily="34" charset="0"/>
                </a:defRPr>
              </a:lvl2pPr>
              <a:lvl3pPr marL="1143000" indent="-228600">
                <a:defRPr sz="13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defTabSz="685800" fontAlgn="base">
                <a:spcBef>
                  <a:spcPct val="0"/>
                </a:spcBef>
                <a:spcAft>
                  <a:spcPct val="0"/>
                </a:spcAft>
                <a:defRPr sz="1300">
                  <a:solidFill>
                    <a:schemeClr val="tx1"/>
                  </a:solidFill>
                  <a:latin typeface="Calibri" pitchFamily="34" charset="0"/>
                </a:defRPr>
              </a:lvl6pPr>
              <a:lvl7pPr marL="2971800" indent="-228600" defTabSz="685800" fontAlgn="base">
                <a:spcBef>
                  <a:spcPct val="0"/>
                </a:spcBef>
                <a:spcAft>
                  <a:spcPct val="0"/>
                </a:spcAft>
                <a:defRPr sz="1300">
                  <a:solidFill>
                    <a:schemeClr val="tx1"/>
                  </a:solidFill>
                  <a:latin typeface="Calibri" pitchFamily="34" charset="0"/>
                </a:defRPr>
              </a:lvl7pPr>
              <a:lvl8pPr marL="3429000" indent="-228600" defTabSz="685800" fontAlgn="base">
                <a:spcBef>
                  <a:spcPct val="0"/>
                </a:spcBef>
                <a:spcAft>
                  <a:spcPct val="0"/>
                </a:spcAft>
                <a:defRPr sz="1300">
                  <a:solidFill>
                    <a:schemeClr val="tx1"/>
                  </a:solidFill>
                  <a:latin typeface="Calibri" pitchFamily="34" charset="0"/>
                </a:defRPr>
              </a:lvl8pPr>
              <a:lvl9pPr marL="3886200" indent="-228600" defTabSz="685800" fontAlgn="base">
                <a:spcBef>
                  <a:spcPct val="0"/>
                </a:spcBef>
                <a:spcAft>
                  <a:spcPct val="0"/>
                </a:spcAft>
                <a:defRPr sz="1300">
                  <a:solidFill>
                    <a:schemeClr val="tx1"/>
                  </a:solidFill>
                  <a:latin typeface="Calibri" pitchFamily="34" charset="0"/>
                </a:defRPr>
              </a:lvl9pPr>
            </a:lstStyle>
            <a:p>
              <a:pPr algn="ctr" defTabSz="801906" fontAlgn="base">
                <a:spcBef>
                  <a:spcPct val="0"/>
                </a:spcBef>
                <a:spcAft>
                  <a:spcPct val="0"/>
                </a:spcAft>
                <a:defRPr/>
              </a:pPr>
              <a:endParaRPr lang="sv-SE" altLang="sv-SE" sz="1520">
                <a:solidFill>
                  <a:srgbClr val="FFFFFF"/>
                </a:solidFill>
              </a:endParaRPr>
            </a:p>
          </p:txBody>
        </p:sp>
        <p:pic>
          <p:nvPicPr>
            <p:cNvPr id="65" name="Bildobjekt 64" descr="En bild som visar logotyp&#10;&#10;Automatiskt genererad beskrivning">
              <a:extLst>
                <a:ext uri="{FF2B5EF4-FFF2-40B4-BE49-F238E27FC236}">
                  <a16:creationId xmlns:a16="http://schemas.microsoft.com/office/drawing/2014/main" id="{73445E8B-2EE9-1CFA-D1FB-73EA3F3A31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8212" y="2210275"/>
              <a:ext cx="1061767" cy="1212537"/>
            </a:xfrm>
            <a:prstGeom prst="rect">
              <a:avLst/>
            </a:prstGeom>
          </p:spPr>
        </p:pic>
      </p:grpSp>
      <p:cxnSp>
        <p:nvCxnSpPr>
          <p:cNvPr id="67" name="Rak 66">
            <a:extLst>
              <a:ext uri="{FF2B5EF4-FFF2-40B4-BE49-F238E27FC236}">
                <a16:creationId xmlns:a16="http://schemas.microsoft.com/office/drawing/2014/main" id="{84252CC4-E222-D0F6-5F9A-10A7F70E7AD6}"/>
              </a:ext>
            </a:extLst>
          </p:cNvPr>
          <p:cNvCxnSpPr>
            <a:cxnSpLocks/>
          </p:cNvCxnSpPr>
          <p:nvPr/>
        </p:nvCxnSpPr>
        <p:spPr>
          <a:xfrm>
            <a:off x="1667303" y="3048606"/>
            <a:ext cx="33843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ak 68">
            <a:extLst>
              <a:ext uri="{FF2B5EF4-FFF2-40B4-BE49-F238E27FC236}">
                <a16:creationId xmlns:a16="http://schemas.microsoft.com/office/drawing/2014/main" id="{61899D3D-B250-9144-409F-81096CACE77B}"/>
              </a:ext>
            </a:extLst>
          </p:cNvPr>
          <p:cNvCxnSpPr>
            <a:cxnSpLocks/>
          </p:cNvCxnSpPr>
          <p:nvPr/>
        </p:nvCxnSpPr>
        <p:spPr>
          <a:xfrm>
            <a:off x="2993157" y="3047401"/>
            <a:ext cx="4278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ak 70">
            <a:extLst>
              <a:ext uri="{FF2B5EF4-FFF2-40B4-BE49-F238E27FC236}">
                <a16:creationId xmlns:a16="http://schemas.microsoft.com/office/drawing/2014/main" id="{A43259D8-EFBD-0565-310B-5BD62E89627D}"/>
              </a:ext>
            </a:extLst>
          </p:cNvPr>
          <p:cNvCxnSpPr>
            <a:cxnSpLocks/>
          </p:cNvCxnSpPr>
          <p:nvPr/>
        </p:nvCxnSpPr>
        <p:spPr>
          <a:xfrm flipV="1">
            <a:off x="2864636" y="2419287"/>
            <a:ext cx="116336" cy="10880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Rak 4">
            <a:extLst>
              <a:ext uri="{FF2B5EF4-FFF2-40B4-BE49-F238E27FC236}">
                <a16:creationId xmlns:a16="http://schemas.microsoft.com/office/drawing/2014/main" id="{E54BCC76-5F6D-A2E3-4CB7-AF738AA4D253}"/>
              </a:ext>
            </a:extLst>
          </p:cNvPr>
          <p:cNvCxnSpPr>
            <a:cxnSpLocks/>
          </p:cNvCxnSpPr>
          <p:nvPr/>
        </p:nvCxnSpPr>
        <p:spPr>
          <a:xfrm>
            <a:off x="6021447" y="1877855"/>
            <a:ext cx="0" cy="21927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250" fill="hold"/>
                                        <p:tgtEl>
                                          <p:spTgt spid="74"/>
                                        </p:tgtEl>
                                        <p:attrNameLst>
                                          <p:attrName>ppt_w</p:attrName>
                                        </p:attrNameLst>
                                      </p:cBhvr>
                                      <p:tavLst>
                                        <p:tav tm="0">
                                          <p:val>
                                            <p:fltVal val="0"/>
                                          </p:val>
                                        </p:tav>
                                        <p:tav tm="100000">
                                          <p:val>
                                            <p:strVal val="#ppt_w"/>
                                          </p:val>
                                        </p:tav>
                                      </p:tavLst>
                                    </p:anim>
                                    <p:anim calcmode="lin" valueType="num">
                                      <p:cBhvr>
                                        <p:cTn id="12" dur="250" fill="hold"/>
                                        <p:tgtEl>
                                          <p:spTgt spid="7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250"/>
                                        <p:tgtEl>
                                          <p:spTgt spid="67"/>
                                        </p:tgtEl>
                                      </p:cBhvr>
                                    </p:animEffect>
                                  </p:childTnLst>
                                </p:cTn>
                              </p:par>
                            </p:childTnLst>
                          </p:cTn>
                        </p:par>
                        <p:par>
                          <p:cTn id="17" fill="hold">
                            <p:stCondLst>
                              <p:cond delay="1250"/>
                            </p:stCondLst>
                            <p:childTnLst>
                              <p:par>
                                <p:cTn id="18" presetID="23" presetClass="entr" presetSubtype="16"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p:cTn id="20" dur="250" fill="hold"/>
                                        <p:tgtEl>
                                          <p:spTgt spid="75"/>
                                        </p:tgtEl>
                                        <p:attrNameLst>
                                          <p:attrName>ppt_w</p:attrName>
                                        </p:attrNameLst>
                                      </p:cBhvr>
                                      <p:tavLst>
                                        <p:tav tm="0">
                                          <p:val>
                                            <p:fltVal val="0"/>
                                          </p:val>
                                        </p:tav>
                                        <p:tav tm="100000">
                                          <p:val>
                                            <p:strVal val="#ppt_w"/>
                                          </p:val>
                                        </p:tav>
                                      </p:tavLst>
                                    </p:anim>
                                    <p:anim calcmode="lin" valueType="num">
                                      <p:cBhvr>
                                        <p:cTn id="21" dur="250" fill="hold"/>
                                        <p:tgtEl>
                                          <p:spTgt spid="75"/>
                                        </p:tgtEl>
                                        <p:attrNameLst>
                                          <p:attrName>ppt_h</p:attrName>
                                        </p:attrNameLst>
                                      </p:cBhvr>
                                      <p:tavLst>
                                        <p:tav tm="0">
                                          <p:val>
                                            <p:fltVal val="0"/>
                                          </p:val>
                                        </p:tav>
                                        <p:tav tm="100000">
                                          <p:val>
                                            <p:strVal val="#ppt_h"/>
                                          </p:val>
                                        </p:tav>
                                      </p:tavLst>
                                    </p:anim>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left)">
                                      <p:cBhvr>
                                        <p:cTn id="25" dur="250"/>
                                        <p:tgtEl>
                                          <p:spTgt spid="71"/>
                                        </p:tgtEl>
                                      </p:cBhvr>
                                    </p:animEffect>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250" fill="hold"/>
                                        <p:tgtEl>
                                          <p:spTgt spid="59"/>
                                        </p:tgtEl>
                                        <p:attrNameLst>
                                          <p:attrName>ppt_w</p:attrName>
                                        </p:attrNameLst>
                                      </p:cBhvr>
                                      <p:tavLst>
                                        <p:tav tm="0">
                                          <p:val>
                                            <p:fltVal val="0"/>
                                          </p:val>
                                        </p:tav>
                                        <p:tav tm="100000">
                                          <p:val>
                                            <p:strVal val="#ppt_w"/>
                                          </p:val>
                                        </p:tav>
                                      </p:tavLst>
                                    </p:anim>
                                    <p:anim calcmode="lin" valueType="num">
                                      <p:cBhvr>
                                        <p:cTn id="30" dur="250" fill="hold"/>
                                        <p:tgtEl>
                                          <p:spTgt spid="59"/>
                                        </p:tgtEl>
                                        <p:attrNameLst>
                                          <p:attrName>ppt_h</p:attrName>
                                        </p:attrNameLst>
                                      </p:cBhvr>
                                      <p:tavLst>
                                        <p:tav tm="0">
                                          <p:val>
                                            <p:fltVal val="0"/>
                                          </p:val>
                                        </p:tav>
                                        <p:tav tm="100000">
                                          <p:val>
                                            <p:strVal val="#ppt_h"/>
                                          </p:val>
                                        </p:tav>
                                      </p:tavLst>
                                    </p:anim>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250"/>
                                        <p:tgtEl>
                                          <p:spTgt spid="69"/>
                                        </p:tgtEl>
                                      </p:cBhvr>
                                    </p:animEffect>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250" fill="hold"/>
                                        <p:tgtEl>
                                          <p:spTgt spid="76"/>
                                        </p:tgtEl>
                                        <p:attrNameLst>
                                          <p:attrName>ppt_w</p:attrName>
                                        </p:attrNameLst>
                                      </p:cBhvr>
                                      <p:tavLst>
                                        <p:tav tm="0">
                                          <p:val>
                                            <p:fltVal val="0"/>
                                          </p:val>
                                        </p:tav>
                                        <p:tav tm="100000">
                                          <p:val>
                                            <p:strVal val="#ppt_w"/>
                                          </p:val>
                                        </p:tav>
                                      </p:tavLst>
                                    </p:anim>
                                    <p:anim calcmode="lin" valueType="num">
                                      <p:cBhvr>
                                        <p:cTn id="39" dur="250" fill="hold"/>
                                        <p:tgtEl>
                                          <p:spTgt spid="76"/>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3" presetClass="entr" presetSubtype="16"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250" fill="hold"/>
                                        <p:tgtEl>
                                          <p:spTgt spid="77"/>
                                        </p:tgtEl>
                                        <p:attrNameLst>
                                          <p:attrName>ppt_w</p:attrName>
                                        </p:attrNameLst>
                                      </p:cBhvr>
                                      <p:tavLst>
                                        <p:tav tm="0">
                                          <p:val>
                                            <p:fltVal val="0"/>
                                          </p:val>
                                        </p:tav>
                                        <p:tav tm="100000">
                                          <p:val>
                                            <p:strVal val="#ppt_w"/>
                                          </p:val>
                                        </p:tav>
                                      </p:tavLst>
                                    </p:anim>
                                    <p:anim calcmode="lin" valueType="num">
                                      <p:cBhvr>
                                        <p:cTn id="44" dur="250" fill="hold"/>
                                        <p:tgtEl>
                                          <p:spTgt spid="77"/>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23" presetClass="entr" presetSubtype="16" fill="hold" nodeType="after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p:cTn id="48" dur="250" fill="hold"/>
                                        <p:tgtEl>
                                          <p:spTgt spid="78"/>
                                        </p:tgtEl>
                                        <p:attrNameLst>
                                          <p:attrName>ppt_w</p:attrName>
                                        </p:attrNameLst>
                                      </p:cBhvr>
                                      <p:tavLst>
                                        <p:tav tm="0">
                                          <p:val>
                                            <p:fltVal val="0"/>
                                          </p:val>
                                        </p:tav>
                                        <p:tav tm="100000">
                                          <p:val>
                                            <p:strVal val="#ppt_w"/>
                                          </p:val>
                                        </p:tav>
                                      </p:tavLst>
                                    </p:anim>
                                    <p:anim calcmode="lin" valueType="num">
                                      <p:cBhvr>
                                        <p:cTn id="49" dur="250" fill="hold"/>
                                        <p:tgtEl>
                                          <p:spTgt spid="78"/>
                                        </p:tgtEl>
                                        <p:attrNameLst>
                                          <p:attrName>ppt_h</p:attrName>
                                        </p:attrNameLst>
                                      </p:cBhvr>
                                      <p:tavLst>
                                        <p:tav tm="0">
                                          <p:val>
                                            <p:fltVal val="0"/>
                                          </p:val>
                                        </p:tav>
                                        <p:tav tm="100000">
                                          <p:val>
                                            <p:strVal val="#ppt_h"/>
                                          </p:val>
                                        </p:tav>
                                      </p:tavLst>
                                    </p:anim>
                                  </p:childTnLst>
                                </p:cTn>
                              </p:par>
                              <p:par>
                                <p:cTn id="50" presetID="22" presetClass="entr" presetSubtype="1"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up)">
                                      <p:cBhvr>
                                        <p:cTn id="52" dur="500"/>
                                        <p:tgtEl>
                                          <p:spTgt spid="5"/>
                                        </p:tgtEl>
                                      </p:cBhvr>
                                    </p:animEffect>
                                  </p:childTnLst>
                                </p:cTn>
                              </p:par>
                            </p:childTnLst>
                          </p:cTn>
                        </p:par>
                        <p:par>
                          <p:cTn id="53" fill="hold">
                            <p:stCondLst>
                              <p:cond delay="3500"/>
                            </p:stCondLst>
                            <p:childTnLst>
                              <p:par>
                                <p:cTn id="54" presetID="10" presetClass="entr" presetSubtype="0" fill="hold" grpId="0" nodeType="afterEffect">
                                  <p:stCondLst>
                                    <p:cond delay="30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43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moln, vatten, landskap&#10;&#10;Automatiskt genererad beskrivning">
            <a:extLst>
              <a:ext uri="{FF2B5EF4-FFF2-40B4-BE49-F238E27FC236}">
                <a16:creationId xmlns:a16="http://schemas.microsoft.com/office/drawing/2014/main" id="{6F91CF68-E033-D593-8E8A-9217A4B58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179"/>
            <a:ext cx="9144000" cy="5162679"/>
          </a:xfrm>
          <a:prstGeom prst="rect">
            <a:avLst/>
          </a:prstGeom>
        </p:spPr>
      </p:pic>
      <p:sp>
        <p:nvSpPr>
          <p:cNvPr id="8" name="Rektangel 7">
            <a:extLst>
              <a:ext uri="{FF2B5EF4-FFF2-40B4-BE49-F238E27FC236}">
                <a16:creationId xmlns:a16="http://schemas.microsoft.com/office/drawing/2014/main" id="{9CE2F956-3C4C-67DA-989C-9D38926446A7}"/>
              </a:ext>
            </a:extLst>
          </p:cNvPr>
          <p:cNvSpPr/>
          <p:nvPr/>
        </p:nvSpPr>
        <p:spPr>
          <a:xfrm>
            <a:off x="0" y="-19179"/>
            <a:ext cx="9141995" cy="5162679"/>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981E2D37-C80E-3F57-F5D0-EE194AD5C8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sp>
        <p:nvSpPr>
          <p:cNvPr id="6" name="Rubrik 23">
            <a:extLst>
              <a:ext uri="{FF2B5EF4-FFF2-40B4-BE49-F238E27FC236}">
                <a16:creationId xmlns:a16="http://schemas.microsoft.com/office/drawing/2014/main" id="{B34223F8-3D0B-0630-0D51-40782FE338CA}"/>
              </a:ext>
            </a:extLst>
          </p:cNvPr>
          <p:cNvSpPr txBox="1">
            <a:spLocks/>
          </p:cNvSpPr>
          <p:nvPr/>
        </p:nvSpPr>
        <p:spPr>
          <a:xfrm>
            <a:off x="624483" y="1220118"/>
            <a:ext cx="8295502"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nSpc>
                <a:spcPts val="4400"/>
              </a:lnSpc>
            </a:pPr>
            <a:r>
              <a:rPr lang="sv-SE" sz="4000" dirty="0">
                <a:solidFill>
                  <a:schemeClr val="bg1"/>
                </a:solidFill>
                <a:latin typeface="DINOT-Black" panose="02010604030101020104" pitchFamily="2" charset="77"/>
                <a:cs typeface="Arial" panose="020B0604020202020204" pitchFamily="34" charset="0"/>
              </a:rPr>
              <a:t>SVENSKA </a:t>
            </a:r>
            <a:br>
              <a:rPr lang="sv-SE" sz="4000" dirty="0">
                <a:solidFill>
                  <a:schemeClr val="bg1"/>
                </a:solidFill>
                <a:latin typeface="DINOT-Black" panose="02010604030101020104" pitchFamily="2" charset="77"/>
                <a:cs typeface="Arial" panose="020B0604020202020204" pitchFamily="34" charset="0"/>
              </a:rPr>
            </a:br>
            <a:r>
              <a:rPr lang="sv-SE" sz="4000" dirty="0">
                <a:solidFill>
                  <a:schemeClr val="bg1"/>
                </a:solidFill>
                <a:latin typeface="DINOT-Black" panose="02010604030101020104" pitchFamily="2" charset="77"/>
                <a:cs typeface="Arial" panose="020B0604020202020204" pitchFamily="34" charset="0"/>
              </a:rPr>
              <a:t>JÄGAREFÖRBUNDETS </a:t>
            </a:r>
          </a:p>
          <a:p>
            <a:pPr>
              <a:lnSpc>
                <a:spcPts val="4400"/>
              </a:lnSpc>
            </a:pPr>
            <a:r>
              <a:rPr lang="sv-SE" sz="4000" dirty="0">
                <a:solidFill>
                  <a:schemeClr val="bg1"/>
                </a:solidFill>
                <a:latin typeface="DINOT-Black" panose="02010604030101020104" pitchFamily="2" charset="77"/>
                <a:cs typeface="Arial" panose="020B0604020202020204" pitchFamily="34" charset="0"/>
              </a:rPr>
              <a:t>ÄNDAMÅL</a:t>
            </a:r>
          </a:p>
        </p:txBody>
      </p:sp>
      <p:sp>
        <p:nvSpPr>
          <p:cNvPr id="2" name="textruta 1">
            <a:extLst>
              <a:ext uri="{FF2B5EF4-FFF2-40B4-BE49-F238E27FC236}">
                <a16:creationId xmlns:a16="http://schemas.microsoft.com/office/drawing/2014/main" id="{C7BC1818-CC70-014F-EB6D-E3C03A7B3604}"/>
              </a:ext>
            </a:extLst>
          </p:cNvPr>
          <p:cNvSpPr txBox="1"/>
          <p:nvPr/>
        </p:nvSpPr>
        <p:spPr>
          <a:xfrm>
            <a:off x="624483" y="2425439"/>
            <a:ext cx="7249937" cy="1600438"/>
          </a:xfrm>
          <a:prstGeom prst="rect">
            <a:avLst/>
          </a:prstGeom>
          <a:noFill/>
        </p:spPr>
        <p:txBody>
          <a:bodyPr wrap="square" rtlCol="0">
            <a:spAutoFit/>
          </a:bodyPr>
          <a:lstStyle/>
          <a:p>
            <a:pPr marL="177800" indent="-177800">
              <a:buFont typeface="Arial" panose="020B0604020202020204" pitchFamily="34" charset="0"/>
              <a:buChar char="•"/>
            </a:pPr>
            <a:r>
              <a:rPr lang="sv-SE" sz="1400" dirty="0">
                <a:solidFill>
                  <a:schemeClr val="bg1"/>
                </a:solidFill>
                <a:effectLst/>
                <a:latin typeface="DINOT-Medium" panose="02010604030101020104" pitchFamily="2" charset="77"/>
                <a:ea typeface="Calibri" panose="020F0502020204030204" pitchFamily="34" charset="0"/>
              </a:rPr>
              <a:t>ta tillvara medlemmarnas intressen för natur, jakt och viltförvaltning genom att sprida kunskap om vilt och arbeta för ökad förståelse för människans ansvar för naturen</a:t>
            </a:r>
          </a:p>
          <a:p>
            <a:pPr marL="177800" indent="-177800">
              <a:buFont typeface="Arial" panose="020B0604020202020204" pitchFamily="34" charset="0"/>
              <a:buChar char="•"/>
            </a:pPr>
            <a:endParaRPr lang="sv-SE" sz="1400" dirty="0">
              <a:solidFill>
                <a:schemeClr val="bg1"/>
              </a:solidFill>
              <a:effectLst/>
              <a:latin typeface="DINOT-Medium" panose="02010604030101020104" pitchFamily="2" charset="77"/>
              <a:ea typeface="Calibri" panose="020F0502020204030204" pitchFamily="34" charset="0"/>
            </a:endParaRPr>
          </a:p>
          <a:p>
            <a:pPr marL="177800" indent="-177800">
              <a:buFont typeface="Arial" panose="020B0604020202020204" pitchFamily="34" charset="0"/>
              <a:buChar char="•"/>
            </a:pPr>
            <a:r>
              <a:rPr lang="sv-SE" sz="1400" dirty="0">
                <a:solidFill>
                  <a:schemeClr val="bg1"/>
                </a:solidFill>
                <a:effectLst/>
                <a:latin typeface="DINOT-Medium" panose="02010604030101020104" pitchFamily="2" charset="77"/>
                <a:ea typeface="Calibri" panose="020F0502020204030204" pitchFamily="34" charset="0"/>
              </a:rPr>
              <a:t>arbeta för biologisk mångfald med artrika och livskraftiga viltstammar i ett hållbart ekosystem </a:t>
            </a:r>
          </a:p>
          <a:p>
            <a:pPr marL="177800" indent="-177800"/>
            <a:endParaRPr lang="sv-SE" sz="1400" dirty="0">
              <a:solidFill>
                <a:schemeClr val="bg1"/>
              </a:solidFill>
              <a:effectLst/>
              <a:latin typeface="DINOT-Medium" panose="02010604030101020104" pitchFamily="2" charset="77"/>
              <a:ea typeface="Calibri" panose="020F0502020204030204" pitchFamily="34" charset="0"/>
            </a:endParaRPr>
          </a:p>
          <a:p>
            <a:pPr marL="177800" indent="-177800">
              <a:buFont typeface="Arial" panose="020B0604020202020204" pitchFamily="34" charset="0"/>
              <a:buChar char="•"/>
            </a:pPr>
            <a:r>
              <a:rPr lang="sv-SE" sz="1400" dirty="0">
                <a:solidFill>
                  <a:schemeClr val="bg1"/>
                </a:solidFill>
                <a:effectLst/>
                <a:latin typeface="DINOT-Medium" panose="02010604030101020104" pitchFamily="2" charset="77"/>
                <a:ea typeface="Calibri" panose="020F0502020204030204" pitchFamily="34" charset="0"/>
              </a:rPr>
              <a:t>arbeta för att viltets behov av variationsrika och produktiva miljöer blir tillgodosett </a:t>
            </a:r>
          </a:p>
        </p:txBody>
      </p:sp>
    </p:spTree>
    <p:extLst>
      <p:ext uri="{BB962C8B-B14F-4D97-AF65-F5344CB8AC3E}">
        <p14:creationId xmlns:p14="http://schemas.microsoft.com/office/powerpoint/2010/main" val="5550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 moln, höst, landskap&#10;&#10;Automatiskt genererad beskrivning">
            <a:extLst>
              <a:ext uri="{FF2B5EF4-FFF2-40B4-BE49-F238E27FC236}">
                <a16:creationId xmlns:a16="http://schemas.microsoft.com/office/drawing/2014/main" id="{FD9E3BB8-FABB-9C64-72C9-F589F63F3D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ktangel 7">
            <a:extLst>
              <a:ext uri="{FF2B5EF4-FFF2-40B4-BE49-F238E27FC236}">
                <a16:creationId xmlns:a16="http://schemas.microsoft.com/office/drawing/2014/main" id="{FCAF079B-7800-64D9-08ED-D7FEC9E12359}"/>
              </a:ext>
            </a:extLst>
          </p:cNvPr>
          <p:cNvSpPr/>
          <p:nvPr/>
        </p:nvSpPr>
        <p:spPr>
          <a:xfrm>
            <a:off x="2005" y="0"/>
            <a:ext cx="9141995" cy="5162679"/>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981E2D37-C80E-3F57-F5D0-EE194AD5C8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sp>
        <p:nvSpPr>
          <p:cNvPr id="6" name="Rubrik 23">
            <a:extLst>
              <a:ext uri="{FF2B5EF4-FFF2-40B4-BE49-F238E27FC236}">
                <a16:creationId xmlns:a16="http://schemas.microsoft.com/office/drawing/2014/main" id="{B34223F8-3D0B-0630-0D51-40782FE338CA}"/>
              </a:ext>
            </a:extLst>
          </p:cNvPr>
          <p:cNvSpPr txBox="1">
            <a:spLocks/>
          </p:cNvSpPr>
          <p:nvPr/>
        </p:nvSpPr>
        <p:spPr>
          <a:xfrm>
            <a:off x="624483" y="1220118"/>
            <a:ext cx="8295502"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nSpc>
                <a:spcPts val="4400"/>
              </a:lnSpc>
            </a:pPr>
            <a:r>
              <a:rPr lang="sv-SE" sz="4000" dirty="0">
                <a:solidFill>
                  <a:schemeClr val="bg1"/>
                </a:solidFill>
                <a:latin typeface="DINOT-Black" panose="02010604030101020104" pitchFamily="2" charset="77"/>
                <a:cs typeface="Arial" panose="020B0604020202020204" pitchFamily="34" charset="0"/>
              </a:rPr>
              <a:t>SVENSKA </a:t>
            </a:r>
            <a:br>
              <a:rPr lang="sv-SE" sz="4000" dirty="0">
                <a:solidFill>
                  <a:schemeClr val="bg1"/>
                </a:solidFill>
                <a:latin typeface="DINOT-Black" panose="02010604030101020104" pitchFamily="2" charset="77"/>
                <a:cs typeface="Arial" panose="020B0604020202020204" pitchFamily="34" charset="0"/>
              </a:rPr>
            </a:br>
            <a:r>
              <a:rPr lang="sv-SE" sz="4000" dirty="0">
                <a:solidFill>
                  <a:schemeClr val="bg1"/>
                </a:solidFill>
                <a:latin typeface="DINOT-Black" panose="02010604030101020104" pitchFamily="2" charset="77"/>
                <a:cs typeface="Arial" panose="020B0604020202020204" pitchFamily="34" charset="0"/>
              </a:rPr>
              <a:t>JÄGAREFÖRBUNDETS </a:t>
            </a:r>
          </a:p>
          <a:p>
            <a:pPr>
              <a:lnSpc>
                <a:spcPts val="4400"/>
              </a:lnSpc>
            </a:pPr>
            <a:r>
              <a:rPr lang="sv-SE" sz="4000" dirty="0">
                <a:solidFill>
                  <a:schemeClr val="bg1"/>
                </a:solidFill>
                <a:latin typeface="DINOT-Black" panose="02010604030101020104" pitchFamily="2" charset="77"/>
                <a:cs typeface="Arial" panose="020B0604020202020204" pitchFamily="34" charset="0"/>
              </a:rPr>
              <a:t>ÄNDAMÅL</a:t>
            </a:r>
          </a:p>
        </p:txBody>
      </p:sp>
      <p:sp>
        <p:nvSpPr>
          <p:cNvPr id="2" name="textruta 1">
            <a:extLst>
              <a:ext uri="{FF2B5EF4-FFF2-40B4-BE49-F238E27FC236}">
                <a16:creationId xmlns:a16="http://schemas.microsoft.com/office/drawing/2014/main" id="{C7BC1818-CC70-014F-EB6D-E3C03A7B3604}"/>
              </a:ext>
            </a:extLst>
          </p:cNvPr>
          <p:cNvSpPr txBox="1"/>
          <p:nvPr/>
        </p:nvSpPr>
        <p:spPr>
          <a:xfrm>
            <a:off x="624483" y="2425439"/>
            <a:ext cx="7348178" cy="2031325"/>
          </a:xfrm>
          <a:prstGeom prst="rect">
            <a:avLst/>
          </a:prstGeom>
          <a:noFill/>
        </p:spPr>
        <p:txBody>
          <a:bodyPr wrap="square" rtlCol="0">
            <a:spAutoFit/>
          </a:bodyPr>
          <a:lstStyle/>
          <a:p>
            <a:pPr marL="177800" indent="-177800">
              <a:buFont typeface="Arial" panose="020B0604020202020204" pitchFamily="34" charset="0"/>
              <a:buChar char="•"/>
            </a:pPr>
            <a:r>
              <a:rPr lang="sv-SE" sz="1400" dirty="0">
                <a:solidFill>
                  <a:schemeClr val="bg1"/>
                </a:solidFill>
                <a:effectLst/>
                <a:latin typeface="DINOT-Medium" panose="02010604030101020104" pitchFamily="2" charset="77"/>
                <a:ea typeface="Calibri" panose="020F0502020204030204" pitchFamily="34" charset="0"/>
              </a:rPr>
              <a:t>föra fram jaktens stora värde för människors livskvalitet samt viltet som en förnyelsebar naturresurs</a:t>
            </a:r>
          </a:p>
          <a:p>
            <a:endParaRPr lang="sv-SE" sz="1400" dirty="0">
              <a:solidFill>
                <a:schemeClr val="bg1"/>
              </a:solidFill>
              <a:effectLst/>
              <a:latin typeface="DINOT-Medium" panose="02010604030101020104" pitchFamily="2" charset="77"/>
              <a:ea typeface="Calibri" panose="020F0502020204030204" pitchFamily="34" charset="0"/>
            </a:endParaRPr>
          </a:p>
          <a:p>
            <a:pPr marL="177800" indent="-177800">
              <a:buFont typeface="Arial" panose="020B0604020202020204" pitchFamily="34" charset="0"/>
              <a:buChar char="•"/>
            </a:pPr>
            <a:r>
              <a:rPr lang="sv-SE" sz="1400" dirty="0">
                <a:solidFill>
                  <a:schemeClr val="bg1"/>
                </a:solidFill>
                <a:effectLst/>
                <a:latin typeface="DINOT-Medium" panose="02010604030101020104" pitchFamily="2" charset="77"/>
                <a:ea typeface="Calibri" panose="020F0502020204030204" pitchFamily="34" charset="0"/>
              </a:rPr>
              <a:t>arbeta för en långsiktigt hållbar jakt bedriven utifrån god kunskap om viltförvaltning och hög etik</a:t>
            </a:r>
          </a:p>
          <a:p>
            <a:pPr marL="177800" indent="-177800">
              <a:buFont typeface="Arial" panose="020B0604020202020204" pitchFamily="34" charset="0"/>
              <a:buChar char="•"/>
            </a:pPr>
            <a:endParaRPr lang="sv-SE" sz="1400" dirty="0">
              <a:solidFill>
                <a:schemeClr val="bg1"/>
              </a:solidFill>
              <a:effectLst/>
              <a:latin typeface="DINOT-Medium" panose="02010604030101020104" pitchFamily="2" charset="77"/>
              <a:ea typeface="Calibri" panose="020F0502020204030204" pitchFamily="34" charset="0"/>
            </a:endParaRPr>
          </a:p>
          <a:p>
            <a:pPr marL="177800" indent="-177800">
              <a:buFont typeface="Arial" panose="020B0604020202020204" pitchFamily="34" charset="0"/>
              <a:buChar char="•"/>
            </a:pPr>
            <a:r>
              <a:rPr lang="sv-SE" sz="1400" dirty="0">
                <a:solidFill>
                  <a:schemeClr val="bg1"/>
                </a:solidFill>
                <a:effectLst/>
                <a:latin typeface="DINOT-Medium" panose="02010604030101020104" pitchFamily="2" charset="77"/>
                <a:ea typeface="Calibri" panose="020F0502020204030204" pitchFamily="34" charset="0"/>
              </a:rPr>
              <a:t>lokalt, nationellt och internationellt arbeta för den svenska jakttraditionen och för jaktens framtid samt erbjuda god medlemsservice</a:t>
            </a:r>
          </a:p>
          <a:p>
            <a:pPr marL="177800" indent="-177800">
              <a:buFont typeface="Arial" panose="020B0604020202020204" pitchFamily="34" charset="0"/>
              <a:buChar char="•"/>
            </a:pPr>
            <a:endParaRPr lang="sv-SE" sz="1400" dirty="0">
              <a:solidFill>
                <a:schemeClr val="bg1"/>
              </a:solidFill>
              <a:effectLst/>
              <a:latin typeface="DINOT-Medium" panose="02010604030101020104" pitchFamily="2" charset="77"/>
              <a:ea typeface="Calibri" panose="020F0502020204030204" pitchFamily="34" charset="0"/>
            </a:endParaRPr>
          </a:p>
        </p:txBody>
      </p:sp>
    </p:spTree>
    <p:extLst>
      <p:ext uri="{BB962C8B-B14F-4D97-AF65-F5344CB8AC3E}">
        <p14:creationId xmlns:p14="http://schemas.microsoft.com/office/powerpoint/2010/main" val="31760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utomhus, moln, höst, landskap&#10;&#10;Automatiskt genererad beskrivning">
            <a:extLst>
              <a:ext uri="{FF2B5EF4-FFF2-40B4-BE49-F238E27FC236}">
                <a16:creationId xmlns:a16="http://schemas.microsoft.com/office/drawing/2014/main" id="{E2915427-1AA7-D87C-9569-C99BC8428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1" name="Rektangel 10">
            <a:extLst>
              <a:ext uri="{FF2B5EF4-FFF2-40B4-BE49-F238E27FC236}">
                <a16:creationId xmlns:a16="http://schemas.microsoft.com/office/drawing/2014/main" id="{8643A191-0A64-52F5-634C-1632DDBFA4EF}"/>
              </a:ext>
            </a:extLst>
          </p:cNvPr>
          <p:cNvSpPr/>
          <p:nvPr/>
        </p:nvSpPr>
        <p:spPr>
          <a:xfrm>
            <a:off x="0" y="1"/>
            <a:ext cx="9141995" cy="5143500"/>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a:extLst>
              <a:ext uri="{FF2B5EF4-FFF2-40B4-BE49-F238E27FC236}">
                <a16:creationId xmlns:a16="http://schemas.microsoft.com/office/drawing/2014/main" id="{2C198265-9640-73CF-7A09-8B57336A87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sp>
        <p:nvSpPr>
          <p:cNvPr id="24" name="Rubrik 23">
            <a:extLst>
              <a:ext uri="{FF2B5EF4-FFF2-40B4-BE49-F238E27FC236}">
                <a16:creationId xmlns:a16="http://schemas.microsoft.com/office/drawing/2014/main" id="{BDB279B0-0260-B1C7-774F-219943F4F3C0}"/>
              </a:ext>
            </a:extLst>
          </p:cNvPr>
          <p:cNvSpPr>
            <a:spLocks noGrp="1"/>
          </p:cNvSpPr>
          <p:nvPr>
            <p:ph type="title"/>
          </p:nvPr>
        </p:nvSpPr>
        <p:spPr>
          <a:xfrm>
            <a:off x="634442" y="1191612"/>
            <a:ext cx="7886700" cy="994172"/>
          </a:xfrm>
        </p:spPr>
        <p:txBody>
          <a:bodyPr>
            <a:noAutofit/>
          </a:bodyPr>
          <a:lstStyle/>
          <a:p>
            <a:pPr algn="ctr">
              <a:lnSpc>
                <a:spcPts val="4000"/>
              </a:lnSpc>
            </a:pPr>
            <a:r>
              <a:rPr lang="sv-SE" sz="4000" b="0" dirty="0">
                <a:solidFill>
                  <a:schemeClr val="bg1"/>
                </a:solidFill>
                <a:latin typeface="DINOT-Black"/>
              </a:rPr>
              <a:t>JÄGAREFÖRBUNDETS</a:t>
            </a:r>
            <a:br>
              <a:rPr lang="sv-SE" sz="4000" b="0" dirty="0"/>
            </a:br>
            <a:r>
              <a:rPr lang="sv-SE" sz="4000" b="0" dirty="0">
                <a:solidFill>
                  <a:schemeClr val="bg1"/>
                </a:solidFill>
                <a:latin typeface="DINOT-Black"/>
              </a:rPr>
              <a:t>VÄRDEGRUND</a:t>
            </a:r>
          </a:p>
        </p:txBody>
      </p:sp>
      <p:grpSp>
        <p:nvGrpSpPr>
          <p:cNvPr id="61" name="Grupp 60">
            <a:extLst>
              <a:ext uri="{FF2B5EF4-FFF2-40B4-BE49-F238E27FC236}">
                <a16:creationId xmlns:a16="http://schemas.microsoft.com/office/drawing/2014/main" id="{81E0DE9B-EDC5-BC20-E1EB-85B04E6E6E7E}"/>
              </a:ext>
            </a:extLst>
          </p:cNvPr>
          <p:cNvGrpSpPr/>
          <p:nvPr/>
        </p:nvGrpSpPr>
        <p:grpSpPr>
          <a:xfrm>
            <a:off x="2116196" y="2437443"/>
            <a:ext cx="1463040" cy="1463040"/>
            <a:chOff x="2153264" y="2437443"/>
            <a:chExt cx="1463040" cy="1463040"/>
          </a:xfrm>
        </p:grpSpPr>
        <p:sp>
          <p:nvSpPr>
            <p:cNvPr id="29" name="Ellips 28">
              <a:extLst>
                <a:ext uri="{FF2B5EF4-FFF2-40B4-BE49-F238E27FC236}">
                  <a16:creationId xmlns:a16="http://schemas.microsoft.com/office/drawing/2014/main" id="{BBC50471-DDD9-A897-7EA2-97EF439184B6}"/>
                </a:ext>
              </a:extLst>
            </p:cNvPr>
            <p:cNvSpPr/>
            <p:nvPr/>
          </p:nvSpPr>
          <p:spPr>
            <a:xfrm>
              <a:off x="2153264" y="2437443"/>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56" name="textruta 55">
              <a:extLst>
                <a:ext uri="{FF2B5EF4-FFF2-40B4-BE49-F238E27FC236}">
                  <a16:creationId xmlns:a16="http://schemas.microsoft.com/office/drawing/2014/main" id="{794D24D5-01DC-28C4-0541-FCCC3EE5CEC8}"/>
                </a:ext>
              </a:extLst>
            </p:cNvPr>
            <p:cNvSpPr txBox="1"/>
            <p:nvPr/>
          </p:nvSpPr>
          <p:spPr>
            <a:xfrm>
              <a:off x="2215001" y="3035250"/>
              <a:ext cx="1339564" cy="377861"/>
            </a:xfrm>
            <a:prstGeom prst="rect">
              <a:avLst/>
            </a:prstGeom>
            <a:noFill/>
          </p:spPr>
          <p:txBody>
            <a:bodyPr wrap="square">
              <a:noAutofit/>
            </a:bodyPr>
            <a:lstStyle/>
            <a:p>
              <a:pPr algn="ctr"/>
              <a:r>
                <a:rPr lang="sv-SE" sz="1600" b="1" dirty="0">
                  <a:solidFill>
                    <a:schemeClr val="accent1"/>
                  </a:solidFill>
                  <a:latin typeface="DINOT-Black" panose="02010604030101020104" pitchFamily="2" charset="77"/>
                  <a:cs typeface="Arial" panose="020B0604020202020204" pitchFamily="34" charset="0"/>
                </a:rPr>
                <a:t>ÖPPENHET</a:t>
              </a:r>
              <a:endParaRPr lang="sv-SE" b="1" dirty="0">
                <a:solidFill>
                  <a:schemeClr val="accent1"/>
                </a:solidFill>
                <a:latin typeface="DINOT-Black" panose="02010604030101020104" pitchFamily="2" charset="77"/>
              </a:endParaRPr>
            </a:p>
          </p:txBody>
        </p:sp>
      </p:grpSp>
      <p:grpSp>
        <p:nvGrpSpPr>
          <p:cNvPr id="62" name="Grupp 61">
            <a:extLst>
              <a:ext uri="{FF2B5EF4-FFF2-40B4-BE49-F238E27FC236}">
                <a16:creationId xmlns:a16="http://schemas.microsoft.com/office/drawing/2014/main" id="{0596CAEB-8174-B23A-B65E-4492B0CFB223}"/>
              </a:ext>
            </a:extLst>
          </p:cNvPr>
          <p:cNvGrpSpPr/>
          <p:nvPr/>
        </p:nvGrpSpPr>
        <p:grpSpPr>
          <a:xfrm>
            <a:off x="3842871" y="2437443"/>
            <a:ext cx="1463040" cy="1463040"/>
            <a:chOff x="3840480" y="2437443"/>
            <a:chExt cx="1463040" cy="1463040"/>
          </a:xfrm>
        </p:grpSpPr>
        <p:sp>
          <p:nvSpPr>
            <p:cNvPr id="57" name="Ellips 56">
              <a:extLst>
                <a:ext uri="{FF2B5EF4-FFF2-40B4-BE49-F238E27FC236}">
                  <a16:creationId xmlns:a16="http://schemas.microsoft.com/office/drawing/2014/main" id="{BEF8E6BC-C574-2D5A-3A80-B903C68ACA8B}"/>
                </a:ext>
              </a:extLst>
            </p:cNvPr>
            <p:cNvSpPr/>
            <p:nvPr/>
          </p:nvSpPr>
          <p:spPr>
            <a:xfrm>
              <a:off x="3840480" y="2437443"/>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58" name="textruta 57">
              <a:extLst>
                <a:ext uri="{FF2B5EF4-FFF2-40B4-BE49-F238E27FC236}">
                  <a16:creationId xmlns:a16="http://schemas.microsoft.com/office/drawing/2014/main" id="{AA8B5B57-DC70-E148-B861-B39AD386E928}"/>
                </a:ext>
              </a:extLst>
            </p:cNvPr>
            <p:cNvSpPr txBox="1"/>
            <p:nvPr/>
          </p:nvSpPr>
          <p:spPr>
            <a:xfrm>
              <a:off x="3963107" y="3035250"/>
              <a:ext cx="1217785" cy="377861"/>
            </a:xfrm>
            <a:prstGeom prst="rect">
              <a:avLst/>
            </a:prstGeom>
            <a:noFill/>
          </p:spPr>
          <p:txBody>
            <a:bodyPr wrap="square">
              <a:noAutofit/>
            </a:bodyPr>
            <a:lstStyle/>
            <a:p>
              <a:pPr algn="ctr"/>
              <a:r>
                <a:rPr lang="sv-SE" sz="1600" b="1" dirty="0">
                  <a:solidFill>
                    <a:schemeClr val="accent1"/>
                  </a:solidFill>
                  <a:latin typeface="DINOT-Black" panose="02010604030101020104" pitchFamily="2" charset="77"/>
                  <a:cs typeface="Arial" panose="020B0604020202020204" pitchFamily="34" charset="0"/>
                </a:rPr>
                <a:t>RESPEKT</a:t>
              </a:r>
              <a:endParaRPr lang="sv-SE" b="1" dirty="0">
                <a:solidFill>
                  <a:schemeClr val="accent1"/>
                </a:solidFill>
                <a:latin typeface="DINOT-Black" panose="02010604030101020104" pitchFamily="2" charset="77"/>
              </a:endParaRPr>
            </a:p>
          </p:txBody>
        </p:sp>
      </p:grpSp>
      <p:grpSp>
        <p:nvGrpSpPr>
          <p:cNvPr id="63" name="Grupp 62">
            <a:extLst>
              <a:ext uri="{FF2B5EF4-FFF2-40B4-BE49-F238E27FC236}">
                <a16:creationId xmlns:a16="http://schemas.microsoft.com/office/drawing/2014/main" id="{BAC46250-2913-F711-8059-2732B189B19A}"/>
              </a:ext>
            </a:extLst>
          </p:cNvPr>
          <p:cNvGrpSpPr/>
          <p:nvPr/>
        </p:nvGrpSpPr>
        <p:grpSpPr>
          <a:xfrm>
            <a:off x="5569545" y="2437443"/>
            <a:ext cx="1463040" cy="1463040"/>
            <a:chOff x="5606613" y="2437443"/>
            <a:chExt cx="1463040" cy="1463040"/>
          </a:xfrm>
        </p:grpSpPr>
        <p:sp>
          <p:nvSpPr>
            <p:cNvPr id="59" name="Ellips 58">
              <a:extLst>
                <a:ext uri="{FF2B5EF4-FFF2-40B4-BE49-F238E27FC236}">
                  <a16:creationId xmlns:a16="http://schemas.microsoft.com/office/drawing/2014/main" id="{7DF6CCBF-D160-91A7-9838-541FB5749F52}"/>
                </a:ext>
              </a:extLst>
            </p:cNvPr>
            <p:cNvSpPr/>
            <p:nvPr/>
          </p:nvSpPr>
          <p:spPr>
            <a:xfrm>
              <a:off x="5606613" y="2437443"/>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latin typeface="DINOT-Black" panose="02010604030101020104" pitchFamily="2" charset="77"/>
              </a:endParaRPr>
            </a:p>
          </p:txBody>
        </p:sp>
        <p:sp>
          <p:nvSpPr>
            <p:cNvPr id="60" name="textruta 59">
              <a:extLst>
                <a:ext uri="{FF2B5EF4-FFF2-40B4-BE49-F238E27FC236}">
                  <a16:creationId xmlns:a16="http://schemas.microsoft.com/office/drawing/2014/main" id="{86542FED-1A6A-687C-1CFB-1B1FD3CA4667}"/>
                </a:ext>
              </a:extLst>
            </p:cNvPr>
            <p:cNvSpPr txBox="1"/>
            <p:nvPr/>
          </p:nvSpPr>
          <p:spPr>
            <a:xfrm>
              <a:off x="5784594" y="3035250"/>
              <a:ext cx="1107077" cy="377861"/>
            </a:xfrm>
            <a:prstGeom prst="rect">
              <a:avLst/>
            </a:prstGeom>
            <a:noFill/>
          </p:spPr>
          <p:txBody>
            <a:bodyPr wrap="square">
              <a:noAutofit/>
            </a:bodyPr>
            <a:lstStyle/>
            <a:p>
              <a:pPr algn="ctr"/>
              <a:r>
                <a:rPr lang="sv-SE" sz="1600" b="1" dirty="0">
                  <a:solidFill>
                    <a:schemeClr val="accent1"/>
                  </a:solidFill>
                  <a:latin typeface="DINOT-Black" panose="02010604030101020104" pitchFamily="2" charset="77"/>
                  <a:cs typeface="Arial" panose="020B0604020202020204" pitchFamily="34" charset="0"/>
                </a:rPr>
                <a:t>ANSVAR</a:t>
              </a:r>
              <a:endParaRPr lang="sv-SE" b="1" dirty="0">
                <a:solidFill>
                  <a:schemeClr val="accent1"/>
                </a:solidFill>
                <a:latin typeface="DINOT-Black" panose="02010604030101020104" pitchFamily="2" charset="77"/>
              </a:endParaRPr>
            </a:p>
          </p:txBody>
        </p:sp>
      </p:grpSp>
    </p:spTree>
    <p:extLst>
      <p:ext uri="{BB962C8B-B14F-4D97-AF65-F5344CB8AC3E}">
        <p14:creationId xmlns:p14="http://schemas.microsoft.com/office/powerpoint/2010/main" val="32677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1" name="Bildobjekt 10" descr="En bild som visar text, emblem, symbol, Varumärke&#10;&#10;Automatiskt genererad beskrivning">
            <a:extLst>
              <a:ext uri="{FF2B5EF4-FFF2-40B4-BE49-F238E27FC236}">
                <a16:creationId xmlns:a16="http://schemas.microsoft.com/office/drawing/2014/main" id="{1C9A5FF9-AFA3-9041-C2DB-7184FDD8168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sp>
        <p:nvSpPr>
          <p:cNvPr id="14" name="Rubrik 3">
            <a:extLst>
              <a:ext uri="{FF2B5EF4-FFF2-40B4-BE49-F238E27FC236}">
                <a16:creationId xmlns:a16="http://schemas.microsoft.com/office/drawing/2014/main" id="{CD091434-312A-4EF9-8A03-E344770456A8}"/>
              </a:ext>
            </a:extLst>
          </p:cNvPr>
          <p:cNvSpPr txBox="1">
            <a:spLocks/>
          </p:cNvSpPr>
          <p:nvPr/>
        </p:nvSpPr>
        <p:spPr>
          <a:xfrm>
            <a:off x="546987" y="1139887"/>
            <a:ext cx="7481384" cy="1860251"/>
          </a:xfrm>
          <a:prstGeom prst="rect">
            <a:avLst/>
          </a:prstGeom>
        </p:spPr>
        <p:txBody>
          <a:bodyPr vert="horz" lIns="0" tIns="0" rIns="0" bIns="0" rtlCol="0" anchor="b" anchorCtr="0">
            <a:noAutofit/>
          </a:bodyPr>
          <a:lstStyle>
            <a:lvl1pPr algn="ctr" defTabSz="1007943" rtl="0" eaLnBrk="1" latinLnBrk="0" hangingPunct="1">
              <a:lnSpc>
                <a:spcPct val="100000"/>
              </a:lnSpc>
              <a:spcBef>
                <a:spcPct val="0"/>
              </a:spcBef>
              <a:buNone/>
              <a:defRPr sz="3500" b="1" i="0" kern="1200" cap="all" baseline="0">
                <a:solidFill>
                  <a:schemeClr val="bg1"/>
                </a:solidFill>
                <a:latin typeface="+mj-lt"/>
                <a:ea typeface="+mj-ea"/>
                <a:cs typeface="Arial Black" panose="020B0604020202020204" pitchFamily="34" charset="0"/>
              </a:defRPr>
            </a:lvl1pPr>
          </a:lstStyle>
          <a:p>
            <a:r>
              <a:rPr lang="sv-SE" sz="3600" dirty="0"/>
              <a:t>Exempel på Viltvårdsarbeten som Svenska Jägareförbundet deltar i </a:t>
            </a:r>
          </a:p>
        </p:txBody>
      </p:sp>
      <p:pic>
        <p:nvPicPr>
          <p:cNvPr id="20" name="Bildobjekt 19" descr="Våtmarksfonden Logotyp">
            <a:extLst>
              <a:ext uri="{FF2B5EF4-FFF2-40B4-BE49-F238E27FC236}">
                <a16:creationId xmlns:a16="http://schemas.microsoft.com/office/drawing/2014/main" id="{5C322772-D01F-02C2-5256-D000C166CFB1}"/>
              </a:ext>
            </a:extLst>
          </p:cNvPr>
          <p:cNvPicPr>
            <a:picLocks noChangeAspect="1"/>
          </p:cNvPicPr>
          <p:nvPr/>
        </p:nvPicPr>
        <p:blipFill>
          <a:blip r:embed="rId5"/>
          <a:stretch>
            <a:fillRect/>
          </a:stretch>
        </p:blipFill>
        <p:spPr>
          <a:xfrm>
            <a:off x="577917" y="3697334"/>
            <a:ext cx="901070" cy="1201166"/>
          </a:xfrm>
          <a:prstGeom prst="rect">
            <a:avLst/>
          </a:prstGeom>
        </p:spPr>
      </p:pic>
      <p:pic>
        <p:nvPicPr>
          <p:cNvPr id="6" name="Bildobjekt 5" descr="En bild som visar björn, däggdjur, Brunbjörn, Teckensnitt&#10;&#10;Automatiskt genererad beskrivning">
            <a:extLst>
              <a:ext uri="{FF2B5EF4-FFF2-40B4-BE49-F238E27FC236}">
                <a16:creationId xmlns:a16="http://schemas.microsoft.com/office/drawing/2014/main" id="{5094B6F1-95B5-4D29-05CD-9DD0CC1C9122}"/>
              </a:ext>
            </a:extLst>
          </p:cNvPr>
          <p:cNvPicPr>
            <a:picLocks noChangeAspect="1"/>
          </p:cNvPicPr>
          <p:nvPr/>
        </p:nvPicPr>
        <p:blipFill>
          <a:blip r:embed="rId6"/>
          <a:stretch>
            <a:fillRect/>
          </a:stretch>
        </p:blipFill>
        <p:spPr>
          <a:xfrm>
            <a:off x="3316380" y="4280378"/>
            <a:ext cx="2511239" cy="628090"/>
          </a:xfrm>
          <a:prstGeom prst="rect">
            <a:avLst/>
          </a:prstGeom>
        </p:spPr>
      </p:pic>
      <p:pic>
        <p:nvPicPr>
          <p:cNvPr id="2" name="Bildobjekt 1">
            <a:extLst>
              <a:ext uri="{FF2B5EF4-FFF2-40B4-BE49-F238E27FC236}">
                <a16:creationId xmlns:a16="http://schemas.microsoft.com/office/drawing/2014/main" id="{9F359711-900B-E584-E912-1698F9F48BA3}"/>
              </a:ext>
            </a:extLst>
          </p:cNvPr>
          <p:cNvPicPr>
            <a:picLocks noChangeAspect="1"/>
          </p:cNvPicPr>
          <p:nvPr/>
        </p:nvPicPr>
        <p:blipFill>
          <a:blip r:embed="rId7"/>
          <a:stretch>
            <a:fillRect/>
          </a:stretch>
        </p:blipFill>
        <p:spPr>
          <a:xfrm>
            <a:off x="1797100" y="3697334"/>
            <a:ext cx="1201166" cy="1201166"/>
          </a:xfrm>
          <a:prstGeom prst="rect">
            <a:avLst/>
          </a:prstGeom>
        </p:spPr>
      </p:pic>
    </p:spTree>
    <p:extLst>
      <p:ext uri="{BB962C8B-B14F-4D97-AF65-F5344CB8AC3E}">
        <p14:creationId xmlns:p14="http://schemas.microsoft.com/office/powerpoint/2010/main" val="275401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JF">
  <a:themeElements>
    <a:clrScheme name="Jägareförbundet">
      <a:dk1>
        <a:srgbClr val="000000"/>
      </a:dk1>
      <a:lt1>
        <a:srgbClr val="FFFFFF"/>
      </a:lt1>
      <a:dk2>
        <a:srgbClr val="000000"/>
      </a:dk2>
      <a:lt2>
        <a:srgbClr val="FFFFFF"/>
      </a:lt2>
      <a:accent1>
        <a:srgbClr val="ED7D20"/>
      </a:accent1>
      <a:accent2>
        <a:srgbClr val="517138"/>
      </a:accent2>
      <a:accent3>
        <a:srgbClr val="000000"/>
      </a:accent3>
      <a:accent4>
        <a:srgbClr val="BF4328"/>
      </a:accent4>
      <a:accent5>
        <a:srgbClr val="F6C843"/>
      </a:accent5>
      <a:accent6>
        <a:srgbClr val="184F8C"/>
      </a:accent6>
      <a:hlink>
        <a:srgbClr val="0563C1"/>
      </a:hlink>
      <a:folHlink>
        <a:srgbClr val="954F72"/>
      </a:folHlink>
    </a:clrScheme>
    <a:fontScheme name="SJF">
      <a:majorFont>
        <a:latin typeface="DINOT-Black"/>
        <a:ea typeface=""/>
        <a:cs typeface=""/>
      </a:majorFont>
      <a:minorFont>
        <a:latin typeface="DINO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200"/>
          </a:lnSpc>
          <a:defRPr sz="3200" smtClean="0"/>
        </a:defPPr>
      </a:lstStyle>
    </a:txDef>
  </a:objectDefaults>
  <a:extraClrSchemeLst/>
  <a:extLst>
    <a:ext uri="{05A4C25C-085E-4340-85A3-A5531E510DB2}">
      <thm15:themeFamily xmlns:thm15="http://schemas.microsoft.com/office/thememl/2012/main" name="SJF ppt mall_20180322_v2.potx" id="{18CF64A7-1457-4022-83F4-FED5E07E50D3}" vid="{FC9DD5D0-88F8-40A7-8C04-A105CA75BD19}"/>
    </a:ext>
  </a:extLst>
</a:theme>
</file>

<file path=ppt/theme/theme2.xml><?xml version="1.0" encoding="utf-8"?>
<a:theme xmlns:a="http://schemas.openxmlformats.org/drawingml/2006/main" name="Office-tema">
  <a:themeElements>
    <a:clrScheme name="Jägareförbundet">
      <a:dk1>
        <a:srgbClr val="000000"/>
      </a:dk1>
      <a:lt1>
        <a:srgbClr val="FFFFFF"/>
      </a:lt1>
      <a:dk2>
        <a:srgbClr val="000000"/>
      </a:dk2>
      <a:lt2>
        <a:srgbClr val="FFFFFF"/>
      </a:lt2>
      <a:accent1>
        <a:srgbClr val="ED7D20"/>
      </a:accent1>
      <a:accent2>
        <a:srgbClr val="517138"/>
      </a:accent2>
      <a:accent3>
        <a:srgbClr val="000000"/>
      </a:accent3>
      <a:accent4>
        <a:srgbClr val="BF4328"/>
      </a:accent4>
      <a:accent5>
        <a:srgbClr val="F6C843"/>
      </a:accent5>
      <a:accent6>
        <a:srgbClr val="184F8C"/>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7927E95-39A5-4EF5-B187-7BD5337C7A94}">
  <we:reference id="wa104038830" version="1.0.0.3" store="sv-S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C724B245BFC384A9F59FC9A9706E1C8" ma:contentTypeVersion="16" ma:contentTypeDescription="Skapa ett nytt dokument." ma:contentTypeScope="" ma:versionID="f3829a67ddfd43e88e825218f2a0e7ca">
  <xsd:schema xmlns:xsd="http://www.w3.org/2001/XMLSchema" xmlns:xs="http://www.w3.org/2001/XMLSchema" xmlns:p="http://schemas.microsoft.com/office/2006/metadata/properties" xmlns:ns2="4f5286be-627e-490c-af65-cee4cc18009e" xmlns:ns3="e5034d82-041e-4097-9ed0-4b306059fbcf" xmlns:ns4="8fe58082-5911-49ac-8148-61f4bc3f8408" targetNamespace="http://schemas.microsoft.com/office/2006/metadata/properties" ma:root="true" ma:fieldsID="827d36effcdd066a51b2cf95a85c7912" ns2:_="" ns3:_="" ns4:_="">
    <xsd:import namespace="4f5286be-627e-490c-af65-cee4cc18009e"/>
    <xsd:import namespace="e5034d82-041e-4097-9ed0-4b306059fbcf"/>
    <xsd:import namespace="8fe58082-5911-49ac-8148-61f4bc3f84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4:SharedWithUsers" minOccurs="0"/>
                <xsd:element ref="ns4: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286be-627e-490c-af65-cee4cc180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ddd33c2f-8a6b-4b65-9bb7-928b9c2a10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034d82-041e-4097-9ed0-4b306059fbcf" elementFormDefault="qualified">
    <xsd:import namespace="http://schemas.microsoft.com/office/2006/documentManagement/types"/>
    <xsd:import namespace="http://schemas.microsoft.com/office/infopath/2007/PartnerControls"/>
    <xsd:element name="_dlc_DocId" ma:index="12" nillable="true" ma:displayName="Dokument-ID-värde" ma:description="Värdet för dokument-ID som tilldelats till det här objektet." ma:indexed="true" ma:internalName="_dlc_DocId" ma:readOnly="true">
      <xsd:simpleType>
        <xsd:restriction base="dms:Text"/>
      </xsd:simpleType>
    </xsd:element>
    <xsd:element name="_dlc_DocIdUrl" ma:index="13"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caae9fd7-6b41-492b-a699-df14b4561104}" ma:internalName="TaxCatchAll" ma:showField="CatchAllData" ma:web="e5034d82-041e-4097-9ed0-4b306059fb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e58082-5911-49ac-8148-61f4bc3f8408" elementFormDefault="qualified">
    <xsd:import namespace="http://schemas.microsoft.com/office/2006/documentManagement/types"/>
    <xsd:import namespace="http://schemas.microsoft.com/office/infopath/2007/PartnerControls"/>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e5034d82-041e-4097-9ed0-4b306059fbcf" xsi:nil="true"/>
    <_dlc_DocId xmlns="e5034d82-041e-4097-9ed0-4b306059fbcf">EASYINTRA-484434098-41646</_dlc_DocId>
    <_dlc_DocIdUrl xmlns="e5034d82-041e-4097-9ed0-4b306059fbcf">
      <Url>https://jagareforbundet.sharepoint.com/sites/collaborations/FunktionenMedlem&amp;Marknad/_layouts/15/DocIdRedir.aspx?ID=EASYINTRA-484434098-41646</Url>
      <Description>EASYINTRA-484434098-41646</Description>
    </_dlc_DocIdUrl>
    <lcf76f155ced4ddcb4097134ff3c332f xmlns="4f5286be-627e-490c-af65-cee4cc1800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353BF3-9366-49BD-994F-233380B0D3A6}">
  <ds:schemaRefs>
    <ds:schemaRef ds:uri="http://schemas.microsoft.com/sharepoint/v3/contenttype/forms"/>
  </ds:schemaRefs>
</ds:datastoreItem>
</file>

<file path=customXml/itemProps2.xml><?xml version="1.0" encoding="utf-8"?>
<ds:datastoreItem xmlns:ds="http://schemas.openxmlformats.org/officeDocument/2006/customXml" ds:itemID="{1043F559-29B6-403F-8B00-F13E57C9E7E8}"/>
</file>

<file path=customXml/itemProps3.xml><?xml version="1.0" encoding="utf-8"?>
<ds:datastoreItem xmlns:ds="http://schemas.openxmlformats.org/officeDocument/2006/customXml" ds:itemID="{8EEA6731-FB8D-451C-A80C-3681C310D498}">
  <ds:schemaRefs>
    <ds:schemaRef ds:uri="http://schemas.microsoft.com/sharepoint/events"/>
  </ds:schemaRefs>
</ds:datastoreItem>
</file>

<file path=customXml/itemProps4.xml><?xml version="1.0" encoding="utf-8"?>
<ds:datastoreItem xmlns:ds="http://schemas.openxmlformats.org/officeDocument/2006/customXml" ds:itemID="{83653BB6-DD07-4E18-8680-53869325FE41}">
  <ds:schemaRefs>
    <ds:schemaRef ds:uri="4f5286be-627e-490c-af65-cee4cc18009e"/>
    <ds:schemaRef ds:uri="8dba8da6-e3cb-49a3-8e3d-4991370c3055"/>
    <ds:schemaRef ds:uri="e5034d82-041e-4097-9ed0-4b306059fbc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SJF ppt mall_20180322_v2</Template>
  <TotalTime>17</TotalTime>
  <Words>1738</Words>
  <Application>Microsoft Office PowerPoint</Application>
  <PresentationFormat>Bildspel på skärmen (16:9)</PresentationFormat>
  <Paragraphs>170</Paragraphs>
  <Slides>15</Slides>
  <Notes>14</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15</vt:i4>
      </vt:variant>
    </vt:vector>
  </HeadingPairs>
  <TitlesOfParts>
    <vt:vector size="25" baseType="lpstr">
      <vt:lpstr>Arial</vt:lpstr>
      <vt:lpstr>Calibri</vt:lpstr>
      <vt:lpstr>DINOT</vt:lpstr>
      <vt:lpstr>DINOT-Black</vt:lpstr>
      <vt:lpstr>DINOT-Bold</vt:lpstr>
      <vt:lpstr>DINOT-Bold</vt:lpstr>
      <vt:lpstr>DINOT-Medium</vt:lpstr>
      <vt:lpstr>dinot-regular</vt:lpstr>
      <vt:lpstr>SJF</vt:lpstr>
      <vt:lpstr>Office-tema</vt:lpstr>
      <vt:lpstr>PowerPoint-presentation</vt:lpstr>
      <vt:lpstr>HISTORIA</vt:lpstr>
      <vt:lpstr>PowerPoint-presentation</vt:lpstr>
      <vt:lpstr>PowerPoint-presentation</vt:lpstr>
      <vt:lpstr>ORGANISATION</vt:lpstr>
      <vt:lpstr>PowerPoint-presentation</vt:lpstr>
      <vt:lpstr>PowerPoint-presentation</vt:lpstr>
      <vt:lpstr>JÄGAREFÖRBUNDETS VÄRDEGRUND</vt:lpstr>
      <vt:lpstr>PowerPoint-presentation</vt:lpstr>
      <vt:lpstr>JÄGAREN OCH JAKTEN I SVERIGE</vt:lpstr>
      <vt:lpstr>PowerPoint-presentation</vt:lpstr>
      <vt:lpstr>PowerPoint-presentation</vt:lpstr>
      <vt:lpstr>UNGDOMSVERKSAMHET &amp; NÄTVERK FÖR KVINNOR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Samarbetspartner 2023</dc:title>
  <dc:creator>Malin Liljeholm</dc:creator>
  <cp:lastModifiedBy>Linda Kroon</cp:lastModifiedBy>
  <cp:revision>66</cp:revision>
  <dcterms:created xsi:type="dcterms:W3CDTF">2023-02-16T10:14:47Z</dcterms:created>
  <dcterms:modified xsi:type="dcterms:W3CDTF">2024-10-22T08:29:07Z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0x010100DC724B245BFC384A9F59FC9A9706E1C8</vt:lpwstr>
  </property>
  <property fmtid="{D5CDD505-2E9C-101B-9397-08002B2CF9AE}" pid="3" name="_dlc_DocIdItemGuid">
    <vt:lpwstr>5eb2220c-7ba8-4cb0-9232-812ea0b5a112</vt:lpwstr>
  </property>
  <property fmtid="{D5CDD505-2E9C-101B-9397-08002B2CF9AE}" pid="4" name="MediaServiceImageTags">
    <vt:lpwstr/>
  </property>
</Properties>
</file>