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77" r:id="rId6"/>
    <p:sldMasterId id="2147483696" r:id="rId7"/>
    <p:sldMasterId id="2147483716" r:id="rId8"/>
  </p:sldMasterIdLst>
  <p:notesMasterIdLst>
    <p:notesMasterId r:id="rId10"/>
  </p:notesMasterIdLst>
  <p:sldIdLst>
    <p:sldId id="683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7D1"/>
    <a:srgbClr val="FAC18A"/>
    <a:srgbClr val="557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C66A7-FEE2-4C36-96CE-C393DC8B017E}" v="4" dt="2024-08-14T11:54:43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 autoAdjust="0"/>
    <p:restoredTop sz="90385" autoAdjust="0"/>
  </p:normalViewPr>
  <p:slideViewPr>
    <p:cSldViewPr snapToGrid="0">
      <p:cViewPr varScale="1">
        <p:scale>
          <a:sx n="65" d="100"/>
          <a:sy n="65" d="100"/>
        </p:scale>
        <p:origin x="1188" y="6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2315-CC4D-4CDF-B75B-1E4AE0E000ED}" type="datetimeFigureOut">
              <a:rPr lang="sv-SE" smtClean="0"/>
              <a:t>2024-08-14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20DC-D6AF-40CC-9DD2-ABBDEDA2BB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620DC-D6AF-40CC-9DD2-ABBDEDA2BBB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7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>
            <a:extLst>
              <a:ext uri="{FF2B5EF4-FFF2-40B4-BE49-F238E27FC236}">
                <a16:creationId xmlns:a16="http://schemas.microsoft.com/office/drawing/2014/main" id="{BA8DD258-3C62-41DF-9DDD-4E5738B913FE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564101"/>
            <a:ext cx="9088041" cy="1787621"/>
          </a:xfrm>
        </p:spPr>
        <p:txBody>
          <a:bodyPr anchor="b"/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3465250"/>
            <a:ext cx="9144000" cy="182517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28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8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83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0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6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216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14975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0182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10100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1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6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14975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583478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2658" y="1314450"/>
            <a:ext cx="4381500" cy="2286000"/>
          </a:xfrm>
        </p:spPr>
        <p:txBody>
          <a:bodyPr tIns="144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2658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7865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B32479-46E7-4F45-8666-543022F19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7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3" name="Platshållare för text 4">
            <a:extLst>
              <a:ext uri="{FF2B5EF4-FFF2-40B4-BE49-F238E27FC236}">
                <a16:creationId xmlns:a16="http://schemas.microsoft.com/office/drawing/2014/main" id="{9009A3A1-F2BA-41B4-932F-D5D0B97D1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15025" y="2381250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7206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82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5982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4EA449-845A-4A25-8F37-BEE6D7DC6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6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FCED5F11-D027-4AB6-ADE2-739AD053CF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0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031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3" y="733425"/>
            <a:ext cx="8747765" cy="785796"/>
          </a:xfrm>
        </p:spPr>
        <p:txBody>
          <a:bodyPr/>
          <a:lstStyle>
            <a:lvl1pPr>
              <a:defRPr sz="308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diagram 8">
            <a:extLst>
              <a:ext uri="{FF2B5EF4-FFF2-40B4-BE49-F238E27FC236}">
                <a16:creationId xmlns:a16="http://schemas.microsoft.com/office/drawing/2014/main" id="{C31FA28D-E276-4F08-A92C-0CEF1EB4159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923925" y="1619250"/>
            <a:ext cx="8791575" cy="4972050"/>
          </a:xfrm>
        </p:spPr>
        <p:txBody>
          <a:bodyPr tIns="936000"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258849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3" y="733425"/>
            <a:ext cx="8747765" cy="785796"/>
          </a:xfrm>
        </p:spPr>
        <p:txBody>
          <a:bodyPr/>
          <a:lstStyle>
            <a:lvl1pPr>
              <a:defRPr sz="308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10" name="Platshållare för tabell 3">
            <a:extLst>
              <a:ext uri="{FF2B5EF4-FFF2-40B4-BE49-F238E27FC236}">
                <a16:creationId xmlns:a16="http://schemas.microsoft.com/office/drawing/2014/main" id="{E234D266-271A-40DE-BCD6-F5A343DF343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935038" y="1627189"/>
            <a:ext cx="8783637" cy="4125026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sv-SE"/>
              <a:t>Klicka på ikonen för att lägga till en tabell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AA33A9-3C9B-4080-8B48-FEB7FDC3E0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5513" y="5816010"/>
            <a:ext cx="4859337" cy="499066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100"/>
            </a:lvl1pPr>
          </a:lstStyle>
          <a:p>
            <a:pPr lvl="0"/>
            <a:r>
              <a:rPr lang="sv-SE"/>
              <a:t>Plats för eventuell bildtext</a:t>
            </a:r>
          </a:p>
        </p:txBody>
      </p:sp>
    </p:spTree>
    <p:extLst>
      <p:ext uri="{BB962C8B-B14F-4D97-AF65-F5344CB8AC3E}">
        <p14:creationId xmlns:p14="http://schemas.microsoft.com/office/powerpoint/2010/main" val="37988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3" y="733425"/>
            <a:ext cx="8747765" cy="785796"/>
          </a:xfrm>
        </p:spPr>
        <p:txBody>
          <a:bodyPr/>
          <a:lstStyle>
            <a:lvl1pPr>
              <a:defRPr sz="308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943836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>
            <a:extLst>
              <a:ext uri="{FF2B5EF4-FFF2-40B4-BE49-F238E27FC236}">
                <a16:creationId xmlns:a16="http://schemas.microsoft.com/office/drawing/2014/main" id="{BA8DD258-3C62-41DF-9DDD-4E5738B913FE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96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564102"/>
            <a:ext cx="9088041" cy="1787621"/>
          </a:xfrm>
        </p:spPr>
        <p:txBody>
          <a:bodyPr anchor="b"/>
          <a:lstStyle>
            <a:lvl1pPr algn="ctr">
              <a:defRPr sz="3299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3465250"/>
            <a:ext cx="9144000" cy="182517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149">
                <a:solidFill>
                  <a:schemeClr val="bg1"/>
                </a:solidFill>
              </a:defRPr>
            </a:lvl1pPr>
            <a:lvl2pPr marL="475088" indent="0" algn="ctr">
              <a:buNone/>
              <a:defRPr sz="2079"/>
            </a:lvl2pPr>
            <a:lvl3pPr marL="950175" indent="0" algn="ctr">
              <a:buNone/>
              <a:defRPr sz="1871"/>
            </a:lvl3pPr>
            <a:lvl4pPr marL="1425263" indent="0" algn="ctr">
              <a:buNone/>
              <a:defRPr sz="1663"/>
            </a:lvl4pPr>
            <a:lvl5pPr marL="1900350" indent="0" algn="ctr">
              <a:buNone/>
              <a:defRPr sz="1663"/>
            </a:lvl5pPr>
            <a:lvl6pPr marL="2375438" indent="0" algn="ctr">
              <a:buNone/>
              <a:defRPr sz="1663"/>
            </a:lvl6pPr>
            <a:lvl7pPr marL="2850525" indent="0" algn="ctr">
              <a:buNone/>
              <a:defRPr sz="1663"/>
            </a:lvl7pPr>
            <a:lvl8pPr marL="3325612" indent="0" algn="ctr">
              <a:buNone/>
              <a:defRPr sz="1663"/>
            </a:lvl8pPr>
            <a:lvl9pPr marL="3800698" indent="0" algn="ctr">
              <a:buNone/>
              <a:defRPr sz="1663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9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053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885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61925"/>
            <a:ext cx="9088041" cy="1332422"/>
          </a:xfrm>
        </p:spPr>
        <p:txBody>
          <a:bodyPr anchor="b"/>
          <a:lstStyle>
            <a:lvl1pPr algn="ctr">
              <a:defRPr sz="3299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1607876"/>
            <a:ext cx="9144000" cy="801949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149">
                <a:solidFill>
                  <a:schemeClr val="bg1"/>
                </a:solidFill>
              </a:defRPr>
            </a:lvl1pPr>
            <a:lvl2pPr marL="475088" indent="0" algn="ctr">
              <a:buNone/>
              <a:defRPr sz="2079"/>
            </a:lvl2pPr>
            <a:lvl3pPr marL="950175" indent="0" algn="ctr">
              <a:buNone/>
              <a:defRPr sz="1871"/>
            </a:lvl3pPr>
            <a:lvl4pPr marL="1425263" indent="0" algn="ctr">
              <a:buNone/>
              <a:defRPr sz="1663"/>
            </a:lvl4pPr>
            <a:lvl5pPr marL="1900350" indent="0" algn="ctr">
              <a:buNone/>
              <a:defRPr sz="1663"/>
            </a:lvl5pPr>
            <a:lvl6pPr marL="2375438" indent="0" algn="ctr">
              <a:buNone/>
              <a:defRPr sz="1663"/>
            </a:lvl6pPr>
            <a:lvl7pPr marL="2850525" indent="0" algn="ctr">
              <a:buNone/>
              <a:defRPr sz="1663"/>
            </a:lvl7pPr>
            <a:lvl8pPr marL="3325612" indent="0" algn="ctr">
              <a:buNone/>
              <a:defRPr sz="1663"/>
            </a:lvl8pPr>
            <a:lvl9pPr marL="3800698" indent="0" algn="ctr">
              <a:buNone/>
              <a:defRPr sz="1663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9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9202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885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56" name="Platshållare för text 59">
            <a:extLst>
              <a:ext uri="{FF2B5EF4-FFF2-40B4-BE49-F238E27FC236}">
                <a16:creationId xmlns:a16="http://schemas.microsoft.com/office/drawing/2014/main" id="{4DA0F876-5CFB-4A9B-AF4A-C3DEF07D3CE6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8026248" y="6984594"/>
            <a:ext cx="2213595" cy="4140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90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61925"/>
            <a:ext cx="9088041" cy="1332422"/>
          </a:xfrm>
        </p:spPr>
        <p:txBody>
          <a:bodyPr anchor="b"/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1607876"/>
            <a:ext cx="9144000" cy="80195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28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8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981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4023020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326661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942974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696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2790380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084" y="2379261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696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2967887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0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696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04B7C6B1-0B80-47A8-95B5-7B9FA7BA12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976" y="2381251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7545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696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EEC93DBA-97FC-47AF-A08B-76A417B69D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1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0509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1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216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14976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0183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4275194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2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14975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2829039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2659" y="1314450"/>
            <a:ext cx="4381500" cy="2286000"/>
          </a:xfrm>
        </p:spPr>
        <p:txBody>
          <a:bodyPr tIns="144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2659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7866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B32479-46E7-4F45-8666-543022F19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8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3" name="Platshållare för text 4">
            <a:extLst>
              <a:ext uri="{FF2B5EF4-FFF2-40B4-BE49-F238E27FC236}">
                <a16:creationId xmlns:a16="http://schemas.microsoft.com/office/drawing/2014/main" id="{9009A3A1-F2BA-41B4-932F-D5D0B97D1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15025" y="2381251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36401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83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5983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131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4EA449-845A-4A25-8F37-BEE6D7DC6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7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FCED5F11-D027-4AB6-ADE2-739AD053CF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1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3701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56" name="Platshållare för text 59">
            <a:extLst>
              <a:ext uri="{FF2B5EF4-FFF2-40B4-BE49-F238E27FC236}">
                <a16:creationId xmlns:a16="http://schemas.microsoft.com/office/drawing/2014/main" id="{4DA0F876-5CFB-4A9B-AF4A-C3DEF07D3CE6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8026247" y="6984594"/>
            <a:ext cx="2213595" cy="4140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559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903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diagram 8">
            <a:extLst>
              <a:ext uri="{FF2B5EF4-FFF2-40B4-BE49-F238E27FC236}">
                <a16:creationId xmlns:a16="http://schemas.microsoft.com/office/drawing/2014/main" id="{C31FA28D-E276-4F08-A92C-0CEF1EB4159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923925" y="1619250"/>
            <a:ext cx="8791575" cy="4972050"/>
          </a:xfrm>
        </p:spPr>
        <p:txBody>
          <a:bodyPr tIns="936000"/>
          <a:lstStyle>
            <a:lvl1pPr marL="0" indent="0" algn="ctr">
              <a:buFontTx/>
              <a:buNone/>
              <a:defRPr sz="1885"/>
            </a:lvl1pPr>
          </a:lstStyle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25490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903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10" name="Platshållare för tabell 3">
            <a:extLst>
              <a:ext uri="{FF2B5EF4-FFF2-40B4-BE49-F238E27FC236}">
                <a16:creationId xmlns:a16="http://schemas.microsoft.com/office/drawing/2014/main" id="{E234D266-271A-40DE-BCD6-F5A343DF343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935039" y="1627189"/>
            <a:ext cx="8783637" cy="4125026"/>
          </a:xfrm>
        </p:spPr>
        <p:txBody>
          <a:bodyPr/>
          <a:lstStyle>
            <a:lvl1pPr marL="0" indent="0" algn="ctr">
              <a:buFontTx/>
              <a:buNone/>
              <a:defRPr sz="2262"/>
            </a:lvl1pPr>
          </a:lstStyle>
          <a:p>
            <a:r>
              <a:rPr lang="sv-SE"/>
              <a:t>Klicka på ikonen för att lägga till en tabell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AA33A9-3C9B-4080-8B48-FEB7FDC3E0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5515" y="5816010"/>
            <a:ext cx="4859337" cy="499066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037"/>
            </a:lvl1pPr>
          </a:lstStyle>
          <a:p>
            <a:pPr lvl="0"/>
            <a:r>
              <a:rPr lang="sv-SE"/>
              <a:t>Plats för eventuell bildtext</a:t>
            </a:r>
          </a:p>
        </p:txBody>
      </p:sp>
    </p:spTree>
    <p:extLst>
      <p:ext uri="{BB962C8B-B14F-4D97-AF65-F5344CB8AC3E}">
        <p14:creationId xmlns:p14="http://schemas.microsoft.com/office/powerpoint/2010/main" val="37643975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903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8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1037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74440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534592" y="446067"/>
            <a:ext cx="5640563" cy="1587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35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942B5EC-728E-4424-84CA-9C7C628A8223}" type="datetime1">
              <a:rPr lang="sv-SE"/>
              <a:pPr>
                <a:defRPr/>
              </a:pPr>
              <a:t>2024-08-14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BAB9CBD-46D4-4D98-AB9F-3C1E6EB694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40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531837" y="404072"/>
            <a:ext cx="9597377" cy="1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7510" tIns="47510" rIns="47510" bIns="47510"/>
          <a:lstStyle/>
          <a:p>
            <a:pPr algn="l" defTabSz="950141">
              <a:defRPr sz="2400">
                <a:latin typeface="Helvetica"/>
                <a:ea typeface="Helvetica"/>
                <a:cs typeface="Helvetica"/>
                <a:sym typeface="Helvetica"/>
              </a:defRPr>
            </a:pPr>
            <a:endParaRPr sz="2495"/>
          </a:p>
        </p:txBody>
      </p:sp>
      <p:pic>
        <p:nvPicPr>
          <p:cNvPr id="118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142" y="525443"/>
            <a:ext cx="406266" cy="43652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534592" y="1112599"/>
            <a:ext cx="9622633" cy="651330"/>
          </a:xfrm>
          <a:prstGeom prst="rect">
            <a:avLst/>
          </a:prstGeom>
        </p:spPr>
        <p:txBody>
          <a:bodyPr lIns="0" tIns="0" rIns="0" bIns="0"/>
          <a:lstStyle>
            <a:lvl1pPr algn="l" defTabSz="950141">
              <a:defRPr sz="2495" cap="all" spc="103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t>Titeltext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534592" y="1763924"/>
            <a:ext cx="9622633" cy="5731470"/>
          </a:xfrm>
          <a:prstGeom prst="rect">
            <a:avLst/>
          </a:prstGeom>
        </p:spPr>
        <p:txBody>
          <a:bodyPr lIns="0" tIns="0" rIns="0" bIns="0" anchor="t"/>
          <a:lstStyle>
            <a:lvl1pPr marL="180825" indent="-180825" defTabSz="950141">
              <a:spcBef>
                <a:spcPts val="583"/>
              </a:spcBef>
              <a:buSzPct val="100000"/>
              <a:buFont typeface="Arial"/>
              <a:defRPr sz="1559">
                <a:latin typeface="Georgia"/>
                <a:ea typeface="Georgia"/>
                <a:cs typeface="Georgia"/>
                <a:sym typeface="Georgia"/>
              </a:defRPr>
            </a:lvl1pPr>
            <a:lvl2pPr marL="312333" indent="-180825" defTabSz="950141">
              <a:spcBef>
                <a:spcPts val="583"/>
              </a:spcBef>
              <a:buSzPct val="100000"/>
              <a:buFont typeface="Arial"/>
              <a:buChar char="–"/>
              <a:defRPr sz="1559">
                <a:latin typeface="Georgia"/>
                <a:ea typeface="Georgia"/>
                <a:cs typeface="Georgia"/>
                <a:sym typeface="Georgia"/>
              </a:defRPr>
            </a:lvl2pPr>
            <a:lvl3pPr marL="469676" indent="-206656" defTabSz="950141">
              <a:spcBef>
                <a:spcPts val="583"/>
              </a:spcBef>
              <a:buSzPct val="100000"/>
              <a:buFont typeface="Arial"/>
              <a:defRPr sz="1559">
                <a:latin typeface="Georgia"/>
                <a:ea typeface="Georgia"/>
                <a:cs typeface="Georgia"/>
                <a:sym typeface="Georgia"/>
              </a:defRPr>
            </a:lvl3pPr>
            <a:lvl4pPr marL="601184" indent="-206656" defTabSz="950141">
              <a:spcBef>
                <a:spcPts val="583"/>
              </a:spcBef>
              <a:buSzPct val="100000"/>
              <a:buFont typeface="Arial"/>
              <a:buChar char="–"/>
              <a:defRPr sz="1559">
                <a:latin typeface="Georgia"/>
                <a:ea typeface="Georgia"/>
                <a:cs typeface="Georgia"/>
                <a:sym typeface="Georgia"/>
              </a:defRPr>
            </a:lvl4pPr>
            <a:lvl5pPr marL="732696" indent="-206656" defTabSz="950141">
              <a:spcBef>
                <a:spcPts val="583"/>
              </a:spcBef>
              <a:buSzPct val="100000"/>
              <a:buFont typeface="Arial"/>
              <a:buChar char="»"/>
              <a:defRPr sz="1559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9912115" y="6998223"/>
            <a:ext cx="245107" cy="215369"/>
          </a:xfrm>
          <a:prstGeom prst="rect">
            <a:avLst/>
          </a:prstGeom>
        </p:spPr>
        <p:txBody>
          <a:bodyPr lIns="45716" tIns="45716" rIns="45716" bIns="45716" anchor="ctr"/>
          <a:lstStyle>
            <a:lvl1pPr algn="r" defTabSz="950141">
              <a:defRPr sz="831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110425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>
            <a:extLst>
              <a:ext uri="{FF2B5EF4-FFF2-40B4-BE49-F238E27FC236}">
                <a16:creationId xmlns:a16="http://schemas.microsoft.com/office/drawing/2014/main" id="{BA8DD258-3C62-41DF-9DDD-4E5738B913FE}"/>
              </a:ext>
            </a:extLst>
          </p:cNvPr>
          <p:cNvSpPr/>
          <p:nvPr userDrawn="1"/>
        </p:nvSpPr>
        <p:spPr>
          <a:xfrm>
            <a:off x="1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32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7" y="1564102"/>
            <a:ext cx="9088041" cy="1787621"/>
          </a:xfrm>
        </p:spPr>
        <p:txBody>
          <a:bodyPr anchor="b"/>
          <a:lstStyle>
            <a:lvl1pPr algn="ctr">
              <a:defRPr sz="2784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2" y="3465250"/>
            <a:ext cx="9144000" cy="182517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814">
                <a:solidFill>
                  <a:schemeClr val="bg1"/>
                </a:solidFill>
              </a:defRPr>
            </a:lvl1pPr>
            <a:lvl2pPr marL="400967" indent="0" algn="ctr">
              <a:buNone/>
              <a:defRPr sz="1754"/>
            </a:lvl2pPr>
            <a:lvl3pPr marL="801934" indent="0" algn="ctr">
              <a:buNone/>
              <a:defRPr sz="1579"/>
            </a:lvl3pPr>
            <a:lvl4pPr marL="1202901" indent="0" algn="ctr">
              <a:buNone/>
              <a:defRPr sz="1403"/>
            </a:lvl4pPr>
            <a:lvl5pPr marL="1603868" indent="0" algn="ctr">
              <a:buNone/>
              <a:defRPr sz="1403"/>
            </a:lvl5pPr>
            <a:lvl6pPr marL="2004835" indent="0" algn="ctr">
              <a:buNone/>
              <a:defRPr sz="1403"/>
            </a:lvl6pPr>
            <a:lvl7pPr marL="2405802" indent="0" algn="ctr">
              <a:buNone/>
              <a:defRPr sz="1403"/>
            </a:lvl7pPr>
            <a:lvl8pPr marL="2806769" indent="0" algn="ctr">
              <a:buNone/>
              <a:defRPr sz="1403"/>
            </a:lvl8pPr>
            <a:lvl9pPr marL="3207736" indent="0" algn="ctr">
              <a:buNone/>
              <a:defRPr sz="1403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8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37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591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7" y="161925"/>
            <a:ext cx="9088041" cy="1332422"/>
          </a:xfrm>
        </p:spPr>
        <p:txBody>
          <a:bodyPr anchor="b"/>
          <a:lstStyle>
            <a:lvl1pPr algn="ctr">
              <a:defRPr sz="2784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2" y="1607876"/>
            <a:ext cx="9144000" cy="801949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814">
                <a:solidFill>
                  <a:schemeClr val="bg1"/>
                </a:solidFill>
              </a:defRPr>
            </a:lvl1pPr>
            <a:lvl2pPr marL="400967" indent="0" algn="ctr">
              <a:buNone/>
              <a:defRPr sz="1754"/>
            </a:lvl2pPr>
            <a:lvl3pPr marL="801934" indent="0" algn="ctr">
              <a:buNone/>
              <a:defRPr sz="1579"/>
            </a:lvl3pPr>
            <a:lvl4pPr marL="1202901" indent="0" algn="ctr">
              <a:buNone/>
              <a:defRPr sz="1403"/>
            </a:lvl4pPr>
            <a:lvl5pPr marL="1603868" indent="0" algn="ctr">
              <a:buNone/>
              <a:defRPr sz="1403"/>
            </a:lvl5pPr>
            <a:lvl6pPr marL="2004835" indent="0" algn="ctr">
              <a:buNone/>
              <a:defRPr sz="1403"/>
            </a:lvl6pPr>
            <a:lvl7pPr marL="2405802" indent="0" algn="ctr">
              <a:buNone/>
              <a:defRPr sz="1403"/>
            </a:lvl7pPr>
            <a:lvl8pPr marL="2806769" indent="0" algn="ctr">
              <a:buNone/>
              <a:defRPr sz="1403"/>
            </a:lvl8pPr>
            <a:lvl9pPr marL="3207736" indent="0" algn="ctr">
              <a:buNone/>
              <a:defRPr sz="1403"/>
            </a:lvl9pPr>
          </a:lstStyle>
          <a:p>
            <a:r>
              <a:rPr lang="sv-SE"/>
              <a:t>Titel/namn på pres.</a:t>
            </a:r>
            <a:endParaRPr lang="en-US" dirty="0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78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796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591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6" name="Platshållare för text 59">
            <a:extLst>
              <a:ext uri="{FF2B5EF4-FFF2-40B4-BE49-F238E27FC236}">
                <a16:creationId xmlns:a16="http://schemas.microsoft.com/office/drawing/2014/main" id="{4DA0F876-5CFB-4A9B-AF4A-C3DEF07D3CE6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8026248" y="6984594"/>
            <a:ext cx="2213595" cy="4140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9589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4105467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36817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9496346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5" y="942974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5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432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505253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5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085" y="2379261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432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04781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5" y="1123730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432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04B7C6B1-0B80-47A8-95B5-7B9FA7BA12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975" y="2381251"/>
            <a:ext cx="4362450" cy="3705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010243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5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432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EEC93DBA-97FC-47AF-A08B-76A417B69D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6" y="2381251"/>
            <a:ext cx="4362450" cy="3705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7928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367">
          <p15:clr>
            <a:srgbClr val="FBAE40"/>
          </p15:clr>
        </p15:guide>
        <p15:guide id="3" orient="horz" pos="120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5" y="1123731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5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216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14976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0183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023843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5" y="1123732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5" y="2388787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14975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992538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2658" y="1314450"/>
            <a:ext cx="4381500" cy="2286000"/>
          </a:xfrm>
        </p:spPr>
        <p:txBody>
          <a:bodyPr tIns="144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2659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7866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B32479-46E7-4F45-8666-543022F19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5" y="1114208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3" name="Platshållare för text 4">
            <a:extLst>
              <a:ext uri="{FF2B5EF4-FFF2-40B4-BE49-F238E27FC236}">
                <a16:creationId xmlns:a16="http://schemas.microsoft.com/office/drawing/2014/main" id="{9009A3A1-F2BA-41B4-932F-D5D0B97D1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15026" y="2381251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516970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82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5982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955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4EA449-845A-4A25-8F37-BEE6D7DC6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5" y="1114207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FCED5F11-D027-4AB6-ADE2-739AD053CF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6" y="2381251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518349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45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diagram 8">
            <a:extLst>
              <a:ext uri="{FF2B5EF4-FFF2-40B4-BE49-F238E27FC236}">
                <a16:creationId xmlns:a16="http://schemas.microsoft.com/office/drawing/2014/main" id="{C31FA28D-E276-4F08-A92C-0CEF1EB4159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923925" y="1619250"/>
            <a:ext cx="8791575" cy="4972050"/>
          </a:xfrm>
        </p:spPr>
        <p:txBody>
          <a:bodyPr tIns="936000"/>
          <a:lstStyle>
            <a:lvl1pPr marL="0" indent="0" algn="ctr">
              <a:buFontTx/>
              <a:buNone/>
              <a:defRPr sz="1591"/>
            </a:lvl1pPr>
          </a:lstStyle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36484025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45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10" name="Platshållare för tabell 3">
            <a:extLst>
              <a:ext uri="{FF2B5EF4-FFF2-40B4-BE49-F238E27FC236}">
                <a16:creationId xmlns:a16="http://schemas.microsoft.com/office/drawing/2014/main" id="{E234D266-271A-40DE-BCD6-F5A343DF343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935039" y="1627189"/>
            <a:ext cx="8783637" cy="4125026"/>
          </a:xfrm>
        </p:spPr>
        <p:txBody>
          <a:bodyPr/>
          <a:lstStyle>
            <a:lvl1pPr marL="0" indent="0" algn="ctr">
              <a:buFontTx/>
              <a:buNone/>
              <a:defRPr sz="1909"/>
            </a:lvl1pPr>
          </a:lstStyle>
          <a:p>
            <a:r>
              <a:rPr lang="sv-SE"/>
              <a:t>Klicka på ikonen för att lägga till en tabell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AA33A9-3C9B-4080-8B48-FEB7FDC3E0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5514" y="5816010"/>
            <a:ext cx="4859337" cy="499066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875"/>
            </a:lvl1pPr>
          </a:lstStyle>
          <a:p>
            <a:pPr lvl="0"/>
            <a:r>
              <a:rPr lang="sv-SE"/>
              <a:t>Plats för eventuell bildtext</a:t>
            </a:r>
          </a:p>
        </p:txBody>
      </p:sp>
    </p:spTree>
    <p:extLst>
      <p:ext uri="{BB962C8B-B14F-4D97-AF65-F5344CB8AC3E}">
        <p14:creationId xmlns:p14="http://schemas.microsoft.com/office/powerpoint/2010/main" val="145621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41889738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450"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7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87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34636757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84D8E-80AF-440B-96C7-2692192D5F0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901438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4592" y="1763926"/>
            <a:ext cx="4722217" cy="498903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5435005" y="1763924"/>
            <a:ext cx="4722217" cy="24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5435005" y="4341566"/>
            <a:ext cx="4722217" cy="241139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A1BA8-F929-4B99-B275-F224374D734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869510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>
            <a:extLst>
              <a:ext uri="{FF2B5EF4-FFF2-40B4-BE49-F238E27FC236}">
                <a16:creationId xmlns:a16="http://schemas.microsoft.com/office/drawing/2014/main" id="{BA8DD258-3C62-41DF-9DDD-4E5738B913FE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7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564104"/>
            <a:ext cx="9088041" cy="1787621"/>
          </a:xfrm>
        </p:spPr>
        <p:txBody>
          <a:bodyPr anchor="b"/>
          <a:lstStyle>
            <a:lvl1pPr algn="ctr">
              <a:defRPr sz="3117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3465250"/>
            <a:ext cx="9144000" cy="182517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974">
                <a:solidFill>
                  <a:schemeClr val="bg1"/>
                </a:solidFill>
              </a:defRPr>
            </a:lvl1pPr>
            <a:lvl2pPr marL="447859" indent="0" algn="ctr">
              <a:buNone/>
              <a:defRPr sz="1974"/>
            </a:lvl2pPr>
            <a:lvl3pPr marL="895718" indent="0" algn="ctr">
              <a:buNone/>
              <a:defRPr sz="1767"/>
            </a:lvl3pPr>
            <a:lvl4pPr marL="1343577" indent="0" algn="ctr">
              <a:buNone/>
              <a:defRPr sz="1559"/>
            </a:lvl4pPr>
            <a:lvl5pPr marL="1791435" indent="0" algn="ctr">
              <a:buNone/>
              <a:defRPr sz="1559"/>
            </a:lvl5pPr>
            <a:lvl6pPr marL="2239295" indent="0" algn="ctr">
              <a:buNone/>
              <a:defRPr sz="1559"/>
            </a:lvl6pPr>
            <a:lvl7pPr marL="2687153" indent="0" algn="ctr">
              <a:buNone/>
              <a:defRPr sz="1559"/>
            </a:lvl7pPr>
            <a:lvl8pPr marL="3135011" indent="0" algn="ctr">
              <a:buNone/>
              <a:defRPr sz="1559"/>
            </a:lvl8pPr>
            <a:lvl9pPr marL="3582869" indent="0" algn="ctr">
              <a:buNone/>
              <a:defRPr sz="1559"/>
            </a:lvl9pPr>
          </a:lstStyle>
          <a:p>
            <a:r>
              <a:rPr lang="sv-SE"/>
              <a:t>Titel/namn på pres.</a:t>
            </a:r>
            <a:endParaRPr lang="en-US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80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24278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767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6" y="161925"/>
            <a:ext cx="9088041" cy="1332422"/>
          </a:xfrm>
        </p:spPr>
        <p:txBody>
          <a:bodyPr anchor="b"/>
          <a:lstStyle>
            <a:lvl1pPr algn="ctr">
              <a:defRPr sz="3117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0021" y="1607876"/>
            <a:ext cx="9144000" cy="801949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974">
                <a:solidFill>
                  <a:schemeClr val="bg1"/>
                </a:solidFill>
              </a:defRPr>
            </a:lvl1pPr>
            <a:lvl2pPr marL="447859" indent="0" algn="ctr">
              <a:buNone/>
              <a:defRPr sz="1974"/>
            </a:lvl2pPr>
            <a:lvl3pPr marL="895718" indent="0" algn="ctr">
              <a:buNone/>
              <a:defRPr sz="1767"/>
            </a:lvl3pPr>
            <a:lvl4pPr marL="1343577" indent="0" algn="ctr">
              <a:buNone/>
              <a:defRPr sz="1559"/>
            </a:lvl4pPr>
            <a:lvl5pPr marL="1791435" indent="0" algn="ctr">
              <a:buNone/>
              <a:defRPr sz="1559"/>
            </a:lvl5pPr>
            <a:lvl6pPr marL="2239295" indent="0" algn="ctr">
              <a:buNone/>
              <a:defRPr sz="1559"/>
            </a:lvl6pPr>
            <a:lvl7pPr marL="2687153" indent="0" algn="ctr">
              <a:buNone/>
              <a:defRPr sz="1559"/>
            </a:lvl7pPr>
            <a:lvl8pPr marL="3135011" indent="0" algn="ctr">
              <a:buNone/>
              <a:defRPr sz="1559"/>
            </a:lvl8pPr>
            <a:lvl9pPr marL="3582869" indent="0" algn="ctr">
              <a:buNone/>
              <a:defRPr sz="1559"/>
            </a:lvl9pPr>
          </a:lstStyle>
          <a:p>
            <a:r>
              <a:rPr lang="sv-SE"/>
              <a:t>Titel/namn på pres.</a:t>
            </a:r>
            <a:endParaRPr lang="en-US"/>
          </a:p>
        </p:txBody>
      </p:sp>
      <p:sp>
        <p:nvSpPr>
          <p:cNvPr id="61" name="Platshållare för text 59">
            <a:extLst>
              <a:ext uri="{FF2B5EF4-FFF2-40B4-BE49-F238E27FC236}">
                <a16:creationId xmlns:a16="http://schemas.microsoft.com/office/drawing/2014/main" id="{9958A76F-8930-4A69-8625-057894D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3080" y="6588774"/>
            <a:ext cx="4273200" cy="7992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1989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E86BC0D-E10B-4631-B6A4-B00462673C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691813" cy="75596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tIns="2700000"/>
          <a:lstStyle>
            <a:lvl1pPr marL="0" indent="0" algn="ctr">
              <a:buNone/>
              <a:defRPr sz="1767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6" name="Platshållare för text 59">
            <a:extLst>
              <a:ext uri="{FF2B5EF4-FFF2-40B4-BE49-F238E27FC236}">
                <a16:creationId xmlns:a16="http://schemas.microsoft.com/office/drawing/2014/main" id="{4DA0F876-5CFB-4A9B-AF4A-C3DEF07D3CE6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8026249" y="6984594"/>
            <a:ext cx="2213595" cy="414000"/>
          </a:xfrm>
          <a:blipFill>
            <a:blip r:embed="rId2"/>
            <a:stretch>
              <a:fillRect/>
            </a:stretch>
          </a:blipFill>
          <a:ln>
            <a:solidFill>
              <a:srgbClr val="55742B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11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19102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89452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1348504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942974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8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559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20082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09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084" y="2379261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559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410202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09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942974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6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197303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  <p15:guide id="3" orient="horz" pos="1202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1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559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04B7C6B1-0B80-47A8-95B5-7B9FA7BA12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977" y="2381252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776058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559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EEC93DBA-97FC-47AF-A08B-76A417B69D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2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2675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09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2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8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216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14976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0184" y="3815841"/>
            <a:ext cx="2066925" cy="2286000"/>
          </a:xfrm>
        </p:spPr>
        <p:txBody>
          <a:bodyPr tIns="216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623777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Hög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33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034" y="2388788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14975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720498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2660" y="1314450"/>
            <a:ext cx="4381500" cy="2286000"/>
          </a:xfrm>
        </p:spPr>
        <p:txBody>
          <a:bodyPr tIns="144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8">
            <a:extLst>
              <a:ext uri="{FF2B5EF4-FFF2-40B4-BE49-F238E27FC236}">
                <a16:creationId xmlns:a16="http://schemas.microsoft.com/office/drawing/2014/main" id="{8BFA1D89-1A01-40D9-90CF-4AA6A736584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2659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496B1628-EC1B-4380-B814-36A57EDA28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7867" y="3815841"/>
            <a:ext cx="2066925" cy="2286000"/>
          </a:xfrm>
        </p:spPr>
        <p:txBody>
          <a:bodyPr tIns="144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B32479-46E7-4F45-8666-543022F19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13" name="Platshållare för text 4">
            <a:extLst>
              <a:ext uri="{FF2B5EF4-FFF2-40B4-BE49-F238E27FC236}">
                <a16:creationId xmlns:a16="http://schemas.microsoft.com/office/drawing/2014/main" id="{9009A3A1-F2BA-41B4-932F-D5D0B97D10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15025" y="2381252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917718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84" y="1314450"/>
            <a:ext cx="4381500" cy="2286000"/>
          </a:xfrm>
        </p:spPr>
        <p:txBody>
          <a:bodyPr tIns="180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B54A485-5935-4E46-A25A-CEDA0BD0973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5984" y="3815841"/>
            <a:ext cx="4381500" cy="2286000"/>
          </a:xfrm>
        </p:spPr>
        <p:txBody>
          <a:bodyPr tIns="180000"/>
          <a:lstStyle>
            <a:lvl1pPr marL="0" indent="0" algn="ctr">
              <a:buNone/>
              <a:defRPr sz="1038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4EA449-845A-4A25-8F37-BEE6D7DC6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6084" y="1114208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FCED5F11-D027-4AB6-ADE2-739AD053CF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2"/>
            <a:ext cx="4362450" cy="370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20169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702"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diagram 8">
            <a:extLst>
              <a:ext uri="{FF2B5EF4-FFF2-40B4-BE49-F238E27FC236}">
                <a16:creationId xmlns:a16="http://schemas.microsoft.com/office/drawing/2014/main" id="{C31FA28D-E276-4F08-A92C-0CEF1EB4159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923925" y="1619250"/>
            <a:ext cx="8791575" cy="4972050"/>
          </a:xfrm>
        </p:spPr>
        <p:txBody>
          <a:bodyPr tIns="936000"/>
          <a:lstStyle>
            <a:lvl1pPr marL="0" indent="0" algn="ctr">
              <a:buFontTx/>
              <a:buNone/>
              <a:defRPr sz="1767"/>
            </a:lvl1pPr>
          </a:lstStyle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19537328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702"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10" name="Platshållare för tabell 3">
            <a:extLst>
              <a:ext uri="{FF2B5EF4-FFF2-40B4-BE49-F238E27FC236}">
                <a16:creationId xmlns:a16="http://schemas.microsoft.com/office/drawing/2014/main" id="{E234D266-271A-40DE-BCD6-F5A343DF343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935041" y="1627189"/>
            <a:ext cx="8783637" cy="4125026"/>
          </a:xfrm>
        </p:spPr>
        <p:txBody>
          <a:bodyPr/>
          <a:lstStyle>
            <a:lvl1pPr marL="0" indent="0" algn="ctr">
              <a:buFontTx/>
              <a:buNone/>
              <a:defRPr sz="2183"/>
            </a:lvl1pPr>
          </a:lstStyle>
          <a:p>
            <a:r>
              <a:rPr lang="sv-SE"/>
              <a:t>Klicka på ikonen för att lägga till en tabell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AA33A9-3C9B-4080-8B48-FEB7FDC3E0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5516" y="5816010"/>
            <a:ext cx="4859337" cy="499066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935"/>
            </a:lvl1pPr>
          </a:lstStyle>
          <a:p>
            <a:pPr lvl="0"/>
            <a:r>
              <a:rPr lang="sv-SE"/>
              <a:t>Plats för eventuell bildtext</a:t>
            </a:r>
          </a:p>
        </p:txBody>
      </p:sp>
    </p:spTree>
    <p:extLst>
      <p:ext uri="{BB962C8B-B14F-4D97-AF65-F5344CB8AC3E}">
        <p14:creationId xmlns:p14="http://schemas.microsoft.com/office/powerpoint/2010/main" val="2877257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733425"/>
            <a:ext cx="8747765" cy="785796"/>
          </a:xfrm>
        </p:spPr>
        <p:txBody>
          <a:bodyPr/>
          <a:lstStyle>
            <a:lvl1pPr>
              <a:defRPr sz="2702"/>
            </a:lvl1pPr>
          </a:lstStyle>
          <a:p>
            <a:r>
              <a:rPr lang="sv-SE"/>
              <a:t>rubrik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28572FC-11D0-45AA-B65C-CF1A19CDD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9" y="156014"/>
            <a:ext cx="3990975" cy="310879"/>
          </a:xfrm>
        </p:spPr>
        <p:txBody>
          <a:bodyPr/>
          <a:lstStyle>
            <a:lvl1pPr marL="0" indent="0">
              <a:buFontTx/>
              <a:buNone/>
              <a:defRPr sz="935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</p:spTree>
    <p:extLst>
      <p:ext uri="{BB962C8B-B14F-4D97-AF65-F5344CB8AC3E}">
        <p14:creationId xmlns:p14="http://schemas.microsoft.com/office/powerpoint/2010/main" val="28733832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91" y="1763924"/>
            <a:ext cx="9622632" cy="3841549"/>
          </a:xfrm>
        </p:spPr>
        <p:txBody>
          <a:bodyPr>
            <a:normAutofit/>
          </a:bodyPr>
          <a:lstStyle>
            <a:lvl1pPr marL="176323" indent="-176323">
              <a:defRPr sz="1567"/>
            </a:lvl1pPr>
            <a:lvl2pPr marL="352645" indent="-176323">
              <a:defRPr sz="1567"/>
            </a:lvl2pPr>
            <a:lvl3pPr marL="528967" indent="-176323">
              <a:defRPr sz="1371"/>
            </a:lvl3pPr>
            <a:lvl4pPr marL="705290" indent="-176323">
              <a:defRPr sz="1371"/>
            </a:lvl4pPr>
            <a:lvl5pPr marL="881611" indent="-176323">
              <a:defRPr sz="1371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5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534593" y="446067"/>
            <a:ext cx="5640563" cy="15873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784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540163" y="5685509"/>
            <a:ext cx="9633769" cy="6334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88" i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4C16BC2-714E-47C9-B2A1-04D933572722}" type="datetime1">
              <a:rPr lang="sv-SE" smtClean="0">
                <a:solidFill>
                  <a:prstClr val="black"/>
                </a:solidFill>
              </a:rPr>
              <a:pPr/>
              <a:t>2024-08-14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ADECCE2-48EC-4A79-BA70-988B51010C80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5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084" y="2379261"/>
            <a:ext cx="4361392" cy="37072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</p:spTree>
    <p:extLst>
      <p:ext uri="{BB962C8B-B14F-4D97-AF65-F5344CB8AC3E}">
        <p14:creationId xmlns:p14="http://schemas.microsoft.com/office/powerpoint/2010/main" val="1521991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  <p15:guide id="3" orient="horz" pos="120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4034" y="112372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14975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04B7C6B1-0B80-47A8-95B5-7B9FA7BA12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975" y="2381250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2439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16084" y="933449"/>
            <a:ext cx="4361392" cy="111917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C25-BFF8-4F51-8147-11A35D178CA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8B438CF7-945F-4029-8DEA-F0284A5AED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5756" y="156013"/>
            <a:ext cx="3990975" cy="310879"/>
          </a:xfrm>
        </p:spPr>
        <p:txBody>
          <a:bodyPr/>
          <a:lstStyle>
            <a:lvl1pPr marL="0" indent="0">
              <a:buFontTx/>
              <a:buNone/>
              <a:defRPr sz="1100" cap="all" baseline="0">
                <a:latin typeface="+mj-lt"/>
              </a:defRPr>
            </a:lvl1pPr>
          </a:lstStyle>
          <a:p>
            <a:pPr lvl="0"/>
            <a:r>
              <a:rPr lang="sv-SE"/>
              <a:t>SIDMÄRKNING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7CEFE7E-3194-4866-ABD5-4AE6E344C8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1550" y="1314450"/>
            <a:ext cx="4381500" cy="4781550"/>
          </a:xfrm>
        </p:spPr>
        <p:txBody>
          <a:bodyPr tIns="1152000"/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EEC93DBA-97FC-47AF-A08B-76A417B69D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15025" y="2381250"/>
            <a:ext cx="4362450" cy="3705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5409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  <p15:guide id="3" orient="horz" pos="12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8858" y="753358"/>
            <a:ext cx="8747765" cy="14611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858" y="2541187"/>
            <a:ext cx="8747765" cy="32683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3874" y="286923"/>
            <a:ext cx="2405658" cy="244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5FAEC25-BFF8-4F51-8147-11A35D178CA1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CD25EE4A-05F0-477B-A8DC-36B3D9E4B1FA}"/>
              </a:ext>
            </a:extLst>
          </p:cNvPr>
          <p:cNvCxnSpPr/>
          <p:nvPr userDrawn="1"/>
        </p:nvCxnSpPr>
        <p:spPr>
          <a:xfrm>
            <a:off x="404038" y="552891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4D2CB7B5-21CF-4FCB-A251-B79F5B61BCD7}"/>
              </a:ext>
            </a:extLst>
          </p:cNvPr>
          <p:cNvCxnSpPr/>
          <p:nvPr userDrawn="1"/>
        </p:nvCxnSpPr>
        <p:spPr>
          <a:xfrm>
            <a:off x="404038" y="6842600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 63">
            <a:extLst>
              <a:ext uri="{FF2B5EF4-FFF2-40B4-BE49-F238E27FC236}">
                <a16:creationId xmlns:a16="http://schemas.microsoft.com/office/drawing/2014/main" id="{D6F315A4-62C9-40CF-9A76-61B335D8C9E5}"/>
              </a:ext>
            </a:extLst>
          </p:cNvPr>
          <p:cNvGrpSpPr/>
          <p:nvPr userDrawn="1"/>
        </p:nvGrpSpPr>
        <p:grpSpPr>
          <a:xfrm>
            <a:off x="8028079" y="6982750"/>
            <a:ext cx="2218440" cy="414871"/>
            <a:chOff x="420688" y="5464175"/>
            <a:chExt cx="5670550" cy="106045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D1A4B07-DD4B-4BF4-99EB-5B129D30FD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0688" y="5464175"/>
              <a:ext cx="923925" cy="1060450"/>
            </a:xfrm>
            <a:custGeom>
              <a:avLst/>
              <a:gdLst>
                <a:gd name="T0" fmla="*/ 509 w 1018"/>
                <a:gd name="T1" fmla="*/ 1133 h 1161"/>
                <a:gd name="T2" fmla="*/ 456 w 1018"/>
                <a:gd name="T3" fmla="*/ 1085 h 1161"/>
                <a:gd name="T4" fmla="*/ 383 w 1018"/>
                <a:gd name="T5" fmla="*/ 1035 h 1161"/>
                <a:gd name="T6" fmla="*/ 391 w 1018"/>
                <a:gd name="T7" fmla="*/ 989 h 1161"/>
                <a:gd name="T8" fmla="*/ 573 w 1018"/>
                <a:gd name="T9" fmla="*/ 1016 h 1161"/>
                <a:gd name="T10" fmla="*/ 678 w 1018"/>
                <a:gd name="T11" fmla="*/ 1058 h 1161"/>
                <a:gd name="T12" fmla="*/ 414 w 1018"/>
                <a:gd name="T13" fmla="*/ 684 h 1161"/>
                <a:gd name="T14" fmla="*/ 431 w 1018"/>
                <a:gd name="T15" fmla="*/ 700 h 1161"/>
                <a:gd name="T16" fmla="*/ 402 w 1018"/>
                <a:gd name="T17" fmla="*/ 682 h 1161"/>
                <a:gd name="T18" fmla="*/ 295 w 1018"/>
                <a:gd name="T19" fmla="*/ 927 h 1161"/>
                <a:gd name="T20" fmla="*/ 319 w 1018"/>
                <a:gd name="T21" fmla="*/ 932 h 1161"/>
                <a:gd name="T22" fmla="*/ 327 w 1018"/>
                <a:gd name="T23" fmla="*/ 824 h 1161"/>
                <a:gd name="T24" fmla="*/ 361 w 1018"/>
                <a:gd name="T25" fmla="*/ 771 h 1161"/>
                <a:gd name="T26" fmla="*/ 341 w 1018"/>
                <a:gd name="T27" fmla="*/ 753 h 1161"/>
                <a:gd name="T28" fmla="*/ 353 w 1018"/>
                <a:gd name="T29" fmla="*/ 735 h 1161"/>
                <a:gd name="T30" fmla="*/ 357 w 1018"/>
                <a:gd name="T31" fmla="*/ 657 h 1161"/>
                <a:gd name="T32" fmla="*/ 411 w 1018"/>
                <a:gd name="T33" fmla="*/ 549 h 1161"/>
                <a:gd name="T34" fmla="*/ 419 w 1018"/>
                <a:gd name="T35" fmla="*/ 487 h 1161"/>
                <a:gd name="T36" fmla="*/ 371 w 1018"/>
                <a:gd name="T37" fmla="*/ 559 h 1161"/>
                <a:gd name="T38" fmla="*/ 448 w 1018"/>
                <a:gd name="T39" fmla="*/ 442 h 1161"/>
                <a:gd name="T40" fmla="*/ 541 w 1018"/>
                <a:gd name="T41" fmla="*/ 286 h 1161"/>
                <a:gd name="T42" fmla="*/ 602 w 1018"/>
                <a:gd name="T43" fmla="*/ 256 h 1161"/>
                <a:gd name="T44" fmla="*/ 644 w 1018"/>
                <a:gd name="T45" fmla="*/ 290 h 1161"/>
                <a:gd name="T46" fmla="*/ 575 w 1018"/>
                <a:gd name="T47" fmla="*/ 318 h 1161"/>
                <a:gd name="T48" fmla="*/ 513 w 1018"/>
                <a:gd name="T49" fmla="*/ 363 h 1161"/>
                <a:gd name="T50" fmla="*/ 533 w 1018"/>
                <a:gd name="T51" fmla="*/ 380 h 1161"/>
                <a:gd name="T52" fmla="*/ 600 w 1018"/>
                <a:gd name="T53" fmla="*/ 278 h 1161"/>
                <a:gd name="T54" fmla="*/ 510 w 1018"/>
                <a:gd name="T55" fmla="*/ 513 h 1161"/>
                <a:gd name="T56" fmla="*/ 620 w 1018"/>
                <a:gd name="T57" fmla="*/ 484 h 1161"/>
                <a:gd name="T58" fmla="*/ 546 w 1018"/>
                <a:gd name="T59" fmla="*/ 551 h 1161"/>
                <a:gd name="T60" fmla="*/ 524 w 1018"/>
                <a:gd name="T61" fmla="*/ 621 h 1161"/>
                <a:gd name="T62" fmla="*/ 509 w 1018"/>
                <a:gd name="T63" fmla="*/ 981 h 1161"/>
                <a:gd name="T64" fmla="*/ 549 w 1018"/>
                <a:gd name="T65" fmla="*/ 964 h 1161"/>
                <a:gd name="T66" fmla="*/ 489 w 1018"/>
                <a:gd name="T67" fmla="*/ 555 h 1161"/>
                <a:gd name="T68" fmla="*/ 462 w 1018"/>
                <a:gd name="T69" fmla="*/ 751 h 1161"/>
                <a:gd name="T70" fmla="*/ 470 w 1018"/>
                <a:gd name="T71" fmla="*/ 829 h 1161"/>
                <a:gd name="T72" fmla="*/ 531 w 1018"/>
                <a:gd name="T73" fmla="*/ 538 h 1161"/>
                <a:gd name="T74" fmla="*/ 563 w 1018"/>
                <a:gd name="T75" fmla="*/ 357 h 1161"/>
                <a:gd name="T76" fmla="*/ 473 w 1018"/>
                <a:gd name="T77" fmla="*/ 433 h 1161"/>
                <a:gd name="T78" fmla="*/ 482 w 1018"/>
                <a:gd name="T79" fmla="*/ 482 h 1161"/>
                <a:gd name="T80" fmla="*/ 435 w 1018"/>
                <a:gd name="T81" fmla="*/ 541 h 1161"/>
                <a:gd name="T82" fmla="*/ 363 w 1018"/>
                <a:gd name="T83" fmla="*/ 567 h 1161"/>
                <a:gd name="T84" fmla="*/ 407 w 1018"/>
                <a:gd name="T85" fmla="*/ 584 h 1161"/>
                <a:gd name="T86" fmla="*/ 406 w 1018"/>
                <a:gd name="T87" fmla="*/ 622 h 1161"/>
                <a:gd name="T88" fmla="*/ 434 w 1018"/>
                <a:gd name="T89" fmla="*/ 808 h 1161"/>
                <a:gd name="T90" fmla="*/ 435 w 1018"/>
                <a:gd name="T91" fmla="*/ 951 h 1161"/>
                <a:gd name="T92" fmla="*/ 431 w 1018"/>
                <a:gd name="T93" fmla="*/ 971 h 1161"/>
                <a:gd name="T94" fmla="*/ 716 w 1018"/>
                <a:gd name="T95" fmla="*/ 1040 h 1161"/>
                <a:gd name="T96" fmla="*/ 649 w 1018"/>
                <a:gd name="T97" fmla="*/ 983 h 1161"/>
                <a:gd name="T98" fmla="*/ 512 w 1018"/>
                <a:gd name="T99" fmla="*/ 947 h 1161"/>
                <a:gd name="T100" fmla="*/ 582 w 1018"/>
                <a:gd name="T101" fmla="*/ 721 h 1161"/>
                <a:gd name="T102" fmla="*/ 672 w 1018"/>
                <a:gd name="T103" fmla="*/ 331 h 1161"/>
                <a:gd name="T104" fmla="*/ 477 w 1018"/>
                <a:gd name="T105" fmla="*/ 378 h 1161"/>
                <a:gd name="T106" fmla="*/ 245 w 1018"/>
                <a:gd name="T107" fmla="*/ 1000 h 1161"/>
                <a:gd name="T108" fmla="*/ 433 w 1018"/>
                <a:gd name="T109" fmla="*/ 932 h 1161"/>
                <a:gd name="T110" fmla="*/ 509 w 1018"/>
                <a:gd name="T111" fmla="*/ 28 h 1161"/>
                <a:gd name="T112" fmla="*/ 276 w 1018"/>
                <a:gd name="T113" fmla="*/ 95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18" h="1161">
                  <a:moveTo>
                    <a:pt x="509" y="0"/>
                  </a:moveTo>
                  <a:cubicBezTo>
                    <a:pt x="229" y="0"/>
                    <a:pt x="0" y="260"/>
                    <a:pt x="0" y="580"/>
                  </a:cubicBezTo>
                  <a:cubicBezTo>
                    <a:pt x="0" y="901"/>
                    <a:pt x="229" y="1161"/>
                    <a:pt x="509" y="1161"/>
                  </a:cubicBezTo>
                  <a:cubicBezTo>
                    <a:pt x="789" y="1161"/>
                    <a:pt x="1018" y="901"/>
                    <a:pt x="1018" y="580"/>
                  </a:cubicBezTo>
                  <a:cubicBezTo>
                    <a:pt x="1018" y="260"/>
                    <a:pt x="789" y="0"/>
                    <a:pt x="509" y="0"/>
                  </a:cubicBezTo>
                  <a:moveTo>
                    <a:pt x="692" y="1085"/>
                  </a:moveTo>
                  <a:cubicBezTo>
                    <a:pt x="683" y="1090"/>
                    <a:pt x="683" y="1090"/>
                    <a:pt x="683" y="1090"/>
                  </a:cubicBezTo>
                  <a:cubicBezTo>
                    <a:pt x="683" y="1091"/>
                    <a:pt x="684" y="1093"/>
                    <a:pt x="685" y="1094"/>
                  </a:cubicBezTo>
                  <a:cubicBezTo>
                    <a:pt x="630" y="1119"/>
                    <a:pt x="571" y="1133"/>
                    <a:pt x="509" y="1133"/>
                  </a:cubicBezTo>
                  <a:cubicBezTo>
                    <a:pt x="416" y="1133"/>
                    <a:pt x="328" y="1102"/>
                    <a:pt x="255" y="1048"/>
                  </a:cubicBezTo>
                  <a:cubicBezTo>
                    <a:pt x="255" y="1048"/>
                    <a:pt x="256" y="1047"/>
                    <a:pt x="257" y="1047"/>
                  </a:cubicBezTo>
                  <a:cubicBezTo>
                    <a:pt x="276" y="1036"/>
                    <a:pt x="294" y="1025"/>
                    <a:pt x="313" y="1017"/>
                  </a:cubicBezTo>
                  <a:cubicBezTo>
                    <a:pt x="328" y="1020"/>
                    <a:pt x="340" y="1027"/>
                    <a:pt x="354" y="1032"/>
                  </a:cubicBezTo>
                  <a:cubicBezTo>
                    <a:pt x="358" y="1037"/>
                    <a:pt x="358" y="1041"/>
                    <a:pt x="354" y="1045"/>
                  </a:cubicBezTo>
                  <a:cubicBezTo>
                    <a:pt x="348" y="1050"/>
                    <a:pt x="342" y="1051"/>
                    <a:pt x="336" y="1056"/>
                  </a:cubicBezTo>
                  <a:cubicBezTo>
                    <a:pt x="350" y="1067"/>
                    <a:pt x="364" y="1053"/>
                    <a:pt x="376" y="1047"/>
                  </a:cubicBezTo>
                  <a:cubicBezTo>
                    <a:pt x="393" y="1044"/>
                    <a:pt x="412" y="1044"/>
                    <a:pt x="424" y="1057"/>
                  </a:cubicBezTo>
                  <a:cubicBezTo>
                    <a:pt x="434" y="1068"/>
                    <a:pt x="440" y="1084"/>
                    <a:pt x="456" y="1085"/>
                  </a:cubicBezTo>
                  <a:cubicBezTo>
                    <a:pt x="448" y="1093"/>
                    <a:pt x="460" y="1098"/>
                    <a:pt x="465" y="1099"/>
                  </a:cubicBezTo>
                  <a:cubicBezTo>
                    <a:pt x="474" y="1099"/>
                    <a:pt x="482" y="1096"/>
                    <a:pt x="489" y="1090"/>
                  </a:cubicBezTo>
                  <a:cubicBezTo>
                    <a:pt x="492" y="1082"/>
                    <a:pt x="492" y="1082"/>
                    <a:pt x="492" y="1082"/>
                  </a:cubicBezTo>
                  <a:cubicBezTo>
                    <a:pt x="502" y="1078"/>
                    <a:pt x="513" y="1106"/>
                    <a:pt x="517" y="1085"/>
                  </a:cubicBezTo>
                  <a:cubicBezTo>
                    <a:pt x="505" y="1067"/>
                    <a:pt x="481" y="1069"/>
                    <a:pt x="460" y="1067"/>
                  </a:cubicBezTo>
                  <a:cubicBezTo>
                    <a:pt x="468" y="1061"/>
                    <a:pt x="479" y="1063"/>
                    <a:pt x="487" y="1056"/>
                  </a:cubicBezTo>
                  <a:cubicBezTo>
                    <a:pt x="483" y="1048"/>
                    <a:pt x="472" y="1048"/>
                    <a:pt x="465" y="1051"/>
                  </a:cubicBezTo>
                  <a:cubicBezTo>
                    <a:pt x="450" y="1064"/>
                    <a:pt x="437" y="1040"/>
                    <a:pt x="423" y="1038"/>
                  </a:cubicBezTo>
                  <a:cubicBezTo>
                    <a:pt x="412" y="1031"/>
                    <a:pt x="394" y="1028"/>
                    <a:pt x="383" y="1035"/>
                  </a:cubicBezTo>
                  <a:cubicBezTo>
                    <a:pt x="366" y="1031"/>
                    <a:pt x="358" y="1017"/>
                    <a:pt x="341" y="1013"/>
                  </a:cubicBezTo>
                  <a:cubicBezTo>
                    <a:pt x="335" y="1010"/>
                    <a:pt x="322" y="1015"/>
                    <a:pt x="322" y="1004"/>
                  </a:cubicBezTo>
                  <a:cubicBezTo>
                    <a:pt x="321" y="1001"/>
                    <a:pt x="325" y="998"/>
                    <a:pt x="327" y="998"/>
                  </a:cubicBezTo>
                  <a:cubicBezTo>
                    <a:pt x="329" y="1000"/>
                    <a:pt x="333" y="998"/>
                    <a:pt x="335" y="1000"/>
                  </a:cubicBezTo>
                  <a:cubicBezTo>
                    <a:pt x="338" y="989"/>
                    <a:pt x="343" y="976"/>
                    <a:pt x="356" y="971"/>
                  </a:cubicBezTo>
                  <a:cubicBezTo>
                    <a:pt x="366" y="967"/>
                    <a:pt x="377" y="964"/>
                    <a:pt x="390" y="965"/>
                  </a:cubicBezTo>
                  <a:cubicBezTo>
                    <a:pt x="388" y="977"/>
                    <a:pt x="371" y="981"/>
                    <a:pt x="376" y="996"/>
                  </a:cubicBezTo>
                  <a:cubicBezTo>
                    <a:pt x="380" y="1000"/>
                    <a:pt x="380" y="1000"/>
                    <a:pt x="380" y="1000"/>
                  </a:cubicBezTo>
                  <a:cubicBezTo>
                    <a:pt x="385" y="997"/>
                    <a:pt x="383" y="987"/>
                    <a:pt x="391" y="989"/>
                  </a:cubicBezTo>
                  <a:cubicBezTo>
                    <a:pt x="395" y="995"/>
                    <a:pt x="404" y="992"/>
                    <a:pt x="408" y="991"/>
                  </a:cubicBezTo>
                  <a:cubicBezTo>
                    <a:pt x="425" y="977"/>
                    <a:pt x="453" y="980"/>
                    <a:pt x="471" y="989"/>
                  </a:cubicBezTo>
                  <a:cubicBezTo>
                    <a:pt x="485" y="999"/>
                    <a:pt x="476" y="1019"/>
                    <a:pt x="493" y="1026"/>
                  </a:cubicBezTo>
                  <a:cubicBezTo>
                    <a:pt x="501" y="1024"/>
                    <a:pt x="507" y="1028"/>
                    <a:pt x="511" y="1034"/>
                  </a:cubicBezTo>
                  <a:cubicBezTo>
                    <a:pt x="512" y="1036"/>
                    <a:pt x="511" y="1040"/>
                    <a:pt x="513" y="1042"/>
                  </a:cubicBezTo>
                  <a:cubicBezTo>
                    <a:pt x="516" y="1038"/>
                    <a:pt x="515" y="1030"/>
                    <a:pt x="521" y="1026"/>
                  </a:cubicBezTo>
                  <a:cubicBezTo>
                    <a:pt x="527" y="1014"/>
                    <a:pt x="511" y="1002"/>
                    <a:pt x="524" y="994"/>
                  </a:cubicBezTo>
                  <a:cubicBezTo>
                    <a:pt x="540" y="992"/>
                    <a:pt x="551" y="1005"/>
                    <a:pt x="567" y="1000"/>
                  </a:cubicBezTo>
                  <a:cubicBezTo>
                    <a:pt x="571" y="1005"/>
                    <a:pt x="569" y="1011"/>
                    <a:pt x="573" y="1016"/>
                  </a:cubicBezTo>
                  <a:cubicBezTo>
                    <a:pt x="580" y="1012"/>
                    <a:pt x="586" y="1005"/>
                    <a:pt x="582" y="998"/>
                  </a:cubicBezTo>
                  <a:cubicBezTo>
                    <a:pt x="580" y="993"/>
                    <a:pt x="573" y="989"/>
                    <a:pt x="576" y="982"/>
                  </a:cubicBezTo>
                  <a:cubicBezTo>
                    <a:pt x="598" y="978"/>
                    <a:pt x="610" y="999"/>
                    <a:pt x="631" y="995"/>
                  </a:cubicBezTo>
                  <a:cubicBezTo>
                    <a:pt x="637" y="1000"/>
                    <a:pt x="642" y="1001"/>
                    <a:pt x="646" y="1008"/>
                  </a:cubicBezTo>
                  <a:cubicBezTo>
                    <a:pt x="644" y="1011"/>
                    <a:pt x="637" y="1007"/>
                    <a:pt x="635" y="1012"/>
                  </a:cubicBezTo>
                  <a:cubicBezTo>
                    <a:pt x="640" y="1020"/>
                    <a:pt x="651" y="1022"/>
                    <a:pt x="658" y="1025"/>
                  </a:cubicBezTo>
                  <a:cubicBezTo>
                    <a:pt x="662" y="1032"/>
                    <a:pt x="673" y="1034"/>
                    <a:pt x="679" y="1040"/>
                  </a:cubicBezTo>
                  <a:cubicBezTo>
                    <a:pt x="682" y="1045"/>
                    <a:pt x="688" y="1049"/>
                    <a:pt x="688" y="1056"/>
                  </a:cubicBezTo>
                  <a:cubicBezTo>
                    <a:pt x="686" y="1061"/>
                    <a:pt x="681" y="1057"/>
                    <a:pt x="678" y="1058"/>
                  </a:cubicBezTo>
                  <a:cubicBezTo>
                    <a:pt x="679" y="1056"/>
                    <a:pt x="676" y="1056"/>
                    <a:pt x="675" y="1054"/>
                  </a:cubicBezTo>
                  <a:cubicBezTo>
                    <a:pt x="667" y="1058"/>
                    <a:pt x="652" y="1057"/>
                    <a:pt x="652" y="1069"/>
                  </a:cubicBezTo>
                  <a:cubicBezTo>
                    <a:pt x="654" y="1072"/>
                    <a:pt x="658" y="1073"/>
                    <a:pt x="662" y="1072"/>
                  </a:cubicBezTo>
                  <a:cubicBezTo>
                    <a:pt x="665" y="1069"/>
                    <a:pt x="670" y="1065"/>
                    <a:pt x="674" y="1069"/>
                  </a:cubicBezTo>
                  <a:cubicBezTo>
                    <a:pt x="676" y="1077"/>
                    <a:pt x="684" y="1069"/>
                    <a:pt x="689" y="1070"/>
                  </a:cubicBezTo>
                  <a:cubicBezTo>
                    <a:pt x="696" y="1071"/>
                    <a:pt x="702" y="1073"/>
                    <a:pt x="708" y="1076"/>
                  </a:cubicBezTo>
                  <a:cubicBezTo>
                    <a:pt x="701" y="1077"/>
                    <a:pt x="694" y="1076"/>
                    <a:pt x="689" y="1082"/>
                  </a:cubicBezTo>
                  <a:lnTo>
                    <a:pt x="692" y="1085"/>
                  </a:lnTo>
                  <a:close/>
                  <a:moveTo>
                    <a:pt x="414" y="684"/>
                  </a:moveTo>
                  <a:cubicBezTo>
                    <a:pt x="417" y="684"/>
                    <a:pt x="417" y="684"/>
                    <a:pt x="417" y="684"/>
                  </a:cubicBezTo>
                  <a:cubicBezTo>
                    <a:pt x="417" y="687"/>
                    <a:pt x="417" y="690"/>
                    <a:pt x="420" y="692"/>
                  </a:cubicBezTo>
                  <a:cubicBezTo>
                    <a:pt x="427" y="688"/>
                    <a:pt x="433" y="682"/>
                    <a:pt x="438" y="677"/>
                  </a:cubicBezTo>
                  <a:cubicBezTo>
                    <a:pt x="433" y="671"/>
                    <a:pt x="426" y="677"/>
                    <a:pt x="420" y="677"/>
                  </a:cubicBezTo>
                  <a:cubicBezTo>
                    <a:pt x="418" y="669"/>
                    <a:pt x="427" y="667"/>
                    <a:pt x="431" y="662"/>
                  </a:cubicBezTo>
                  <a:cubicBezTo>
                    <a:pt x="438" y="659"/>
                    <a:pt x="440" y="668"/>
                    <a:pt x="446" y="666"/>
                  </a:cubicBezTo>
                  <a:cubicBezTo>
                    <a:pt x="453" y="658"/>
                    <a:pt x="461" y="647"/>
                    <a:pt x="471" y="644"/>
                  </a:cubicBezTo>
                  <a:cubicBezTo>
                    <a:pt x="473" y="648"/>
                    <a:pt x="473" y="648"/>
                    <a:pt x="473" y="648"/>
                  </a:cubicBezTo>
                  <a:cubicBezTo>
                    <a:pt x="463" y="667"/>
                    <a:pt x="450" y="686"/>
                    <a:pt x="431" y="700"/>
                  </a:cubicBezTo>
                  <a:cubicBezTo>
                    <a:pt x="428" y="701"/>
                    <a:pt x="426" y="705"/>
                    <a:pt x="421" y="704"/>
                  </a:cubicBezTo>
                  <a:cubicBezTo>
                    <a:pt x="417" y="692"/>
                    <a:pt x="417" y="692"/>
                    <a:pt x="417" y="692"/>
                  </a:cubicBezTo>
                  <a:cubicBezTo>
                    <a:pt x="411" y="693"/>
                    <a:pt x="411" y="693"/>
                    <a:pt x="411" y="693"/>
                  </a:cubicBezTo>
                  <a:cubicBezTo>
                    <a:pt x="412" y="690"/>
                    <a:pt x="409" y="685"/>
                    <a:pt x="414" y="684"/>
                  </a:cubicBezTo>
                  <a:moveTo>
                    <a:pt x="368" y="664"/>
                  </a:moveTo>
                  <a:cubicBezTo>
                    <a:pt x="371" y="658"/>
                    <a:pt x="372" y="650"/>
                    <a:pt x="380" y="648"/>
                  </a:cubicBezTo>
                  <a:cubicBezTo>
                    <a:pt x="386" y="650"/>
                    <a:pt x="390" y="645"/>
                    <a:pt x="395" y="648"/>
                  </a:cubicBezTo>
                  <a:cubicBezTo>
                    <a:pt x="396" y="658"/>
                    <a:pt x="383" y="667"/>
                    <a:pt x="391" y="675"/>
                  </a:cubicBezTo>
                  <a:cubicBezTo>
                    <a:pt x="396" y="674"/>
                    <a:pt x="402" y="677"/>
                    <a:pt x="402" y="682"/>
                  </a:cubicBezTo>
                  <a:cubicBezTo>
                    <a:pt x="401" y="688"/>
                    <a:pt x="394" y="690"/>
                    <a:pt x="390" y="693"/>
                  </a:cubicBezTo>
                  <a:cubicBezTo>
                    <a:pt x="383" y="693"/>
                    <a:pt x="383" y="693"/>
                    <a:pt x="383" y="693"/>
                  </a:cubicBezTo>
                  <a:cubicBezTo>
                    <a:pt x="382" y="688"/>
                    <a:pt x="383" y="683"/>
                    <a:pt x="386" y="679"/>
                  </a:cubicBezTo>
                  <a:cubicBezTo>
                    <a:pt x="380" y="675"/>
                    <a:pt x="371" y="672"/>
                    <a:pt x="368" y="664"/>
                  </a:cubicBezTo>
                  <a:moveTo>
                    <a:pt x="259" y="946"/>
                  </a:moveTo>
                  <a:cubicBezTo>
                    <a:pt x="260" y="936"/>
                    <a:pt x="269" y="923"/>
                    <a:pt x="278" y="915"/>
                  </a:cubicBezTo>
                  <a:cubicBezTo>
                    <a:pt x="276" y="921"/>
                    <a:pt x="272" y="928"/>
                    <a:pt x="276" y="934"/>
                  </a:cubicBezTo>
                  <a:cubicBezTo>
                    <a:pt x="284" y="928"/>
                    <a:pt x="284" y="918"/>
                    <a:pt x="292" y="911"/>
                  </a:cubicBezTo>
                  <a:cubicBezTo>
                    <a:pt x="293" y="916"/>
                    <a:pt x="290" y="923"/>
                    <a:pt x="295" y="927"/>
                  </a:cubicBezTo>
                  <a:cubicBezTo>
                    <a:pt x="303" y="921"/>
                    <a:pt x="303" y="907"/>
                    <a:pt x="314" y="905"/>
                  </a:cubicBezTo>
                  <a:cubicBezTo>
                    <a:pt x="317" y="909"/>
                    <a:pt x="317" y="909"/>
                    <a:pt x="317" y="909"/>
                  </a:cubicBezTo>
                  <a:cubicBezTo>
                    <a:pt x="313" y="918"/>
                    <a:pt x="305" y="925"/>
                    <a:pt x="301" y="934"/>
                  </a:cubicBezTo>
                  <a:cubicBezTo>
                    <a:pt x="304" y="937"/>
                    <a:pt x="304" y="937"/>
                    <a:pt x="304" y="937"/>
                  </a:cubicBezTo>
                  <a:cubicBezTo>
                    <a:pt x="316" y="929"/>
                    <a:pt x="316" y="912"/>
                    <a:pt x="328" y="904"/>
                  </a:cubicBezTo>
                  <a:cubicBezTo>
                    <a:pt x="336" y="909"/>
                    <a:pt x="336" y="909"/>
                    <a:pt x="336" y="909"/>
                  </a:cubicBezTo>
                  <a:cubicBezTo>
                    <a:pt x="343" y="903"/>
                    <a:pt x="345" y="891"/>
                    <a:pt x="356" y="888"/>
                  </a:cubicBezTo>
                  <a:cubicBezTo>
                    <a:pt x="353" y="906"/>
                    <a:pt x="339" y="924"/>
                    <a:pt x="324" y="936"/>
                  </a:cubicBezTo>
                  <a:cubicBezTo>
                    <a:pt x="319" y="932"/>
                    <a:pt x="319" y="932"/>
                    <a:pt x="319" y="932"/>
                  </a:cubicBezTo>
                  <a:cubicBezTo>
                    <a:pt x="315" y="937"/>
                    <a:pt x="311" y="943"/>
                    <a:pt x="310" y="950"/>
                  </a:cubicBezTo>
                  <a:cubicBezTo>
                    <a:pt x="297" y="953"/>
                    <a:pt x="286" y="968"/>
                    <a:pt x="278" y="968"/>
                  </a:cubicBezTo>
                  <a:cubicBezTo>
                    <a:pt x="270" y="968"/>
                    <a:pt x="257" y="956"/>
                    <a:pt x="259" y="946"/>
                  </a:cubicBezTo>
                  <a:moveTo>
                    <a:pt x="340" y="795"/>
                  </a:moveTo>
                  <a:cubicBezTo>
                    <a:pt x="337" y="797"/>
                    <a:pt x="333" y="801"/>
                    <a:pt x="332" y="805"/>
                  </a:cubicBezTo>
                  <a:cubicBezTo>
                    <a:pt x="332" y="809"/>
                    <a:pt x="332" y="809"/>
                    <a:pt x="332" y="809"/>
                  </a:cubicBezTo>
                  <a:cubicBezTo>
                    <a:pt x="322" y="825"/>
                    <a:pt x="303" y="837"/>
                    <a:pt x="297" y="855"/>
                  </a:cubicBezTo>
                  <a:cubicBezTo>
                    <a:pt x="299" y="856"/>
                    <a:pt x="299" y="856"/>
                    <a:pt x="299" y="856"/>
                  </a:cubicBezTo>
                  <a:cubicBezTo>
                    <a:pt x="327" y="824"/>
                    <a:pt x="327" y="824"/>
                    <a:pt x="327" y="824"/>
                  </a:cubicBezTo>
                  <a:cubicBezTo>
                    <a:pt x="330" y="824"/>
                    <a:pt x="334" y="827"/>
                    <a:pt x="331" y="830"/>
                  </a:cubicBezTo>
                  <a:cubicBezTo>
                    <a:pt x="318" y="841"/>
                    <a:pt x="314" y="855"/>
                    <a:pt x="300" y="862"/>
                  </a:cubicBezTo>
                  <a:cubicBezTo>
                    <a:pt x="300" y="853"/>
                    <a:pt x="283" y="861"/>
                    <a:pt x="290" y="849"/>
                  </a:cubicBezTo>
                  <a:cubicBezTo>
                    <a:pt x="309" y="830"/>
                    <a:pt x="322" y="802"/>
                    <a:pt x="343" y="785"/>
                  </a:cubicBezTo>
                  <a:cubicBezTo>
                    <a:pt x="345" y="786"/>
                    <a:pt x="340" y="791"/>
                    <a:pt x="339" y="794"/>
                  </a:cubicBezTo>
                  <a:lnTo>
                    <a:pt x="340" y="795"/>
                  </a:lnTo>
                  <a:close/>
                  <a:moveTo>
                    <a:pt x="351" y="775"/>
                  </a:moveTo>
                  <a:cubicBezTo>
                    <a:pt x="353" y="773"/>
                    <a:pt x="354" y="756"/>
                    <a:pt x="366" y="758"/>
                  </a:cubicBezTo>
                  <a:cubicBezTo>
                    <a:pt x="368" y="764"/>
                    <a:pt x="361" y="766"/>
                    <a:pt x="361" y="771"/>
                  </a:cubicBezTo>
                  <a:cubicBezTo>
                    <a:pt x="357" y="772"/>
                    <a:pt x="354" y="774"/>
                    <a:pt x="351" y="775"/>
                  </a:cubicBezTo>
                  <a:moveTo>
                    <a:pt x="371" y="883"/>
                  </a:moveTo>
                  <a:cubicBezTo>
                    <a:pt x="370" y="890"/>
                    <a:pt x="369" y="900"/>
                    <a:pt x="362" y="904"/>
                  </a:cubicBezTo>
                  <a:cubicBezTo>
                    <a:pt x="359" y="904"/>
                    <a:pt x="359" y="904"/>
                    <a:pt x="359" y="904"/>
                  </a:cubicBezTo>
                  <a:cubicBezTo>
                    <a:pt x="354" y="895"/>
                    <a:pt x="368" y="890"/>
                    <a:pt x="371" y="883"/>
                  </a:cubicBezTo>
                  <a:moveTo>
                    <a:pt x="308" y="816"/>
                  </a:moveTo>
                  <a:cubicBezTo>
                    <a:pt x="302" y="822"/>
                    <a:pt x="300" y="834"/>
                    <a:pt x="290" y="835"/>
                  </a:cubicBezTo>
                  <a:cubicBezTo>
                    <a:pt x="286" y="822"/>
                    <a:pt x="299" y="814"/>
                    <a:pt x="306" y="805"/>
                  </a:cubicBezTo>
                  <a:cubicBezTo>
                    <a:pt x="317" y="787"/>
                    <a:pt x="331" y="771"/>
                    <a:pt x="341" y="753"/>
                  </a:cubicBezTo>
                  <a:cubicBezTo>
                    <a:pt x="339" y="750"/>
                    <a:pt x="339" y="750"/>
                    <a:pt x="339" y="750"/>
                  </a:cubicBezTo>
                  <a:cubicBezTo>
                    <a:pt x="314" y="772"/>
                    <a:pt x="301" y="802"/>
                    <a:pt x="283" y="826"/>
                  </a:cubicBezTo>
                  <a:cubicBezTo>
                    <a:pt x="280" y="813"/>
                    <a:pt x="286" y="801"/>
                    <a:pt x="295" y="791"/>
                  </a:cubicBezTo>
                  <a:cubicBezTo>
                    <a:pt x="293" y="776"/>
                    <a:pt x="297" y="764"/>
                    <a:pt x="301" y="751"/>
                  </a:cubicBezTo>
                  <a:cubicBezTo>
                    <a:pt x="314" y="746"/>
                    <a:pt x="313" y="729"/>
                    <a:pt x="321" y="719"/>
                  </a:cubicBezTo>
                  <a:cubicBezTo>
                    <a:pt x="323" y="718"/>
                    <a:pt x="324" y="714"/>
                    <a:pt x="327" y="715"/>
                  </a:cubicBezTo>
                  <a:cubicBezTo>
                    <a:pt x="332" y="728"/>
                    <a:pt x="319" y="738"/>
                    <a:pt x="319" y="749"/>
                  </a:cubicBezTo>
                  <a:cubicBezTo>
                    <a:pt x="331" y="744"/>
                    <a:pt x="332" y="721"/>
                    <a:pt x="348" y="729"/>
                  </a:cubicBezTo>
                  <a:cubicBezTo>
                    <a:pt x="353" y="735"/>
                    <a:pt x="353" y="735"/>
                    <a:pt x="353" y="735"/>
                  </a:cubicBezTo>
                  <a:cubicBezTo>
                    <a:pt x="361" y="729"/>
                    <a:pt x="361" y="715"/>
                    <a:pt x="374" y="717"/>
                  </a:cubicBezTo>
                  <a:cubicBezTo>
                    <a:pt x="369" y="756"/>
                    <a:pt x="329" y="782"/>
                    <a:pt x="308" y="816"/>
                  </a:cubicBezTo>
                  <a:moveTo>
                    <a:pt x="349" y="635"/>
                  </a:moveTo>
                  <a:cubicBezTo>
                    <a:pt x="340" y="629"/>
                    <a:pt x="340" y="629"/>
                    <a:pt x="340" y="629"/>
                  </a:cubicBezTo>
                  <a:cubicBezTo>
                    <a:pt x="340" y="622"/>
                    <a:pt x="348" y="621"/>
                    <a:pt x="353" y="624"/>
                  </a:cubicBezTo>
                  <a:cubicBezTo>
                    <a:pt x="345" y="634"/>
                    <a:pt x="368" y="631"/>
                    <a:pt x="357" y="640"/>
                  </a:cubicBezTo>
                  <a:cubicBezTo>
                    <a:pt x="359" y="643"/>
                    <a:pt x="364" y="640"/>
                    <a:pt x="366" y="643"/>
                  </a:cubicBezTo>
                  <a:cubicBezTo>
                    <a:pt x="369" y="647"/>
                    <a:pt x="364" y="652"/>
                    <a:pt x="363" y="656"/>
                  </a:cubicBezTo>
                  <a:cubicBezTo>
                    <a:pt x="362" y="658"/>
                    <a:pt x="359" y="657"/>
                    <a:pt x="357" y="657"/>
                  </a:cubicBezTo>
                  <a:cubicBezTo>
                    <a:pt x="351" y="654"/>
                    <a:pt x="363" y="640"/>
                    <a:pt x="352" y="643"/>
                  </a:cubicBezTo>
                  <a:cubicBezTo>
                    <a:pt x="344" y="649"/>
                    <a:pt x="351" y="662"/>
                    <a:pt x="341" y="666"/>
                  </a:cubicBezTo>
                  <a:cubicBezTo>
                    <a:pt x="336" y="662"/>
                    <a:pt x="334" y="654"/>
                    <a:pt x="339" y="648"/>
                  </a:cubicBezTo>
                  <a:cubicBezTo>
                    <a:pt x="342" y="642"/>
                    <a:pt x="350" y="643"/>
                    <a:pt x="349" y="635"/>
                  </a:cubicBezTo>
                  <a:moveTo>
                    <a:pt x="370" y="551"/>
                  </a:moveTo>
                  <a:cubicBezTo>
                    <a:pt x="378" y="543"/>
                    <a:pt x="389" y="541"/>
                    <a:pt x="399" y="538"/>
                  </a:cubicBezTo>
                  <a:cubicBezTo>
                    <a:pt x="402" y="544"/>
                    <a:pt x="388" y="549"/>
                    <a:pt x="397" y="555"/>
                  </a:cubicBezTo>
                  <a:cubicBezTo>
                    <a:pt x="400" y="552"/>
                    <a:pt x="401" y="547"/>
                    <a:pt x="404" y="545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16" y="545"/>
                    <a:pt x="412" y="538"/>
                    <a:pt x="414" y="533"/>
                  </a:cubicBezTo>
                  <a:cubicBezTo>
                    <a:pt x="410" y="532"/>
                    <a:pt x="404" y="532"/>
                    <a:pt x="402" y="535"/>
                  </a:cubicBezTo>
                  <a:cubicBezTo>
                    <a:pt x="403" y="533"/>
                    <a:pt x="403" y="533"/>
                    <a:pt x="403" y="533"/>
                  </a:cubicBezTo>
                  <a:cubicBezTo>
                    <a:pt x="400" y="526"/>
                    <a:pt x="392" y="531"/>
                    <a:pt x="386" y="530"/>
                  </a:cubicBezTo>
                  <a:cubicBezTo>
                    <a:pt x="386" y="523"/>
                    <a:pt x="391" y="517"/>
                    <a:pt x="397" y="515"/>
                  </a:cubicBezTo>
                  <a:cubicBezTo>
                    <a:pt x="402" y="516"/>
                    <a:pt x="410" y="519"/>
                    <a:pt x="415" y="514"/>
                  </a:cubicBezTo>
                  <a:cubicBezTo>
                    <a:pt x="414" y="509"/>
                    <a:pt x="412" y="502"/>
                    <a:pt x="407" y="501"/>
                  </a:cubicBezTo>
                  <a:cubicBezTo>
                    <a:pt x="404" y="504"/>
                    <a:pt x="401" y="509"/>
                    <a:pt x="397" y="509"/>
                  </a:cubicBezTo>
                  <a:cubicBezTo>
                    <a:pt x="397" y="497"/>
                    <a:pt x="409" y="491"/>
                    <a:pt x="419" y="487"/>
                  </a:cubicBezTo>
                  <a:cubicBezTo>
                    <a:pt x="425" y="485"/>
                    <a:pt x="438" y="483"/>
                    <a:pt x="439" y="493"/>
                  </a:cubicBezTo>
                  <a:cubicBezTo>
                    <a:pt x="439" y="500"/>
                    <a:pt x="436" y="508"/>
                    <a:pt x="428" y="506"/>
                  </a:cubicBezTo>
                  <a:cubicBezTo>
                    <a:pt x="425" y="505"/>
                    <a:pt x="424" y="508"/>
                    <a:pt x="423" y="509"/>
                  </a:cubicBezTo>
                  <a:cubicBezTo>
                    <a:pt x="425" y="513"/>
                    <a:pt x="433" y="517"/>
                    <a:pt x="433" y="523"/>
                  </a:cubicBezTo>
                  <a:cubicBezTo>
                    <a:pt x="429" y="526"/>
                    <a:pt x="422" y="529"/>
                    <a:pt x="428" y="535"/>
                  </a:cubicBezTo>
                  <a:cubicBezTo>
                    <a:pt x="426" y="541"/>
                    <a:pt x="417" y="542"/>
                    <a:pt x="416" y="549"/>
                  </a:cubicBezTo>
                  <a:cubicBezTo>
                    <a:pt x="416" y="555"/>
                    <a:pt x="421" y="561"/>
                    <a:pt x="417" y="567"/>
                  </a:cubicBezTo>
                  <a:cubicBezTo>
                    <a:pt x="410" y="576"/>
                    <a:pt x="392" y="564"/>
                    <a:pt x="389" y="577"/>
                  </a:cubicBezTo>
                  <a:cubicBezTo>
                    <a:pt x="377" y="580"/>
                    <a:pt x="381" y="562"/>
                    <a:pt x="371" y="559"/>
                  </a:cubicBezTo>
                  <a:cubicBezTo>
                    <a:pt x="369" y="557"/>
                    <a:pt x="370" y="554"/>
                    <a:pt x="370" y="551"/>
                  </a:cubicBezTo>
                  <a:moveTo>
                    <a:pt x="448" y="442"/>
                  </a:moveTo>
                  <a:cubicBezTo>
                    <a:pt x="452" y="444"/>
                    <a:pt x="460" y="442"/>
                    <a:pt x="461" y="448"/>
                  </a:cubicBezTo>
                  <a:cubicBezTo>
                    <a:pt x="463" y="457"/>
                    <a:pt x="446" y="458"/>
                    <a:pt x="453" y="465"/>
                  </a:cubicBezTo>
                  <a:cubicBezTo>
                    <a:pt x="457" y="464"/>
                    <a:pt x="460" y="466"/>
                    <a:pt x="462" y="469"/>
                  </a:cubicBezTo>
                  <a:cubicBezTo>
                    <a:pt x="459" y="479"/>
                    <a:pt x="447" y="480"/>
                    <a:pt x="438" y="483"/>
                  </a:cubicBezTo>
                  <a:cubicBezTo>
                    <a:pt x="440" y="473"/>
                    <a:pt x="412" y="471"/>
                    <a:pt x="431" y="463"/>
                  </a:cubicBezTo>
                  <a:cubicBezTo>
                    <a:pt x="436" y="463"/>
                    <a:pt x="440" y="461"/>
                    <a:pt x="441" y="457"/>
                  </a:cubicBezTo>
                  <a:cubicBezTo>
                    <a:pt x="440" y="451"/>
                    <a:pt x="441" y="443"/>
                    <a:pt x="448" y="442"/>
                  </a:cubicBezTo>
                  <a:moveTo>
                    <a:pt x="502" y="355"/>
                  </a:moveTo>
                  <a:cubicBezTo>
                    <a:pt x="526" y="343"/>
                    <a:pt x="490" y="290"/>
                    <a:pt x="533" y="303"/>
                  </a:cubicBezTo>
                  <a:cubicBezTo>
                    <a:pt x="539" y="305"/>
                    <a:pt x="535" y="311"/>
                    <a:pt x="540" y="313"/>
                  </a:cubicBezTo>
                  <a:cubicBezTo>
                    <a:pt x="551" y="300"/>
                    <a:pt x="551" y="300"/>
                    <a:pt x="551" y="300"/>
                  </a:cubicBezTo>
                  <a:cubicBezTo>
                    <a:pt x="551" y="296"/>
                    <a:pt x="541" y="298"/>
                    <a:pt x="544" y="291"/>
                  </a:cubicBezTo>
                  <a:cubicBezTo>
                    <a:pt x="548" y="288"/>
                    <a:pt x="556" y="283"/>
                    <a:pt x="557" y="276"/>
                  </a:cubicBezTo>
                  <a:cubicBezTo>
                    <a:pt x="549" y="270"/>
                    <a:pt x="536" y="274"/>
                    <a:pt x="528" y="278"/>
                  </a:cubicBezTo>
                  <a:cubicBezTo>
                    <a:pt x="527" y="279"/>
                    <a:pt x="527" y="279"/>
                    <a:pt x="527" y="279"/>
                  </a:cubicBezTo>
                  <a:cubicBezTo>
                    <a:pt x="531" y="284"/>
                    <a:pt x="537" y="282"/>
                    <a:pt x="541" y="286"/>
                  </a:cubicBezTo>
                  <a:cubicBezTo>
                    <a:pt x="535" y="295"/>
                    <a:pt x="522" y="296"/>
                    <a:pt x="511" y="293"/>
                  </a:cubicBezTo>
                  <a:cubicBezTo>
                    <a:pt x="503" y="283"/>
                    <a:pt x="529" y="277"/>
                    <a:pt x="517" y="266"/>
                  </a:cubicBezTo>
                  <a:cubicBezTo>
                    <a:pt x="520" y="261"/>
                    <a:pt x="526" y="256"/>
                    <a:pt x="533" y="256"/>
                  </a:cubicBezTo>
                  <a:cubicBezTo>
                    <a:pt x="534" y="263"/>
                    <a:pt x="540" y="258"/>
                    <a:pt x="544" y="257"/>
                  </a:cubicBezTo>
                  <a:cubicBezTo>
                    <a:pt x="545" y="254"/>
                    <a:pt x="545" y="248"/>
                    <a:pt x="550" y="247"/>
                  </a:cubicBezTo>
                  <a:cubicBezTo>
                    <a:pt x="555" y="248"/>
                    <a:pt x="560" y="245"/>
                    <a:pt x="563" y="250"/>
                  </a:cubicBezTo>
                  <a:cubicBezTo>
                    <a:pt x="566" y="255"/>
                    <a:pt x="566" y="255"/>
                    <a:pt x="566" y="255"/>
                  </a:cubicBezTo>
                  <a:cubicBezTo>
                    <a:pt x="572" y="249"/>
                    <a:pt x="582" y="247"/>
                    <a:pt x="590" y="248"/>
                  </a:cubicBezTo>
                  <a:cubicBezTo>
                    <a:pt x="602" y="256"/>
                    <a:pt x="602" y="256"/>
                    <a:pt x="602" y="256"/>
                  </a:cubicBezTo>
                  <a:cubicBezTo>
                    <a:pt x="607" y="253"/>
                    <a:pt x="614" y="256"/>
                    <a:pt x="618" y="259"/>
                  </a:cubicBezTo>
                  <a:cubicBezTo>
                    <a:pt x="619" y="262"/>
                    <a:pt x="618" y="266"/>
                    <a:pt x="615" y="266"/>
                  </a:cubicBezTo>
                  <a:cubicBezTo>
                    <a:pt x="599" y="265"/>
                    <a:pt x="575" y="254"/>
                    <a:pt x="564" y="273"/>
                  </a:cubicBezTo>
                  <a:cubicBezTo>
                    <a:pt x="563" y="275"/>
                    <a:pt x="561" y="277"/>
                    <a:pt x="560" y="279"/>
                  </a:cubicBezTo>
                  <a:cubicBezTo>
                    <a:pt x="574" y="279"/>
                    <a:pt x="596" y="278"/>
                    <a:pt x="604" y="293"/>
                  </a:cubicBezTo>
                  <a:cubicBezTo>
                    <a:pt x="616" y="293"/>
                    <a:pt x="621" y="282"/>
                    <a:pt x="629" y="274"/>
                  </a:cubicBezTo>
                  <a:cubicBezTo>
                    <a:pt x="629" y="272"/>
                    <a:pt x="628" y="268"/>
                    <a:pt x="630" y="266"/>
                  </a:cubicBezTo>
                  <a:cubicBezTo>
                    <a:pt x="638" y="267"/>
                    <a:pt x="640" y="275"/>
                    <a:pt x="647" y="278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7" y="293"/>
                    <a:pt x="653" y="288"/>
                    <a:pt x="655" y="293"/>
                  </a:cubicBezTo>
                  <a:cubicBezTo>
                    <a:pt x="659" y="289"/>
                    <a:pt x="665" y="282"/>
                    <a:pt x="671" y="284"/>
                  </a:cubicBezTo>
                  <a:cubicBezTo>
                    <a:pt x="676" y="287"/>
                    <a:pt x="678" y="289"/>
                    <a:pt x="680" y="293"/>
                  </a:cubicBezTo>
                  <a:cubicBezTo>
                    <a:pt x="683" y="300"/>
                    <a:pt x="680" y="308"/>
                    <a:pt x="679" y="314"/>
                  </a:cubicBezTo>
                  <a:cubicBezTo>
                    <a:pt x="659" y="293"/>
                    <a:pt x="632" y="316"/>
                    <a:pt x="608" y="310"/>
                  </a:cubicBezTo>
                  <a:cubicBezTo>
                    <a:pt x="603" y="316"/>
                    <a:pt x="595" y="318"/>
                    <a:pt x="593" y="326"/>
                  </a:cubicBezTo>
                  <a:cubicBezTo>
                    <a:pt x="598" y="328"/>
                    <a:pt x="594" y="333"/>
                    <a:pt x="595" y="337"/>
                  </a:cubicBezTo>
                  <a:cubicBezTo>
                    <a:pt x="588" y="345"/>
                    <a:pt x="588" y="345"/>
                    <a:pt x="588" y="345"/>
                  </a:cubicBezTo>
                  <a:cubicBezTo>
                    <a:pt x="570" y="345"/>
                    <a:pt x="585" y="325"/>
                    <a:pt x="575" y="318"/>
                  </a:cubicBezTo>
                  <a:cubicBezTo>
                    <a:pt x="567" y="327"/>
                    <a:pt x="542" y="320"/>
                    <a:pt x="548" y="337"/>
                  </a:cubicBezTo>
                  <a:cubicBezTo>
                    <a:pt x="554" y="346"/>
                    <a:pt x="557" y="332"/>
                    <a:pt x="563" y="331"/>
                  </a:cubicBezTo>
                  <a:cubicBezTo>
                    <a:pt x="570" y="344"/>
                    <a:pt x="555" y="348"/>
                    <a:pt x="551" y="358"/>
                  </a:cubicBezTo>
                  <a:cubicBezTo>
                    <a:pt x="548" y="360"/>
                    <a:pt x="544" y="359"/>
                    <a:pt x="541" y="361"/>
                  </a:cubicBezTo>
                  <a:cubicBezTo>
                    <a:pt x="538" y="357"/>
                    <a:pt x="542" y="354"/>
                    <a:pt x="542" y="350"/>
                  </a:cubicBezTo>
                  <a:cubicBezTo>
                    <a:pt x="539" y="348"/>
                    <a:pt x="533" y="348"/>
                    <a:pt x="531" y="351"/>
                  </a:cubicBezTo>
                  <a:cubicBezTo>
                    <a:pt x="527" y="354"/>
                    <a:pt x="529" y="364"/>
                    <a:pt x="522" y="358"/>
                  </a:cubicBezTo>
                  <a:cubicBezTo>
                    <a:pt x="523" y="356"/>
                    <a:pt x="521" y="354"/>
                    <a:pt x="519" y="353"/>
                  </a:cubicBezTo>
                  <a:cubicBezTo>
                    <a:pt x="517" y="356"/>
                    <a:pt x="507" y="357"/>
                    <a:pt x="513" y="363"/>
                  </a:cubicBezTo>
                  <a:cubicBezTo>
                    <a:pt x="516" y="370"/>
                    <a:pt x="522" y="373"/>
                    <a:pt x="529" y="373"/>
                  </a:cubicBezTo>
                  <a:cubicBezTo>
                    <a:pt x="530" y="373"/>
                    <a:pt x="531" y="372"/>
                    <a:pt x="531" y="371"/>
                  </a:cubicBezTo>
                  <a:cubicBezTo>
                    <a:pt x="533" y="371"/>
                    <a:pt x="533" y="371"/>
                    <a:pt x="533" y="371"/>
                  </a:cubicBezTo>
                  <a:cubicBezTo>
                    <a:pt x="533" y="373"/>
                    <a:pt x="536" y="375"/>
                    <a:pt x="537" y="376"/>
                  </a:cubicBezTo>
                  <a:cubicBezTo>
                    <a:pt x="539" y="376"/>
                    <a:pt x="538" y="373"/>
                    <a:pt x="540" y="373"/>
                  </a:cubicBezTo>
                  <a:cubicBezTo>
                    <a:pt x="548" y="375"/>
                    <a:pt x="546" y="387"/>
                    <a:pt x="554" y="390"/>
                  </a:cubicBezTo>
                  <a:cubicBezTo>
                    <a:pt x="556" y="394"/>
                    <a:pt x="552" y="393"/>
                    <a:pt x="550" y="394"/>
                  </a:cubicBezTo>
                  <a:cubicBezTo>
                    <a:pt x="542" y="388"/>
                    <a:pt x="534" y="406"/>
                    <a:pt x="529" y="391"/>
                  </a:cubicBezTo>
                  <a:cubicBezTo>
                    <a:pt x="533" y="380"/>
                    <a:pt x="533" y="380"/>
                    <a:pt x="533" y="380"/>
                  </a:cubicBezTo>
                  <a:cubicBezTo>
                    <a:pt x="530" y="378"/>
                    <a:pt x="526" y="381"/>
                    <a:pt x="523" y="384"/>
                  </a:cubicBezTo>
                  <a:cubicBezTo>
                    <a:pt x="522" y="386"/>
                    <a:pt x="518" y="387"/>
                    <a:pt x="519" y="390"/>
                  </a:cubicBezTo>
                  <a:cubicBezTo>
                    <a:pt x="525" y="393"/>
                    <a:pt x="521" y="397"/>
                    <a:pt x="519" y="401"/>
                  </a:cubicBezTo>
                  <a:cubicBezTo>
                    <a:pt x="514" y="401"/>
                    <a:pt x="509" y="394"/>
                    <a:pt x="502" y="395"/>
                  </a:cubicBezTo>
                  <a:cubicBezTo>
                    <a:pt x="499" y="386"/>
                    <a:pt x="504" y="370"/>
                    <a:pt x="502" y="355"/>
                  </a:cubicBezTo>
                  <a:moveTo>
                    <a:pt x="603" y="279"/>
                  </a:moveTo>
                  <a:cubicBezTo>
                    <a:pt x="604" y="283"/>
                    <a:pt x="611" y="285"/>
                    <a:pt x="612" y="282"/>
                  </a:cubicBezTo>
                  <a:cubicBezTo>
                    <a:pt x="613" y="284"/>
                    <a:pt x="611" y="286"/>
                    <a:pt x="609" y="286"/>
                  </a:cubicBezTo>
                  <a:cubicBezTo>
                    <a:pt x="605" y="287"/>
                    <a:pt x="598" y="284"/>
                    <a:pt x="600" y="278"/>
                  </a:cubicBezTo>
                  <a:cubicBezTo>
                    <a:pt x="600" y="277"/>
                    <a:pt x="602" y="273"/>
                    <a:pt x="604" y="273"/>
                  </a:cubicBezTo>
                  <a:cubicBezTo>
                    <a:pt x="604" y="273"/>
                    <a:pt x="602" y="275"/>
                    <a:pt x="603" y="279"/>
                  </a:cubicBezTo>
                  <a:moveTo>
                    <a:pt x="601" y="490"/>
                  </a:moveTo>
                  <a:cubicBezTo>
                    <a:pt x="599" y="491"/>
                    <a:pt x="599" y="491"/>
                    <a:pt x="599" y="491"/>
                  </a:cubicBezTo>
                  <a:cubicBezTo>
                    <a:pt x="594" y="481"/>
                    <a:pt x="580" y="483"/>
                    <a:pt x="569" y="484"/>
                  </a:cubicBezTo>
                  <a:cubicBezTo>
                    <a:pt x="554" y="482"/>
                    <a:pt x="561" y="506"/>
                    <a:pt x="545" y="497"/>
                  </a:cubicBezTo>
                  <a:cubicBezTo>
                    <a:pt x="543" y="501"/>
                    <a:pt x="540" y="500"/>
                    <a:pt x="537" y="500"/>
                  </a:cubicBezTo>
                  <a:cubicBezTo>
                    <a:pt x="534" y="496"/>
                    <a:pt x="534" y="486"/>
                    <a:pt x="527" y="487"/>
                  </a:cubicBezTo>
                  <a:cubicBezTo>
                    <a:pt x="519" y="494"/>
                    <a:pt x="529" y="517"/>
                    <a:pt x="510" y="513"/>
                  </a:cubicBezTo>
                  <a:cubicBezTo>
                    <a:pt x="509" y="510"/>
                    <a:pt x="508" y="507"/>
                    <a:pt x="505" y="505"/>
                  </a:cubicBezTo>
                  <a:cubicBezTo>
                    <a:pt x="500" y="511"/>
                    <a:pt x="505" y="524"/>
                    <a:pt x="493" y="523"/>
                  </a:cubicBezTo>
                  <a:cubicBezTo>
                    <a:pt x="485" y="523"/>
                    <a:pt x="480" y="520"/>
                    <a:pt x="473" y="524"/>
                  </a:cubicBezTo>
                  <a:cubicBezTo>
                    <a:pt x="468" y="530"/>
                    <a:pt x="476" y="539"/>
                    <a:pt x="466" y="538"/>
                  </a:cubicBezTo>
                  <a:cubicBezTo>
                    <a:pt x="462" y="538"/>
                    <a:pt x="462" y="538"/>
                    <a:pt x="462" y="538"/>
                  </a:cubicBezTo>
                  <a:cubicBezTo>
                    <a:pt x="459" y="525"/>
                    <a:pt x="476" y="520"/>
                    <a:pt x="479" y="508"/>
                  </a:cubicBezTo>
                  <a:cubicBezTo>
                    <a:pt x="495" y="511"/>
                    <a:pt x="492" y="492"/>
                    <a:pt x="500" y="486"/>
                  </a:cubicBezTo>
                  <a:cubicBezTo>
                    <a:pt x="522" y="464"/>
                    <a:pt x="552" y="452"/>
                    <a:pt x="584" y="461"/>
                  </a:cubicBezTo>
                  <a:cubicBezTo>
                    <a:pt x="598" y="463"/>
                    <a:pt x="611" y="472"/>
                    <a:pt x="620" y="484"/>
                  </a:cubicBezTo>
                  <a:cubicBezTo>
                    <a:pt x="626" y="495"/>
                    <a:pt x="620" y="508"/>
                    <a:pt x="620" y="519"/>
                  </a:cubicBezTo>
                  <a:cubicBezTo>
                    <a:pt x="614" y="522"/>
                    <a:pt x="614" y="532"/>
                    <a:pt x="607" y="528"/>
                  </a:cubicBezTo>
                  <a:cubicBezTo>
                    <a:pt x="612" y="523"/>
                    <a:pt x="612" y="523"/>
                    <a:pt x="612" y="523"/>
                  </a:cubicBezTo>
                  <a:cubicBezTo>
                    <a:pt x="590" y="523"/>
                    <a:pt x="613" y="499"/>
                    <a:pt x="601" y="490"/>
                  </a:cubicBezTo>
                  <a:moveTo>
                    <a:pt x="546" y="551"/>
                  </a:moveTo>
                  <a:cubicBezTo>
                    <a:pt x="539" y="554"/>
                    <a:pt x="535" y="548"/>
                    <a:pt x="535" y="542"/>
                  </a:cubicBezTo>
                  <a:cubicBezTo>
                    <a:pt x="536" y="532"/>
                    <a:pt x="536" y="521"/>
                    <a:pt x="544" y="514"/>
                  </a:cubicBezTo>
                  <a:cubicBezTo>
                    <a:pt x="550" y="516"/>
                    <a:pt x="547" y="529"/>
                    <a:pt x="557" y="530"/>
                  </a:cubicBezTo>
                  <a:cubicBezTo>
                    <a:pt x="555" y="537"/>
                    <a:pt x="551" y="545"/>
                    <a:pt x="546" y="551"/>
                  </a:cubicBezTo>
                  <a:moveTo>
                    <a:pt x="551" y="585"/>
                  </a:moveTo>
                  <a:cubicBezTo>
                    <a:pt x="548" y="592"/>
                    <a:pt x="541" y="593"/>
                    <a:pt x="536" y="598"/>
                  </a:cubicBezTo>
                  <a:cubicBezTo>
                    <a:pt x="531" y="586"/>
                    <a:pt x="539" y="574"/>
                    <a:pt x="544" y="564"/>
                  </a:cubicBezTo>
                  <a:cubicBezTo>
                    <a:pt x="556" y="563"/>
                    <a:pt x="553" y="578"/>
                    <a:pt x="551" y="585"/>
                  </a:cubicBezTo>
                  <a:moveTo>
                    <a:pt x="571" y="542"/>
                  </a:moveTo>
                  <a:cubicBezTo>
                    <a:pt x="576" y="542"/>
                    <a:pt x="581" y="542"/>
                    <a:pt x="582" y="548"/>
                  </a:cubicBezTo>
                  <a:cubicBezTo>
                    <a:pt x="581" y="557"/>
                    <a:pt x="566" y="561"/>
                    <a:pt x="557" y="564"/>
                  </a:cubicBezTo>
                  <a:cubicBezTo>
                    <a:pt x="553" y="552"/>
                    <a:pt x="562" y="546"/>
                    <a:pt x="571" y="542"/>
                  </a:cubicBezTo>
                  <a:moveTo>
                    <a:pt x="524" y="621"/>
                  </a:moveTo>
                  <a:cubicBezTo>
                    <a:pt x="518" y="632"/>
                    <a:pt x="505" y="613"/>
                    <a:pt x="501" y="629"/>
                  </a:cubicBezTo>
                  <a:cubicBezTo>
                    <a:pt x="496" y="629"/>
                    <a:pt x="487" y="630"/>
                    <a:pt x="487" y="622"/>
                  </a:cubicBezTo>
                  <a:cubicBezTo>
                    <a:pt x="495" y="624"/>
                    <a:pt x="494" y="614"/>
                    <a:pt x="496" y="610"/>
                  </a:cubicBezTo>
                  <a:cubicBezTo>
                    <a:pt x="506" y="611"/>
                    <a:pt x="521" y="604"/>
                    <a:pt x="526" y="616"/>
                  </a:cubicBezTo>
                  <a:cubicBezTo>
                    <a:pt x="526" y="618"/>
                    <a:pt x="523" y="619"/>
                    <a:pt x="524" y="621"/>
                  </a:cubicBezTo>
                  <a:moveTo>
                    <a:pt x="509" y="981"/>
                  </a:moveTo>
                  <a:cubicBezTo>
                    <a:pt x="505" y="978"/>
                    <a:pt x="505" y="978"/>
                    <a:pt x="505" y="978"/>
                  </a:cubicBezTo>
                  <a:cubicBezTo>
                    <a:pt x="519" y="974"/>
                    <a:pt x="540" y="974"/>
                    <a:pt x="555" y="978"/>
                  </a:cubicBezTo>
                  <a:cubicBezTo>
                    <a:pt x="548" y="1003"/>
                    <a:pt x="524" y="980"/>
                    <a:pt x="509" y="981"/>
                  </a:cubicBezTo>
                  <a:moveTo>
                    <a:pt x="513" y="1014"/>
                  </a:moveTo>
                  <a:cubicBezTo>
                    <a:pt x="512" y="1016"/>
                    <a:pt x="511" y="1018"/>
                    <a:pt x="511" y="1021"/>
                  </a:cubicBezTo>
                  <a:cubicBezTo>
                    <a:pt x="502" y="1017"/>
                    <a:pt x="502" y="1017"/>
                    <a:pt x="502" y="1017"/>
                  </a:cubicBezTo>
                  <a:lnTo>
                    <a:pt x="513" y="1014"/>
                  </a:lnTo>
                  <a:close/>
                  <a:moveTo>
                    <a:pt x="493" y="964"/>
                  </a:moveTo>
                  <a:cubicBezTo>
                    <a:pt x="485" y="952"/>
                    <a:pt x="489" y="934"/>
                    <a:pt x="488" y="919"/>
                  </a:cubicBezTo>
                  <a:cubicBezTo>
                    <a:pt x="491" y="916"/>
                    <a:pt x="491" y="916"/>
                    <a:pt x="491" y="916"/>
                  </a:cubicBezTo>
                  <a:cubicBezTo>
                    <a:pt x="500" y="931"/>
                    <a:pt x="488" y="955"/>
                    <a:pt x="506" y="964"/>
                  </a:cubicBezTo>
                  <a:cubicBezTo>
                    <a:pt x="549" y="964"/>
                    <a:pt x="549" y="964"/>
                    <a:pt x="549" y="964"/>
                  </a:cubicBezTo>
                  <a:cubicBezTo>
                    <a:pt x="533" y="977"/>
                    <a:pt x="511" y="967"/>
                    <a:pt x="493" y="964"/>
                  </a:cubicBezTo>
                  <a:moveTo>
                    <a:pt x="496" y="827"/>
                  </a:moveTo>
                  <a:cubicBezTo>
                    <a:pt x="483" y="821"/>
                    <a:pt x="489" y="806"/>
                    <a:pt x="486" y="795"/>
                  </a:cubicBezTo>
                  <a:cubicBezTo>
                    <a:pt x="487" y="789"/>
                    <a:pt x="502" y="790"/>
                    <a:pt x="502" y="799"/>
                  </a:cubicBezTo>
                  <a:cubicBezTo>
                    <a:pt x="504" y="808"/>
                    <a:pt x="508" y="814"/>
                    <a:pt x="505" y="824"/>
                  </a:cubicBezTo>
                  <a:cubicBezTo>
                    <a:pt x="503" y="828"/>
                    <a:pt x="498" y="824"/>
                    <a:pt x="496" y="827"/>
                  </a:cubicBezTo>
                  <a:moveTo>
                    <a:pt x="478" y="545"/>
                  </a:moveTo>
                  <a:cubicBezTo>
                    <a:pt x="484" y="538"/>
                    <a:pt x="493" y="538"/>
                    <a:pt x="497" y="531"/>
                  </a:cubicBezTo>
                  <a:cubicBezTo>
                    <a:pt x="501" y="540"/>
                    <a:pt x="492" y="547"/>
                    <a:pt x="489" y="555"/>
                  </a:cubicBezTo>
                  <a:cubicBezTo>
                    <a:pt x="487" y="557"/>
                    <a:pt x="484" y="559"/>
                    <a:pt x="481" y="559"/>
                  </a:cubicBezTo>
                  <a:cubicBezTo>
                    <a:pt x="476" y="556"/>
                    <a:pt x="479" y="550"/>
                    <a:pt x="478" y="545"/>
                  </a:cubicBezTo>
                  <a:moveTo>
                    <a:pt x="478" y="668"/>
                  </a:moveTo>
                  <a:cubicBezTo>
                    <a:pt x="478" y="675"/>
                    <a:pt x="478" y="675"/>
                    <a:pt x="478" y="675"/>
                  </a:cubicBezTo>
                  <a:cubicBezTo>
                    <a:pt x="462" y="690"/>
                    <a:pt x="453" y="709"/>
                    <a:pt x="433" y="717"/>
                  </a:cubicBezTo>
                  <a:cubicBezTo>
                    <a:pt x="433" y="710"/>
                    <a:pt x="433" y="710"/>
                    <a:pt x="433" y="710"/>
                  </a:cubicBezTo>
                  <a:cubicBezTo>
                    <a:pt x="473" y="668"/>
                    <a:pt x="473" y="668"/>
                    <a:pt x="473" y="668"/>
                  </a:cubicBezTo>
                  <a:lnTo>
                    <a:pt x="478" y="668"/>
                  </a:lnTo>
                  <a:close/>
                  <a:moveTo>
                    <a:pt x="462" y="751"/>
                  </a:moveTo>
                  <a:cubicBezTo>
                    <a:pt x="468" y="751"/>
                    <a:pt x="475" y="752"/>
                    <a:pt x="477" y="758"/>
                  </a:cubicBezTo>
                  <a:cubicBezTo>
                    <a:pt x="477" y="765"/>
                    <a:pt x="476" y="771"/>
                    <a:pt x="470" y="775"/>
                  </a:cubicBezTo>
                  <a:cubicBezTo>
                    <a:pt x="462" y="777"/>
                    <a:pt x="457" y="770"/>
                    <a:pt x="456" y="764"/>
                  </a:cubicBezTo>
                  <a:cubicBezTo>
                    <a:pt x="455" y="759"/>
                    <a:pt x="458" y="754"/>
                    <a:pt x="462" y="751"/>
                  </a:cubicBezTo>
                  <a:moveTo>
                    <a:pt x="470" y="829"/>
                  </a:moveTo>
                  <a:cubicBezTo>
                    <a:pt x="479" y="828"/>
                    <a:pt x="483" y="838"/>
                    <a:pt x="487" y="844"/>
                  </a:cubicBezTo>
                  <a:cubicBezTo>
                    <a:pt x="484" y="846"/>
                    <a:pt x="487" y="850"/>
                    <a:pt x="484" y="852"/>
                  </a:cubicBezTo>
                  <a:cubicBezTo>
                    <a:pt x="476" y="864"/>
                    <a:pt x="471" y="849"/>
                    <a:pt x="465" y="845"/>
                  </a:cubicBezTo>
                  <a:lnTo>
                    <a:pt x="470" y="829"/>
                  </a:lnTo>
                  <a:close/>
                  <a:moveTo>
                    <a:pt x="506" y="778"/>
                  </a:moveTo>
                  <a:cubicBezTo>
                    <a:pt x="497" y="779"/>
                    <a:pt x="495" y="768"/>
                    <a:pt x="488" y="764"/>
                  </a:cubicBezTo>
                  <a:cubicBezTo>
                    <a:pt x="490" y="760"/>
                    <a:pt x="492" y="759"/>
                    <a:pt x="496" y="757"/>
                  </a:cubicBezTo>
                  <a:cubicBezTo>
                    <a:pt x="505" y="754"/>
                    <a:pt x="513" y="759"/>
                    <a:pt x="518" y="765"/>
                  </a:cubicBezTo>
                  <a:cubicBezTo>
                    <a:pt x="508" y="767"/>
                    <a:pt x="516" y="779"/>
                    <a:pt x="506" y="778"/>
                  </a:cubicBezTo>
                  <a:moveTo>
                    <a:pt x="523" y="558"/>
                  </a:moveTo>
                  <a:cubicBezTo>
                    <a:pt x="517" y="559"/>
                    <a:pt x="511" y="569"/>
                    <a:pt x="505" y="562"/>
                  </a:cubicBezTo>
                  <a:cubicBezTo>
                    <a:pt x="501" y="556"/>
                    <a:pt x="508" y="551"/>
                    <a:pt x="508" y="545"/>
                  </a:cubicBezTo>
                  <a:cubicBezTo>
                    <a:pt x="511" y="536"/>
                    <a:pt x="525" y="531"/>
                    <a:pt x="531" y="538"/>
                  </a:cubicBezTo>
                  <a:cubicBezTo>
                    <a:pt x="532" y="546"/>
                    <a:pt x="521" y="549"/>
                    <a:pt x="523" y="558"/>
                  </a:cubicBezTo>
                  <a:moveTo>
                    <a:pt x="475" y="617"/>
                  </a:moveTo>
                  <a:cubicBezTo>
                    <a:pt x="470" y="624"/>
                    <a:pt x="471" y="636"/>
                    <a:pt x="460" y="637"/>
                  </a:cubicBezTo>
                  <a:cubicBezTo>
                    <a:pt x="458" y="636"/>
                    <a:pt x="456" y="635"/>
                    <a:pt x="453" y="635"/>
                  </a:cubicBezTo>
                  <a:cubicBezTo>
                    <a:pt x="450" y="624"/>
                    <a:pt x="464" y="612"/>
                    <a:pt x="475" y="617"/>
                  </a:cubicBezTo>
                  <a:moveTo>
                    <a:pt x="568" y="395"/>
                  </a:moveTo>
                  <a:cubicBezTo>
                    <a:pt x="563" y="395"/>
                    <a:pt x="563" y="395"/>
                    <a:pt x="563" y="395"/>
                  </a:cubicBezTo>
                  <a:cubicBezTo>
                    <a:pt x="569" y="382"/>
                    <a:pt x="550" y="378"/>
                    <a:pt x="557" y="366"/>
                  </a:cubicBezTo>
                  <a:cubicBezTo>
                    <a:pt x="560" y="363"/>
                    <a:pt x="558" y="357"/>
                    <a:pt x="563" y="357"/>
                  </a:cubicBezTo>
                  <a:cubicBezTo>
                    <a:pt x="570" y="359"/>
                    <a:pt x="577" y="361"/>
                    <a:pt x="585" y="362"/>
                  </a:cubicBezTo>
                  <a:cubicBezTo>
                    <a:pt x="588" y="367"/>
                    <a:pt x="584" y="373"/>
                    <a:pt x="582" y="377"/>
                  </a:cubicBezTo>
                  <a:cubicBezTo>
                    <a:pt x="576" y="377"/>
                    <a:pt x="572" y="368"/>
                    <a:pt x="564" y="373"/>
                  </a:cubicBezTo>
                  <a:cubicBezTo>
                    <a:pt x="556" y="384"/>
                    <a:pt x="576" y="386"/>
                    <a:pt x="568" y="395"/>
                  </a:cubicBezTo>
                  <a:moveTo>
                    <a:pt x="502" y="410"/>
                  </a:moveTo>
                  <a:cubicBezTo>
                    <a:pt x="508" y="422"/>
                    <a:pt x="514" y="410"/>
                    <a:pt x="523" y="413"/>
                  </a:cubicBezTo>
                  <a:cubicBezTo>
                    <a:pt x="523" y="425"/>
                    <a:pt x="511" y="435"/>
                    <a:pt x="502" y="441"/>
                  </a:cubicBezTo>
                  <a:cubicBezTo>
                    <a:pt x="495" y="440"/>
                    <a:pt x="497" y="426"/>
                    <a:pt x="487" y="429"/>
                  </a:cubicBezTo>
                  <a:cubicBezTo>
                    <a:pt x="483" y="431"/>
                    <a:pt x="478" y="437"/>
                    <a:pt x="473" y="433"/>
                  </a:cubicBezTo>
                  <a:cubicBezTo>
                    <a:pt x="472" y="425"/>
                    <a:pt x="475" y="414"/>
                    <a:pt x="483" y="410"/>
                  </a:cubicBezTo>
                  <a:cubicBezTo>
                    <a:pt x="492" y="404"/>
                    <a:pt x="496" y="420"/>
                    <a:pt x="502" y="410"/>
                  </a:cubicBezTo>
                  <a:moveTo>
                    <a:pt x="493" y="442"/>
                  </a:moveTo>
                  <a:cubicBezTo>
                    <a:pt x="495" y="452"/>
                    <a:pt x="492" y="459"/>
                    <a:pt x="483" y="463"/>
                  </a:cubicBezTo>
                  <a:cubicBezTo>
                    <a:pt x="474" y="464"/>
                    <a:pt x="474" y="464"/>
                    <a:pt x="474" y="464"/>
                  </a:cubicBezTo>
                  <a:cubicBezTo>
                    <a:pt x="480" y="452"/>
                    <a:pt x="463" y="457"/>
                    <a:pt x="469" y="446"/>
                  </a:cubicBezTo>
                  <a:cubicBezTo>
                    <a:pt x="478" y="447"/>
                    <a:pt x="487" y="432"/>
                    <a:pt x="493" y="442"/>
                  </a:cubicBezTo>
                  <a:moveTo>
                    <a:pt x="481" y="475"/>
                  </a:moveTo>
                  <a:cubicBezTo>
                    <a:pt x="482" y="482"/>
                    <a:pt x="482" y="482"/>
                    <a:pt x="482" y="482"/>
                  </a:cubicBezTo>
                  <a:cubicBezTo>
                    <a:pt x="479" y="490"/>
                    <a:pt x="472" y="497"/>
                    <a:pt x="469" y="505"/>
                  </a:cubicBezTo>
                  <a:cubicBezTo>
                    <a:pt x="466" y="510"/>
                    <a:pt x="463" y="516"/>
                    <a:pt x="457" y="519"/>
                  </a:cubicBezTo>
                  <a:cubicBezTo>
                    <a:pt x="450" y="520"/>
                    <a:pt x="444" y="519"/>
                    <a:pt x="438" y="515"/>
                  </a:cubicBezTo>
                  <a:cubicBezTo>
                    <a:pt x="446" y="511"/>
                    <a:pt x="443" y="501"/>
                    <a:pt x="450" y="497"/>
                  </a:cubicBezTo>
                  <a:cubicBezTo>
                    <a:pt x="467" y="511"/>
                    <a:pt x="467" y="479"/>
                    <a:pt x="481" y="475"/>
                  </a:cubicBezTo>
                  <a:moveTo>
                    <a:pt x="444" y="546"/>
                  </a:moveTo>
                  <a:cubicBezTo>
                    <a:pt x="443" y="558"/>
                    <a:pt x="443" y="558"/>
                    <a:pt x="443" y="558"/>
                  </a:cubicBezTo>
                  <a:cubicBezTo>
                    <a:pt x="437" y="557"/>
                    <a:pt x="428" y="561"/>
                    <a:pt x="424" y="554"/>
                  </a:cubicBezTo>
                  <a:cubicBezTo>
                    <a:pt x="426" y="549"/>
                    <a:pt x="429" y="542"/>
                    <a:pt x="435" y="541"/>
                  </a:cubicBezTo>
                  <a:cubicBezTo>
                    <a:pt x="440" y="541"/>
                    <a:pt x="445" y="541"/>
                    <a:pt x="444" y="546"/>
                  </a:cubicBezTo>
                  <a:moveTo>
                    <a:pt x="384" y="642"/>
                  </a:moveTo>
                  <a:cubicBezTo>
                    <a:pt x="379" y="642"/>
                    <a:pt x="374" y="639"/>
                    <a:pt x="374" y="634"/>
                  </a:cubicBezTo>
                  <a:cubicBezTo>
                    <a:pt x="377" y="628"/>
                    <a:pt x="387" y="617"/>
                    <a:pt x="393" y="629"/>
                  </a:cubicBezTo>
                  <a:cubicBezTo>
                    <a:pt x="396" y="636"/>
                    <a:pt x="388" y="640"/>
                    <a:pt x="384" y="642"/>
                  </a:cubicBezTo>
                  <a:moveTo>
                    <a:pt x="375" y="573"/>
                  </a:moveTo>
                  <a:cubicBezTo>
                    <a:pt x="375" y="580"/>
                    <a:pt x="374" y="585"/>
                    <a:pt x="371" y="590"/>
                  </a:cubicBezTo>
                  <a:cubicBezTo>
                    <a:pt x="367" y="589"/>
                    <a:pt x="359" y="593"/>
                    <a:pt x="358" y="586"/>
                  </a:cubicBezTo>
                  <a:cubicBezTo>
                    <a:pt x="360" y="580"/>
                    <a:pt x="360" y="573"/>
                    <a:pt x="363" y="567"/>
                  </a:cubicBezTo>
                  <a:cubicBezTo>
                    <a:pt x="369" y="566"/>
                    <a:pt x="373" y="568"/>
                    <a:pt x="375" y="573"/>
                  </a:cubicBezTo>
                  <a:moveTo>
                    <a:pt x="361" y="680"/>
                  </a:moveTo>
                  <a:cubicBezTo>
                    <a:pt x="357" y="689"/>
                    <a:pt x="345" y="694"/>
                    <a:pt x="337" y="693"/>
                  </a:cubicBezTo>
                  <a:cubicBezTo>
                    <a:pt x="345" y="690"/>
                    <a:pt x="345" y="680"/>
                    <a:pt x="346" y="673"/>
                  </a:cubicBezTo>
                  <a:cubicBezTo>
                    <a:pt x="352" y="674"/>
                    <a:pt x="357" y="675"/>
                    <a:pt x="361" y="680"/>
                  </a:cubicBezTo>
                  <a:moveTo>
                    <a:pt x="406" y="622"/>
                  </a:moveTo>
                  <a:cubicBezTo>
                    <a:pt x="409" y="622"/>
                    <a:pt x="411" y="618"/>
                    <a:pt x="414" y="616"/>
                  </a:cubicBezTo>
                  <a:cubicBezTo>
                    <a:pt x="411" y="610"/>
                    <a:pt x="403" y="612"/>
                    <a:pt x="398" y="610"/>
                  </a:cubicBezTo>
                  <a:cubicBezTo>
                    <a:pt x="395" y="600"/>
                    <a:pt x="411" y="595"/>
                    <a:pt x="407" y="584"/>
                  </a:cubicBezTo>
                  <a:cubicBezTo>
                    <a:pt x="412" y="579"/>
                    <a:pt x="414" y="570"/>
                    <a:pt x="423" y="570"/>
                  </a:cubicBezTo>
                  <a:cubicBezTo>
                    <a:pt x="433" y="577"/>
                    <a:pt x="439" y="568"/>
                    <a:pt x="450" y="567"/>
                  </a:cubicBezTo>
                  <a:cubicBezTo>
                    <a:pt x="451" y="568"/>
                    <a:pt x="451" y="568"/>
                    <a:pt x="451" y="568"/>
                  </a:cubicBezTo>
                  <a:cubicBezTo>
                    <a:pt x="448" y="575"/>
                    <a:pt x="437" y="576"/>
                    <a:pt x="431" y="582"/>
                  </a:cubicBezTo>
                  <a:cubicBezTo>
                    <a:pt x="433" y="587"/>
                    <a:pt x="438" y="584"/>
                    <a:pt x="442" y="585"/>
                  </a:cubicBezTo>
                  <a:cubicBezTo>
                    <a:pt x="442" y="591"/>
                    <a:pt x="443" y="601"/>
                    <a:pt x="435" y="604"/>
                  </a:cubicBezTo>
                  <a:cubicBezTo>
                    <a:pt x="420" y="604"/>
                    <a:pt x="422" y="622"/>
                    <a:pt x="415" y="630"/>
                  </a:cubicBezTo>
                  <a:cubicBezTo>
                    <a:pt x="413" y="635"/>
                    <a:pt x="407" y="639"/>
                    <a:pt x="402" y="635"/>
                  </a:cubicBezTo>
                  <a:cubicBezTo>
                    <a:pt x="401" y="632"/>
                    <a:pt x="402" y="626"/>
                    <a:pt x="406" y="622"/>
                  </a:cubicBezTo>
                  <a:moveTo>
                    <a:pt x="425" y="789"/>
                  </a:moveTo>
                  <a:cubicBezTo>
                    <a:pt x="421" y="789"/>
                    <a:pt x="421" y="789"/>
                    <a:pt x="421" y="789"/>
                  </a:cubicBezTo>
                  <a:cubicBezTo>
                    <a:pt x="422" y="779"/>
                    <a:pt x="431" y="773"/>
                    <a:pt x="439" y="769"/>
                  </a:cubicBezTo>
                  <a:cubicBezTo>
                    <a:pt x="447" y="768"/>
                    <a:pt x="448" y="776"/>
                    <a:pt x="450" y="781"/>
                  </a:cubicBezTo>
                  <a:cubicBezTo>
                    <a:pt x="451" y="795"/>
                    <a:pt x="448" y="807"/>
                    <a:pt x="441" y="817"/>
                  </a:cubicBezTo>
                  <a:cubicBezTo>
                    <a:pt x="437" y="817"/>
                    <a:pt x="433" y="818"/>
                    <a:pt x="430" y="816"/>
                  </a:cubicBezTo>
                  <a:cubicBezTo>
                    <a:pt x="425" y="821"/>
                    <a:pt x="430" y="834"/>
                    <a:pt x="420" y="834"/>
                  </a:cubicBezTo>
                  <a:cubicBezTo>
                    <a:pt x="417" y="826"/>
                    <a:pt x="419" y="818"/>
                    <a:pt x="424" y="812"/>
                  </a:cubicBezTo>
                  <a:cubicBezTo>
                    <a:pt x="428" y="808"/>
                    <a:pt x="431" y="815"/>
                    <a:pt x="434" y="808"/>
                  </a:cubicBezTo>
                  <a:cubicBezTo>
                    <a:pt x="436" y="799"/>
                    <a:pt x="431" y="794"/>
                    <a:pt x="425" y="789"/>
                  </a:cubicBezTo>
                  <a:moveTo>
                    <a:pt x="439" y="834"/>
                  </a:moveTo>
                  <a:cubicBezTo>
                    <a:pt x="443" y="826"/>
                    <a:pt x="455" y="829"/>
                    <a:pt x="455" y="838"/>
                  </a:cubicBezTo>
                  <a:cubicBezTo>
                    <a:pt x="456" y="846"/>
                    <a:pt x="447" y="849"/>
                    <a:pt x="442" y="852"/>
                  </a:cubicBezTo>
                  <a:cubicBezTo>
                    <a:pt x="433" y="853"/>
                    <a:pt x="433" y="853"/>
                    <a:pt x="433" y="853"/>
                  </a:cubicBezTo>
                  <a:cubicBezTo>
                    <a:pt x="434" y="848"/>
                    <a:pt x="442" y="843"/>
                    <a:pt x="439" y="834"/>
                  </a:cubicBezTo>
                  <a:moveTo>
                    <a:pt x="443" y="956"/>
                  </a:moveTo>
                  <a:cubicBezTo>
                    <a:pt x="441" y="956"/>
                    <a:pt x="441" y="956"/>
                    <a:pt x="441" y="956"/>
                  </a:cubicBezTo>
                  <a:cubicBezTo>
                    <a:pt x="441" y="953"/>
                    <a:pt x="436" y="953"/>
                    <a:pt x="435" y="951"/>
                  </a:cubicBezTo>
                  <a:cubicBezTo>
                    <a:pt x="438" y="949"/>
                    <a:pt x="443" y="949"/>
                    <a:pt x="446" y="951"/>
                  </a:cubicBezTo>
                  <a:cubicBezTo>
                    <a:pt x="447" y="954"/>
                    <a:pt x="444" y="955"/>
                    <a:pt x="443" y="956"/>
                  </a:cubicBezTo>
                  <a:moveTo>
                    <a:pt x="459" y="959"/>
                  </a:moveTo>
                  <a:cubicBezTo>
                    <a:pt x="466" y="951"/>
                    <a:pt x="457" y="942"/>
                    <a:pt x="462" y="932"/>
                  </a:cubicBezTo>
                  <a:cubicBezTo>
                    <a:pt x="466" y="928"/>
                    <a:pt x="473" y="931"/>
                    <a:pt x="478" y="928"/>
                  </a:cubicBezTo>
                  <a:cubicBezTo>
                    <a:pt x="478" y="939"/>
                    <a:pt x="483" y="953"/>
                    <a:pt x="479" y="965"/>
                  </a:cubicBezTo>
                  <a:cubicBezTo>
                    <a:pt x="492" y="978"/>
                    <a:pt x="505" y="988"/>
                    <a:pt x="506" y="1005"/>
                  </a:cubicBezTo>
                  <a:cubicBezTo>
                    <a:pt x="494" y="1010"/>
                    <a:pt x="492" y="992"/>
                    <a:pt x="483" y="986"/>
                  </a:cubicBezTo>
                  <a:cubicBezTo>
                    <a:pt x="471" y="971"/>
                    <a:pt x="451" y="966"/>
                    <a:pt x="431" y="971"/>
                  </a:cubicBezTo>
                  <a:cubicBezTo>
                    <a:pt x="423" y="974"/>
                    <a:pt x="414" y="977"/>
                    <a:pt x="406" y="984"/>
                  </a:cubicBezTo>
                  <a:cubicBezTo>
                    <a:pt x="400" y="980"/>
                    <a:pt x="401" y="974"/>
                    <a:pt x="399" y="969"/>
                  </a:cubicBezTo>
                  <a:cubicBezTo>
                    <a:pt x="417" y="960"/>
                    <a:pt x="441" y="966"/>
                    <a:pt x="459" y="959"/>
                  </a:cubicBezTo>
                  <a:moveTo>
                    <a:pt x="560" y="991"/>
                  </a:moveTo>
                  <a:cubicBezTo>
                    <a:pt x="565" y="985"/>
                    <a:pt x="572" y="992"/>
                    <a:pt x="575" y="996"/>
                  </a:cubicBezTo>
                  <a:cubicBezTo>
                    <a:pt x="570" y="995"/>
                    <a:pt x="564" y="995"/>
                    <a:pt x="560" y="991"/>
                  </a:cubicBezTo>
                  <a:moveTo>
                    <a:pt x="732" y="1069"/>
                  </a:moveTo>
                  <a:cubicBezTo>
                    <a:pt x="730" y="1065"/>
                    <a:pt x="728" y="1062"/>
                    <a:pt x="726" y="1058"/>
                  </a:cubicBezTo>
                  <a:cubicBezTo>
                    <a:pt x="722" y="1052"/>
                    <a:pt x="718" y="1047"/>
                    <a:pt x="716" y="1040"/>
                  </a:cubicBezTo>
                  <a:cubicBezTo>
                    <a:pt x="716" y="1039"/>
                    <a:pt x="716" y="1039"/>
                    <a:pt x="716" y="1039"/>
                  </a:cubicBezTo>
                  <a:cubicBezTo>
                    <a:pt x="715" y="1038"/>
                    <a:pt x="715" y="1038"/>
                    <a:pt x="715" y="1038"/>
                  </a:cubicBezTo>
                  <a:cubicBezTo>
                    <a:pt x="711" y="1034"/>
                    <a:pt x="705" y="1031"/>
                    <a:pt x="699" y="1027"/>
                  </a:cubicBezTo>
                  <a:cubicBezTo>
                    <a:pt x="689" y="1021"/>
                    <a:pt x="679" y="1015"/>
                    <a:pt x="678" y="1005"/>
                  </a:cubicBezTo>
                  <a:cubicBezTo>
                    <a:pt x="677" y="1002"/>
                    <a:pt x="677" y="1002"/>
                    <a:pt x="677" y="1002"/>
                  </a:cubicBezTo>
                  <a:cubicBezTo>
                    <a:pt x="674" y="1001"/>
                    <a:pt x="674" y="1001"/>
                    <a:pt x="674" y="1001"/>
                  </a:cubicBezTo>
                  <a:cubicBezTo>
                    <a:pt x="670" y="1000"/>
                    <a:pt x="667" y="997"/>
                    <a:pt x="664" y="993"/>
                  </a:cubicBezTo>
                  <a:cubicBezTo>
                    <a:pt x="660" y="989"/>
                    <a:pt x="655" y="985"/>
                    <a:pt x="649" y="983"/>
                  </a:cubicBezTo>
                  <a:cubicBezTo>
                    <a:pt x="649" y="983"/>
                    <a:pt x="649" y="983"/>
                    <a:pt x="649" y="983"/>
                  </a:cubicBezTo>
                  <a:cubicBezTo>
                    <a:pt x="638" y="979"/>
                    <a:pt x="638" y="979"/>
                    <a:pt x="638" y="979"/>
                  </a:cubicBezTo>
                  <a:cubicBezTo>
                    <a:pt x="624" y="974"/>
                    <a:pt x="610" y="969"/>
                    <a:pt x="595" y="966"/>
                  </a:cubicBezTo>
                  <a:cubicBezTo>
                    <a:pt x="590" y="958"/>
                    <a:pt x="583" y="949"/>
                    <a:pt x="574" y="947"/>
                  </a:cubicBezTo>
                  <a:cubicBezTo>
                    <a:pt x="573" y="947"/>
                    <a:pt x="573" y="947"/>
                    <a:pt x="573" y="947"/>
                  </a:cubicBezTo>
                  <a:cubicBezTo>
                    <a:pt x="571" y="947"/>
                    <a:pt x="571" y="947"/>
                    <a:pt x="571" y="947"/>
                  </a:cubicBezTo>
                  <a:cubicBezTo>
                    <a:pt x="569" y="949"/>
                    <a:pt x="566" y="948"/>
                    <a:pt x="562" y="946"/>
                  </a:cubicBezTo>
                  <a:cubicBezTo>
                    <a:pt x="558" y="943"/>
                    <a:pt x="551" y="940"/>
                    <a:pt x="544" y="945"/>
                  </a:cubicBezTo>
                  <a:cubicBezTo>
                    <a:pt x="537" y="950"/>
                    <a:pt x="525" y="949"/>
                    <a:pt x="516" y="948"/>
                  </a:cubicBezTo>
                  <a:cubicBezTo>
                    <a:pt x="516" y="948"/>
                    <a:pt x="513" y="947"/>
                    <a:pt x="512" y="947"/>
                  </a:cubicBezTo>
                  <a:cubicBezTo>
                    <a:pt x="510" y="946"/>
                    <a:pt x="508" y="944"/>
                    <a:pt x="507" y="943"/>
                  </a:cubicBezTo>
                  <a:cubicBezTo>
                    <a:pt x="505" y="937"/>
                    <a:pt x="504" y="932"/>
                    <a:pt x="504" y="927"/>
                  </a:cubicBezTo>
                  <a:cubicBezTo>
                    <a:pt x="504" y="913"/>
                    <a:pt x="512" y="902"/>
                    <a:pt x="519" y="890"/>
                  </a:cubicBezTo>
                  <a:cubicBezTo>
                    <a:pt x="526" y="879"/>
                    <a:pt x="534" y="867"/>
                    <a:pt x="536" y="853"/>
                  </a:cubicBezTo>
                  <a:cubicBezTo>
                    <a:pt x="541" y="844"/>
                    <a:pt x="541" y="833"/>
                    <a:pt x="541" y="823"/>
                  </a:cubicBezTo>
                  <a:cubicBezTo>
                    <a:pt x="542" y="811"/>
                    <a:pt x="542" y="799"/>
                    <a:pt x="550" y="792"/>
                  </a:cubicBezTo>
                  <a:cubicBezTo>
                    <a:pt x="560" y="781"/>
                    <a:pt x="562" y="768"/>
                    <a:pt x="565" y="756"/>
                  </a:cubicBezTo>
                  <a:cubicBezTo>
                    <a:pt x="568" y="743"/>
                    <a:pt x="571" y="730"/>
                    <a:pt x="582" y="721"/>
                  </a:cubicBezTo>
                  <a:cubicBezTo>
                    <a:pt x="582" y="721"/>
                    <a:pt x="582" y="721"/>
                    <a:pt x="582" y="721"/>
                  </a:cubicBezTo>
                  <a:cubicBezTo>
                    <a:pt x="583" y="720"/>
                    <a:pt x="583" y="720"/>
                    <a:pt x="583" y="720"/>
                  </a:cubicBezTo>
                  <a:cubicBezTo>
                    <a:pt x="612" y="681"/>
                    <a:pt x="636" y="637"/>
                    <a:pt x="658" y="580"/>
                  </a:cubicBezTo>
                  <a:cubicBezTo>
                    <a:pt x="664" y="562"/>
                    <a:pt x="667" y="543"/>
                    <a:pt x="667" y="524"/>
                  </a:cubicBezTo>
                  <a:cubicBezTo>
                    <a:pt x="667" y="486"/>
                    <a:pt x="656" y="447"/>
                    <a:pt x="635" y="413"/>
                  </a:cubicBezTo>
                  <a:cubicBezTo>
                    <a:pt x="632" y="403"/>
                    <a:pt x="630" y="392"/>
                    <a:pt x="628" y="382"/>
                  </a:cubicBezTo>
                  <a:cubicBezTo>
                    <a:pt x="626" y="368"/>
                    <a:pt x="623" y="353"/>
                    <a:pt x="617" y="339"/>
                  </a:cubicBezTo>
                  <a:cubicBezTo>
                    <a:pt x="617" y="334"/>
                    <a:pt x="620" y="328"/>
                    <a:pt x="624" y="326"/>
                  </a:cubicBezTo>
                  <a:cubicBezTo>
                    <a:pt x="630" y="326"/>
                    <a:pt x="636" y="325"/>
                    <a:pt x="641" y="324"/>
                  </a:cubicBezTo>
                  <a:cubicBezTo>
                    <a:pt x="657" y="321"/>
                    <a:pt x="667" y="319"/>
                    <a:pt x="672" y="331"/>
                  </a:cubicBezTo>
                  <a:cubicBezTo>
                    <a:pt x="674" y="335"/>
                    <a:pt x="674" y="335"/>
                    <a:pt x="674" y="335"/>
                  </a:cubicBezTo>
                  <a:cubicBezTo>
                    <a:pt x="678" y="333"/>
                    <a:pt x="678" y="333"/>
                    <a:pt x="678" y="333"/>
                  </a:cubicBezTo>
                  <a:cubicBezTo>
                    <a:pt x="688" y="329"/>
                    <a:pt x="695" y="320"/>
                    <a:pt x="697" y="304"/>
                  </a:cubicBezTo>
                  <a:cubicBezTo>
                    <a:pt x="699" y="293"/>
                    <a:pt x="694" y="284"/>
                    <a:pt x="688" y="277"/>
                  </a:cubicBezTo>
                  <a:cubicBezTo>
                    <a:pt x="682" y="267"/>
                    <a:pt x="673" y="265"/>
                    <a:pt x="664" y="263"/>
                  </a:cubicBezTo>
                  <a:cubicBezTo>
                    <a:pt x="656" y="261"/>
                    <a:pt x="649" y="259"/>
                    <a:pt x="645" y="252"/>
                  </a:cubicBezTo>
                  <a:cubicBezTo>
                    <a:pt x="632" y="230"/>
                    <a:pt x="558" y="226"/>
                    <a:pt x="528" y="237"/>
                  </a:cubicBezTo>
                  <a:cubicBezTo>
                    <a:pt x="491" y="254"/>
                    <a:pt x="490" y="286"/>
                    <a:pt x="489" y="318"/>
                  </a:cubicBezTo>
                  <a:cubicBezTo>
                    <a:pt x="489" y="339"/>
                    <a:pt x="489" y="361"/>
                    <a:pt x="477" y="378"/>
                  </a:cubicBezTo>
                  <a:cubicBezTo>
                    <a:pt x="468" y="392"/>
                    <a:pt x="458" y="403"/>
                    <a:pt x="447" y="415"/>
                  </a:cubicBezTo>
                  <a:cubicBezTo>
                    <a:pt x="438" y="426"/>
                    <a:pt x="427" y="438"/>
                    <a:pt x="419" y="451"/>
                  </a:cubicBezTo>
                  <a:cubicBezTo>
                    <a:pt x="412" y="463"/>
                    <a:pt x="403" y="473"/>
                    <a:pt x="394" y="485"/>
                  </a:cubicBezTo>
                  <a:cubicBezTo>
                    <a:pt x="377" y="507"/>
                    <a:pt x="359" y="529"/>
                    <a:pt x="353" y="555"/>
                  </a:cubicBezTo>
                  <a:cubicBezTo>
                    <a:pt x="303" y="689"/>
                    <a:pt x="245" y="900"/>
                    <a:pt x="243" y="906"/>
                  </a:cubicBezTo>
                  <a:cubicBezTo>
                    <a:pt x="241" y="912"/>
                    <a:pt x="238" y="920"/>
                    <a:pt x="237" y="930"/>
                  </a:cubicBezTo>
                  <a:cubicBezTo>
                    <a:pt x="237" y="940"/>
                    <a:pt x="240" y="943"/>
                    <a:pt x="238" y="951"/>
                  </a:cubicBezTo>
                  <a:cubicBezTo>
                    <a:pt x="235" y="961"/>
                    <a:pt x="230" y="983"/>
                    <a:pt x="229" y="990"/>
                  </a:cubicBezTo>
                  <a:cubicBezTo>
                    <a:pt x="228" y="996"/>
                    <a:pt x="236" y="999"/>
                    <a:pt x="245" y="1000"/>
                  </a:cubicBezTo>
                  <a:cubicBezTo>
                    <a:pt x="253" y="1000"/>
                    <a:pt x="282" y="986"/>
                    <a:pt x="295" y="976"/>
                  </a:cubicBezTo>
                  <a:cubicBezTo>
                    <a:pt x="302" y="972"/>
                    <a:pt x="308" y="968"/>
                    <a:pt x="313" y="964"/>
                  </a:cubicBezTo>
                  <a:cubicBezTo>
                    <a:pt x="345" y="936"/>
                    <a:pt x="345" y="936"/>
                    <a:pt x="345" y="936"/>
                  </a:cubicBezTo>
                  <a:cubicBezTo>
                    <a:pt x="371" y="911"/>
                    <a:pt x="400" y="885"/>
                    <a:pt x="406" y="878"/>
                  </a:cubicBezTo>
                  <a:cubicBezTo>
                    <a:pt x="412" y="879"/>
                    <a:pt x="414" y="881"/>
                    <a:pt x="414" y="883"/>
                  </a:cubicBezTo>
                  <a:cubicBezTo>
                    <a:pt x="415" y="900"/>
                    <a:pt x="426" y="919"/>
                    <a:pt x="441" y="927"/>
                  </a:cubicBezTo>
                  <a:cubicBezTo>
                    <a:pt x="442" y="928"/>
                    <a:pt x="443" y="928"/>
                    <a:pt x="443" y="928"/>
                  </a:cubicBezTo>
                  <a:cubicBezTo>
                    <a:pt x="443" y="929"/>
                    <a:pt x="443" y="929"/>
                    <a:pt x="444" y="930"/>
                  </a:cubicBezTo>
                  <a:cubicBezTo>
                    <a:pt x="441" y="931"/>
                    <a:pt x="437" y="931"/>
                    <a:pt x="433" y="932"/>
                  </a:cubicBezTo>
                  <a:cubicBezTo>
                    <a:pt x="425" y="932"/>
                    <a:pt x="415" y="932"/>
                    <a:pt x="410" y="943"/>
                  </a:cubicBezTo>
                  <a:cubicBezTo>
                    <a:pt x="407" y="944"/>
                    <a:pt x="394" y="945"/>
                    <a:pt x="394" y="945"/>
                  </a:cubicBezTo>
                  <a:cubicBezTo>
                    <a:pt x="372" y="947"/>
                    <a:pt x="349" y="948"/>
                    <a:pt x="333" y="968"/>
                  </a:cubicBezTo>
                  <a:cubicBezTo>
                    <a:pt x="327" y="975"/>
                    <a:pt x="320" y="981"/>
                    <a:pt x="314" y="987"/>
                  </a:cubicBezTo>
                  <a:cubicBezTo>
                    <a:pt x="309" y="993"/>
                    <a:pt x="303" y="999"/>
                    <a:pt x="297" y="1006"/>
                  </a:cubicBezTo>
                  <a:cubicBezTo>
                    <a:pt x="296" y="1006"/>
                    <a:pt x="291" y="1008"/>
                    <a:pt x="291" y="1008"/>
                  </a:cubicBezTo>
                  <a:cubicBezTo>
                    <a:pt x="272" y="1016"/>
                    <a:pt x="253" y="1023"/>
                    <a:pt x="235" y="1034"/>
                  </a:cubicBezTo>
                  <a:cubicBezTo>
                    <a:pt x="111" y="934"/>
                    <a:pt x="29" y="768"/>
                    <a:pt x="29" y="580"/>
                  </a:cubicBezTo>
                  <a:cubicBezTo>
                    <a:pt x="29" y="276"/>
                    <a:pt x="244" y="28"/>
                    <a:pt x="509" y="28"/>
                  </a:cubicBezTo>
                  <a:cubicBezTo>
                    <a:pt x="774" y="28"/>
                    <a:pt x="989" y="276"/>
                    <a:pt x="989" y="580"/>
                  </a:cubicBezTo>
                  <a:cubicBezTo>
                    <a:pt x="989" y="792"/>
                    <a:pt x="885" y="976"/>
                    <a:pt x="732" y="1069"/>
                  </a:cubicBezTo>
                  <a:moveTo>
                    <a:pt x="529" y="333"/>
                  </a:moveTo>
                  <a:cubicBezTo>
                    <a:pt x="533" y="328"/>
                    <a:pt x="540" y="322"/>
                    <a:pt x="535" y="314"/>
                  </a:cubicBezTo>
                  <a:cubicBezTo>
                    <a:pt x="530" y="321"/>
                    <a:pt x="522" y="314"/>
                    <a:pt x="516" y="317"/>
                  </a:cubicBezTo>
                  <a:cubicBezTo>
                    <a:pt x="516" y="322"/>
                    <a:pt x="516" y="322"/>
                    <a:pt x="516" y="322"/>
                  </a:cubicBezTo>
                  <a:cubicBezTo>
                    <a:pt x="520" y="327"/>
                    <a:pt x="523" y="332"/>
                    <a:pt x="529" y="333"/>
                  </a:cubicBezTo>
                  <a:moveTo>
                    <a:pt x="283" y="943"/>
                  </a:moveTo>
                  <a:cubicBezTo>
                    <a:pt x="279" y="947"/>
                    <a:pt x="277" y="954"/>
                    <a:pt x="276" y="956"/>
                  </a:cubicBezTo>
                  <a:cubicBezTo>
                    <a:pt x="281" y="953"/>
                    <a:pt x="282" y="948"/>
                    <a:pt x="283" y="943"/>
                  </a:cubicBezTo>
                  <a:moveTo>
                    <a:pt x="351" y="737"/>
                  </a:moveTo>
                  <a:cubicBezTo>
                    <a:pt x="347" y="735"/>
                    <a:pt x="337" y="741"/>
                    <a:pt x="345" y="744"/>
                  </a:cubicBezTo>
                  <a:cubicBezTo>
                    <a:pt x="347" y="742"/>
                    <a:pt x="349" y="738"/>
                    <a:pt x="352" y="740"/>
                  </a:cubicBezTo>
                  <a:cubicBezTo>
                    <a:pt x="352" y="739"/>
                    <a:pt x="351" y="738"/>
                    <a:pt x="351" y="73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F9206B0-A82D-496D-A34C-FF8AA4A81E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7363" y="6024563"/>
              <a:ext cx="87313" cy="28575"/>
            </a:xfrm>
            <a:custGeom>
              <a:avLst/>
              <a:gdLst>
                <a:gd name="T0" fmla="*/ 63 w 96"/>
                <a:gd name="T1" fmla="*/ 0 h 31"/>
                <a:gd name="T2" fmla="*/ 61 w 96"/>
                <a:gd name="T3" fmla="*/ 0 h 31"/>
                <a:gd name="T4" fmla="*/ 0 w 96"/>
                <a:gd name="T5" fmla="*/ 5 h 31"/>
                <a:gd name="T6" fmla="*/ 2 w 96"/>
                <a:gd name="T7" fmla="*/ 25 h 31"/>
                <a:gd name="T8" fmla="*/ 61 w 96"/>
                <a:gd name="T9" fmla="*/ 20 h 31"/>
                <a:gd name="T10" fmla="*/ 74 w 96"/>
                <a:gd name="T11" fmla="*/ 20 h 31"/>
                <a:gd name="T12" fmla="*/ 79 w 96"/>
                <a:gd name="T13" fmla="*/ 27 h 31"/>
                <a:gd name="T14" fmla="*/ 79 w 96"/>
                <a:gd name="T15" fmla="*/ 29 h 31"/>
                <a:gd name="T16" fmla="*/ 79 w 96"/>
                <a:gd name="T17" fmla="*/ 31 h 31"/>
                <a:gd name="T18" fmla="*/ 81 w 96"/>
                <a:gd name="T19" fmla="*/ 31 h 31"/>
                <a:gd name="T20" fmla="*/ 96 w 96"/>
                <a:gd name="T21" fmla="*/ 30 h 31"/>
                <a:gd name="T22" fmla="*/ 96 w 96"/>
                <a:gd name="T23" fmla="*/ 26 h 31"/>
                <a:gd name="T24" fmla="*/ 96 w 96"/>
                <a:gd name="T25" fmla="*/ 25 h 31"/>
                <a:gd name="T26" fmla="*/ 96 w 96"/>
                <a:gd name="T27" fmla="*/ 22 h 31"/>
                <a:gd name="T28" fmla="*/ 88 w 96"/>
                <a:gd name="T29" fmla="*/ 5 h 31"/>
                <a:gd name="T30" fmla="*/ 75 w 96"/>
                <a:gd name="T31" fmla="*/ 0 h 31"/>
                <a:gd name="T32" fmla="*/ 63 w 96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31">
                  <a:moveTo>
                    <a:pt x="63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7" y="20"/>
                    <a:pt x="71" y="20"/>
                    <a:pt x="74" y="20"/>
                  </a:cubicBezTo>
                  <a:cubicBezTo>
                    <a:pt x="77" y="21"/>
                    <a:pt x="79" y="24"/>
                    <a:pt x="79" y="27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5" y="15"/>
                    <a:pt x="92" y="9"/>
                    <a:pt x="88" y="5"/>
                  </a:cubicBezTo>
                  <a:cubicBezTo>
                    <a:pt x="85" y="3"/>
                    <a:pt x="80" y="1"/>
                    <a:pt x="75" y="0"/>
                  </a:cubicBezTo>
                  <a:cubicBezTo>
                    <a:pt x="72" y="0"/>
                    <a:pt x="68" y="0"/>
                    <a:pt x="63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18033329-4FEC-4EDB-8F05-6C4CD6015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9900" y="598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FC56E08-D0B4-4BCF-B28A-B733B794FA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76938"/>
              <a:ext cx="12700" cy="14288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8 h 15"/>
                <a:gd name="T4" fmla="*/ 0 w 15"/>
                <a:gd name="T5" fmla="*/ 7 h 15"/>
                <a:gd name="T6" fmla="*/ 8 w 15"/>
                <a:gd name="T7" fmla="*/ 0 h 15"/>
                <a:gd name="T8" fmla="*/ 15 w 15"/>
                <a:gd name="T9" fmla="*/ 8 h 15"/>
                <a:gd name="T10" fmla="*/ 7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12"/>
                    <a:pt x="11" y="15"/>
                    <a:pt x="7" y="1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1512361E-316F-426A-9E5D-D926FF320E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6A84A2D8-D3E2-4B9C-94F0-E6951A7054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031168D-733A-4A91-942A-C0CB0B691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642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BC650C7-26A1-4DAB-95FD-0C7B7E60E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57888"/>
              <a:ext cx="14288" cy="12700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8 h 15"/>
                <a:gd name="T4" fmla="*/ 8 w 16"/>
                <a:gd name="T5" fmla="*/ 15 h 15"/>
                <a:gd name="T6" fmla="*/ 2 w 16"/>
                <a:gd name="T7" fmla="*/ 12 h 15"/>
                <a:gd name="T8" fmla="*/ 0 w 16"/>
                <a:gd name="T9" fmla="*/ 7 h 15"/>
                <a:gd name="T10" fmla="*/ 0 w 16"/>
                <a:gd name="T11" fmla="*/ 7 h 15"/>
                <a:gd name="T12" fmla="*/ 8 w 1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13" y="0"/>
                    <a:pt x="16" y="3"/>
                    <a:pt x="16" y="8"/>
                  </a:cubicBezTo>
                  <a:cubicBezTo>
                    <a:pt x="16" y="12"/>
                    <a:pt x="12" y="15"/>
                    <a:pt x="8" y="15"/>
                  </a:cubicBezTo>
                  <a:cubicBezTo>
                    <a:pt x="6" y="15"/>
                    <a:pt x="4" y="14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C7C4F67D-18C2-414D-865F-A0256F8F6D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125" y="5862638"/>
              <a:ext cx="74613" cy="73025"/>
            </a:xfrm>
            <a:custGeom>
              <a:avLst/>
              <a:gdLst>
                <a:gd name="T0" fmla="*/ 16 w 81"/>
                <a:gd name="T1" fmla="*/ 1 h 81"/>
                <a:gd name="T2" fmla="*/ 11 w 81"/>
                <a:gd name="T3" fmla="*/ 10 h 81"/>
                <a:gd name="T4" fmla="*/ 5 w 81"/>
                <a:gd name="T5" fmla="*/ 27 h 81"/>
                <a:gd name="T6" fmla="*/ 33 w 81"/>
                <a:gd name="T7" fmla="*/ 76 h 81"/>
                <a:gd name="T8" fmla="*/ 78 w 81"/>
                <a:gd name="T9" fmla="*/ 42 h 81"/>
                <a:gd name="T10" fmla="*/ 74 w 81"/>
                <a:gd name="T11" fmla="*/ 10 h 81"/>
                <a:gd name="T12" fmla="*/ 74 w 81"/>
                <a:gd name="T13" fmla="*/ 10 h 81"/>
                <a:gd name="T14" fmla="*/ 44 w 81"/>
                <a:gd name="T15" fmla="*/ 4 h 81"/>
                <a:gd name="T16" fmla="*/ 38 w 81"/>
                <a:gd name="T17" fmla="*/ 33 h 81"/>
                <a:gd name="T18" fmla="*/ 54 w 81"/>
                <a:gd name="T19" fmla="*/ 36 h 81"/>
                <a:gd name="T20" fmla="*/ 55 w 81"/>
                <a:gd name="T21" fmla="*/ 27 h 81"/>
                <a:gd name="T22" fmla="*/ 61 w 81"/>
                <a:gd name="T23" fmla="*/ 28 h 81"/>
                <a:gd name="T24" fmla="*/ 62 w 81"/>
                <a:gd name="T25" fmla="*/ 33 h 81"/>
                <a:gd name="T26" fmla="*/ 61 w 81"/>
                <a:gd name="T27" fmla="*/ 39 h 81"/>
                <a:gd name="T28" fmla="*/ 52 w 81"/>
                <a:gd name="T29" fmla="*/ 53 h 81"/>
                <a:gd name="T30" fmla="*/ 38 w 81"/>
                <a:gd name="T31" fmla="*/ 56 h 81"/>
                <a:gd name="T32" fmla="*/ 22 w 81"/>
                <a:gd name="T33" fmla="*/ 29 h 81"/>
                <a:gd name="T34" fmla="*/ 32 w 81"/>
                <a:gd name="T35" fmla="*/ 6 h 81"/>
                <a:gd name="T36" fmla="*/ 34 w 81"/>
                <a:gd name="T37" fmla="*/ 4 h 81"/>
                <a:gd name="T38" fmla="*/ 16 w 81"/>
                <a:gd name="T39" fmla="*/ 0 h 81"/>
                <a:gd name="T40" fmla="*/ 16 w 81"/>
                <a:gd name="T4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1">
                  <a:moveTo>
                    <a:pt x="16" y="1"/>
                  </a:moveTo>
                  <a:cubicBezTo>
                    <a:pt x="13" y="5"/>
                    <a:pt x="12" y="6"/>
                    <a:pt x="11" y="10"/>
                  </a:cubicBezTo>
                  <a:cubicBezTo>
                    <a:pt x="8" y="15"/>
                    <a:pt x="6" y="21"/>
                    <a:pt x="5" y="27"/>
                  </a:cubicBezTo>
                  <a:cubicBezTo>
                    <a:pt x="0" y="52"/>
                    <a:pt x="11" y="72"/>
                    <a:pt x="33" y="76"/>
                  </a:cubicBezTo>
                  <a:cubicBezTo>
                    <a:pt x="55" y="81"/>
                    <a:pt x="74" y="66"/>
                    <a:pt x="78" y="42"/>
                  </a:cubicBezTo>
                  <a:cubicBezTo>
                    <a:pt x="81" y="30"/>
                    <a:pt x="79" y="18"/>
                    <a:pt x="74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6"/>
                    <a:pt x="55" y="29"/>
                    <a:pt x="55" y="27"/>
                  </a:cubicBezTo>
                  <a:cubicBezTo>
                    <a:pt x="57" y="27"/>
                    <a:pt x="60" y="28"/>
                    <a:pt x="61" y="28"/>
                  </a:cubicBezTo>
                  <a:cubicBezTo>
                    <a:pt x="61" y="30"/>
                    <a:pt x="62" y="31"/>
                    <a:pt x="62" y="33"/>
                  </a:cubicBezTo>
                  <a:cubicBezTo>
                    <a:pt x="62" y="35"/>
                    <a:pt x="61" y="37"/>
                    <a:pt x="61" y="39"/>
                  </a:cubicBezTo>
                  <a:cubicBezTo>
                    <a:pt x="60" y="45"/>
                    <a:pt x="57" y="50"/>
                    <a:pt x="52" y="53"/>
                  </a:cubicBezTo>
                  <a:cubicBezTo>
                    <a:pt x="48" y="56"/>
                    <a:pt x="43" y="57"/>
                    <a:pt x="38" y="56"/>
                  </a:cubicBezTo>
                  <a:cubicBezTo>
                    <a:pt x="25" y="54"/>
                    <a:pt x="19" y="43"/>
                    <a:pt x="22" y="29"/>
                  </a:cubicBezTo>
                  <a:cubicBezTo>
                    <a:pt x="24" y="21"/>
                    <a:pt x="27" y="13"/>
                    <a:pt x="32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05A36F38-0A0D-4A63-8BC4-725029B9A3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7525" y="5794375"/>
              <a:ext cx="77788" cy="71438"/>
            </a:xfrm>
            <a:custGeom>
              <a:avLst/>
              <a:gdLst>
                <a:gd name="T0" fmla="*/ 7 w 87"/>
                <a:gd name="T1" fmla="*/ 4 h 78"/>
                <a:gd name="T2" fmla="*/ 0 w 87"/>
                <a:gd name="T3" fmla="*/ 25 h 78"/>
                <a:gd name="T4" fmla="*/ 58 w 87"/>
                <a:gd name="T5" fmla="*/ 78 h 78"/>
                <a:gd name="T6" fmla="*/ 65 w 87"/>
                <a:gd name="T7" fmla="*/ 58 h 78"/>
                <a:gd name="T8" fmla="*/ 54 w 87"/>
                <a:gd name="T9" fmla="*/ 48 h 78"/>
                <a:gd name="T10" fmla="*/ 64 w 87"/>
                <a:gd name="T11" fmla="*/ 21 h 78"/>
                <a:gd name="T12" fmla="*/ 79 w 87"/>
                <a:gd name="T13" fmla="*/ 21 h 78"/>
                <a:gd name="T14" fmla="*/ 87 w 87"/>
                <a:gd name="T15" fmla="*/ 0 h 78"/>
                <a:gd name="T16" fmla="*/ 7 w 87"/>
                <a:gd name="T17" fmla="*/ 4 h 78"/>
                <a:gd name="T18" fmla="*/ 48 w 87"/>
                <a:gd name="T19" fmla="*/ 21 h 78"/>
                <a:gd name="T20" fmla="*/ 42 w 87"/>
                <a:gd name="T21" fmla="*/ 37 h 78"/>
                <a:gd name="T22" fmla="*/ 24 w 87"/>
                <a:gd name="T23" fmla="*/ 22 h 78"/>
                <a:gd name="T24" fmla="*/ 48 w 87"/>
                <a:gd name="T25" fmla="*/ 2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78">
                  <a:moveTo>
                    <a:pt x="7" y="4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56" y="49"/>
                    <a:pt x="54" y="48"/>
                  </a:cubicBezTo>
                  <a:cubicBezTo>
                    <a:pt x="55" y="46"/>
                    <a:pt x="64" y="23"/>
                    <a:pt x="64" y="21"/>
                  </a:cubicBezTo>
                  <a:cubicBezTo>
                    <a:pt x="66" y="21"/>
                    <a:pt x="79" y="21"/>
                    <a:pt x="79" y="21"/>
                  </a:cubicBezTo>
                  <a:cubicBezTo>
                    <a:pt x="87" y="0"/>
                    <a:pt x="87" y="0"/>
                    <a:pt x="87" y="0"/>
                  </a:cubicBezTo>
                  <a:lnTo>
                    <a:pt x="7" y="4"/>
                  </a:lnTo>
                  <a:close/>
                  <a:moveTo>
                    <a:pt x="48" y="21"/>
                  </a:moveTo>
                  <a:cubicBezTo>
                    <a:pt x="47" y="24"/>
                    <a:pt x="43" y="35"/>
                    <a:pt x="42" y="37"/>
                  </a:cubicBezTo>
                  <a:cubicBezTo>
                    <a:pt x="40" y="35"/>
                    <a:pt x="28" y="25"/>
                    <a:pt x="24" y="22"/>
                  </a:cubicBezTo>
                  <a:cubicBezTo>
                    <a:pt x="30" y="22"/>
                    <a:pt x="45" y="22"/>
                    <a:pt x="48" y="2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434F6A91-E8F6-4805-AE4F-50FF83805F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7363" y="5938838"/>
              <a:ext cx="68263" cy="76200"/>
            </a:xfrm>
            <a:custGeom>
              <a:avLst/>
              <a:gdLst>
                <a:gd name="T0" fmla="*/ 1 w 75"/>
                <a:gd name="T1" fmla="*/ 29 h 83"/>
                <a:gd name="T2" fmla="*/ 0 w 75"/>
                <a:gd name="T3" fmla="*/ 51 h 83"/>
                <a:gd name="T4" fmla="*/ 72 w 75"/>
                <a:gd name="T5" fmla="*/ 83 h 83"/>
                <a:gd name="T6" fmla="*/ 73 w 75"/>
                <a:gd name="T7" fmla="*/ 62 h 83"/>
                <a:gd name="T8" fmla="*/ 59 w 75"/>
                <a:gd name="T9" fmla="*/ 56 h 83"/>
                <a:gd name="T10" fmla="*/ 60 w 75"/>
                <a:gd name="T11" fmla="*/ 27 h 83"/>
                <a:gd name="T12" fmla="*/ 74 w 75"/>
                <a:gd name="T13" fmla="*/ 22 h 83"/>
                <a:gd name="T14" fmla="*/ 75 w 75"/>
                <a:gd name="T15" fmla="*/ 0 h 83"/>
                <a:gd name="T16" fmla="*/ 1 w 75"/>
                <a:gd name="T17" fmla="*/ 29 h 83"/>
                <a:gd name="T18" fmla="*/ 45 w 75"/>
                <a:gd name="T19" fmla="*/ 33 h 83"/>
                <a:gd name="T20" fmla="*/ 44 w 75"/>
                <a:gd name="T21" fmla="*/ 50 h 83"/>
                <a:gd name="T22" fmla="*/ 23 w 75"/>
                <a:gd name="T23" fmla="*/ 41 h 83"/>
                <a:gd name="T24" fmla="*/ 45 w 75"/>
                <a:gd name="T25" fmla="*/ 3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83">
                  <a:moveTo>
                    <a:pt x="1" y="29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61" y="57"/>
                    <a:pt x="59" y="56"/>
                  </a:cubicBezTo>
                  <a:cubicBezTo>
                    <a:pt x="59" y="54"/>
                    <a:pt x="60" y="29"/>
                    <a:pt x="60" y="27"/>
                  </a:cubicBezTo>
                  <a:cubicBezTo>
                    <a:pt x="62" y="27"/>
                    <a:pt x="74" y="22"/>
                    <a:pt x="74" y="22"/>
                  </a:cubicBezTo>
                  <a:cubicBezTo>
                    <a:pt x="75" y="0"/>
                    <a:pt x="75" y="0"/>
                    <a:pt x="75" y="0"/>
                  </a:cubicBezTo>
                  <a:lnTo>
                    <a:pt x="1" y="29"/>
                  </a:lnTo>
                  <a:close/>
                  <a:moveTo>
                    <a:pt x="45" y="33"/>
                  </a:moveTo>
                  <a:cubicBezTo>
                    <a:pt x="45" y="36"/>
                    <a:pt x="44" y="47"/>
                    <a:pt x="44" y="50"/>
                  </a:cubicBezTo>
                  <a:cubicBezTo>
                    <a:pt x="41" y="49"/>
                    <a:pt x="27" y="43"/>
                    <a:pt x="23" y="41"/>
                  </a:cubicBezTo>
                  <a:cubicBezTo>
                    <a:pt x="28" y="39"/>
                    <a:pt x="42" y="34"/>
                    <a:pt x="45" y="3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890C1F2C-0EF5-4329-859C-0D8187DCE3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2925" y="5716588"/>
              <a:ext cx="87313" cy="71438"/>
            </a:xfrm>
            <a:custGeom>
              <a:avLst/>
              <a:gdLst>
                <a:gd name="T0" fmla="*/ 27 w 95"/>
                <a:gd name="T1" fmla="*/ 3 h 79"/>
                <a:gd name="T2" fmla="*/ 14 w 95"/>
                <a:gd name="T3" fmla="*/ 17 h 79"/>
                <a:gd name="T4" fmla="*/ 0 w 95"/>
                <a:gd name="T5" fmla="*/ 42 h 79"/>
                <a:gd name="T6" fmla="*/ 63 w 95"/>
                <a:gd name="T7" fmla="*/ 79 h 79"/>
                <a:gd name="T8" fmla="*/ 73 w 95"/>
                <a:gd name="T9" fmla="*/ 61 h 79"/>
                <a:gd name="T10" fmla="*/ 48 w 95"/>
                <a:gd name="T11" fmla="*/ 47 h 79"/>
                <a:gd name="T12" fmla="*/ 49 w 95"/>
                <a:gd name="T13" fmla="*/ 46 h 79"/>
                <a:gd name="T14" fmla="*/ 52 w 95"/>
                <a:gd name="T15" fmla="*/ 42 h 79"/>
                <a:gd name="T16" fmla="*/ 65 w 95"/>
                <a:gd name="T17" fmla="*/ 40 h 79"/>
                <a:gd name="T18" fmla="*/ 71 w 95"/>
                <a:gd name="T19" fmla="*/ 41 h 79"/>
                <a:gd name="T20" fmla="*/ 76 w 95"/>
                <a:gd name="T21" fmla="*/ 41 h 79"/>
                <a:gd name="T22" fmla="*/ 79 w 95"/>
                <a:gd name="T23" fmla="*/ 42 h 79"/>
                <a:gd name="T24" fmla="*/ 83 w 95"/>
                <a:gd name="T25" fmla="*/ 42 h 79"/>
                <a:gd name="T26" fmla="*/ 84 w 95"/>
                <a:gd name="T27" fmla="*/ 42 h 79"/>
                <a:gd name="T28" fmla="*/ 95 w 95"/>
                <a:gd name="T29" fmla="*/ 23 h 79"/>
                <a:gd name="T30" fmla="*/ 92 w 95"/>
                <a:gd name="T31" fmla="*/ 23 h 79"/>
                <a:gd name="T32" fmla="*/ 88 w 95"/>
                <a:gd name="T33" fmla="*/ 22 h 79"/>
                <a:gd name="T34" fmla="*/ 83 w 95"/>
                <a:gd name="T35" fmla="*/ 22 h 79"/>
                <a:gd name="T36" fmla="*/ 72 w 95"/>
                <a:gd name="T37" fmla="*/ 21 h 79"/>
                <a:gd name="T38" fmla="*/ 57 w 95"/>
                <a:gd name="T39" fmla="*/ 22 h 79"/>
                <a:gd name="T40" fmla="*/ 57 w 95"/>
                <a:gd name="T41" fmla="*/ 21 h 79"/>
                <a:gd name="T42" fmla="*/ 56 w 95"/>
                <a:gd name="T43" fmla="*/ 17 h 79"/>
                <a:gd name="T44" fmla="*/ 47 w 95"/>
                <a:gd name="T45" fmla="*/ 4 h 79"/>
                <a:gd name="T46" fmla="*/ 27 w 95"/>
                <a:gd name="T47" fmla="*/ 3 h 79"/>
                <a:gd name="T48" fmla="*/ 27 w 95"/>
                <a:gd name="T49" fmla="*/ 26 h 79"/>
                <a:gd name="T50" fmla="*/ 32 w 95"/>
                <a:gd name="T51" fmla="*/ 21 h 79"/>
                <a:gd name="T52" fmla="*/ 37 w 95"/>
                <a:gd name="T53" fmla="*/ 22 h 79"/>
                <a:gd name="T54" fmla="*/ 40 w 95"/>
                <a:gd name="T55" fmla="*/ 27 h 79"/>
                <a:gd name="T56" fmla="*/ 39 w 95"/>
                <a:gd name="T57" fmla="*/ 31 h 79"/>
                <a:gd name="T58" fmla="*/ 38 w 95"/>
                <a:gd name="T59" fmla="*/ 33 h 79"/>
                <a:gd name="T60" fmla="*/ 38 w 95"/>
                <a:gd name="T61" fmla="*/ 34 h 79"/>
                <a:gd name="T62" fmla="*/ 35 w 95"/>
                <a:gd name="T63" fmla="*/ 39 h 79"/>
                <a:gd name="T64" fmla="*/ 24 w 95"/>
                <a:gd name="T65" fmla="*/ 32 h 79"/>
                <a:gd name="T66" fmla="*/ 27 w 95"/>
                <a:gd name="T67" fmla="*/ 2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79">
                  <a:moveTo>
                    <a:pt x="27" y="3"/>
                  </a:moveTo>
                  <a:cubicBezTo>
                    <a:pt x="22" y="6"/>
                    <a:pt x="19" y="9"/>
                    <a:pt x="14" y="1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51" y="48"/>
                    <a:pt x="48" y="47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1" y="43"/>
                    <a:pt x="51" y="43"/>
                    <a:pt x="52" y="42"/>
                  </a:cubicBezTo>
                  <a:cubicBezTo>
                    <a:pt x="54" y="40"/>
                    <a:pt x="59" y="39"/>
                    <a:pt x="65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65" y="20"/>
                    <a:pt x="60" y="20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19"/>
                    <a:pt x="57" y="18"/>
                    <a:pt x="56" y="17"/>
                  </a:cubicBezTo>
                  <a:cubicBezTo>
                    <a:pt x="55" y="11"/>
                    <a:pt x="52" y="7"/>
                    <a:pt x="47" y="4"/>
                  </a:cubicBezTo>
                  <a:cubicBezTo>
                    <a:pt x="41" y="0"/>
                    <a:pt x="33" y="0"/>
                    <a:pt x="27" y="3"/>
                  </a:cubicBezTo>
                  <a:moveTo>
                    <a:pt x="27" y="26"/>
                  </a:moveTo>
                  <a:cubicBezTo>
                    <a:pt x="29" y="23"/>
                    <a:pt x="31" y="22"/>
                    <a:pt x="32" y="21"/>
                  </a:cubicBezTo>
                  <a:cubicBezTo>
                    <a:pt x="34" y="21"/>
                    <a:pt x="35" y="21"/>
                    <a:pt x="37" y="22"/>
                  </a:cubicBezTo>
                  <a:cubicBezTo>
                    <a:pt x="39" y="23"/>
                    <a:pt x="40" y="25"/>
                    <a:pt x="40" y="27"/>
                  </a:cubicBezTo>
                  <a:cubicBezTo>
                    <a:pt x="40" y="28"/>
                    <a:pt x="40" y="30"/>
                    <a:pt x="39" y="31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6" y="37"/>
                    <a:pt x="35" y="39"/>
                  </a:cubicBezTo>
                  <a:cubicBezTo>
                    <a:pt x="33" y="38"/>
                    <a:pt x="25" y="33"/>
                    <a:pt x="24" y="32"/>
                  </a:cubicBezTo>
                  <a:cubicBezTo>
                    <a:pt x="25" y="30"/>
                    <a:pt x="27" y="26"/>
                    <a:pt x="27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2AF193F-14C2-4A0E-910F-F1E6291ACF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200" y="5651500"/>
              <a:ext cx="80963" cy="79375"/>
            </a:xfrm>
            <a:custGeom>
              <a:avLst/>
              <a:gdLst>
                <a:gd name="T0" fmla="*/ 0 w 90"/>
                <a:gd name="T1" fmla="*/ 41 h 88"/>
                <a:gd name="T2" fmla="*/ 56 w 90"/>
                <a:gd name="T3" fmla="*/ 88 h 88"/>
                <a:gd name="T4" fmla="*/ 90 w 90"/>
                <a:gd name="T5" fmla="*/ 46 h 88"/>
                <a:gd name="T6" fmla="*/ 78 w 90"/>
                <a:gd name="T7" fmla="*/ 36 h 88"/>
                <a:gd name="T8" fmla="*/ 57 w 90"/>
                <a:gd name="T9" fmla="*/ 62 h 88"/>
                <a:gd name="T10" fmla="*/ 46 w 90"/>
                <a:gd name="T11" fmla="*/ 53 h 88"/>
                <a:gd name="T12" fmla="*/ 66 w 90"/>
                <a:gd name="T13" fmla="*/ 29 h 88"/>
                <a:gd name="T14" fmla="*/ 54 w 90"/>
                <a:gd name="T15" fmla="*/ 19 h 88"/>
                <a:gd name="T16" fmla="*/ 34 w 90"/>
                <a:gd name="T17" fmla="*/ 43 h 88"/>
                <a:gd name="T18" fmla="*/ 25 w 90"/>
                <a:gd name="T19" fmla="*/ 36 h 88"/>
                <a:gd name="T20" fmla="*/ 46 w 90"/>
                <a:gd name="T21" fmla="*/ 10 h 88"/>
                <a:gd name="T22" fmla="*/ 34 w 90"/>
                <a:gd name="T23" fmla="*/ 0 h 88"/>
                <a:gd name="T24" fmla="*/ 0 w 90"/>
                <a:gd name="T25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8">
                  <a:moveTo>
                    <a:pt x="0" y="41"/>
                  </a:moveTo>
                  <a:cubicBezTo>
                    <a:pt x="56" y="88"/>
                    <a:pt x="56" y="88"/>
                    <a:pt x="56" y="88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6"/>
                    <a:pt x="58" y="60"/>
                    <a:pt x="57" y="62"/>
                  </a:cubicBezTo>
                  <a:cubicBezTo>
                    <a:pt x="55" y="61"/>
                    <a:pt x="48" y="55"/>
                    <a:pt x="46" y="53"/>
                  </a:cubicBezTo>
                  <a:cubicBezTo>
                    <a:pt x="48" y="51"/>
                    <a:pt x="66" y="29"/>
                    <a:pt x="66" y="2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35" y="41"/>
                    <a:pt x="34" y="43"/>
                  </a:cubicBezTo>
                  <a:cubicBezTo>
                    <a:pt x="32" y="42"/>
                    <a:pt x="26" y="37"/>
                    <a:pt x="25" y="36"/>
                  </a:cubicBezTo>
                  <a:cubicBezTo>
                    <a:pt x="27" y="34"/>
                    <a:pt x="46" y="10"/>
                    <a:pt x="46" y="1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AEA709F8-C8AF-4112-BE30-AF6144B11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1825" y="5603875"/>
              <a:ext cx="60325" cy="80963"/>
            </a:xfrm>
            <a:custGeom>
              <a:avLst/>
              <a:gdLst>
                <a:gd name="T0" fmla="*/ 0 w 67"/>
                <a:gd name="T1" fmla="*/ 32 h 88"/>
                <a:gd name="T2" fmla="*/ 48 w 67"/>
                <a:gd name="T3" fmla="*/ 88 h 88"/>
                <a:gd name="T4" fmla="*/ 63 w 67"/>
                <a:gd name="T5" fmla="*/ 75 h 88"/>
                <a:gd name="T6" fmla="*/ 44 w 67"/>
                <a:gd name="T7" fmla="*/ 53 h 88"/>
                <a:gd name="T8" fmla="*/ 67 w 67"/>
                <a:gd name="T9" fmla="*/ 34 h 88"/>
                <a:gd name="T10" fmla="*/ 57 w 67"/>
                <a:gd name="T11" fmla="*/ 21 h 88"/>
                <a:gd name="T12" fmla="*/ 34 w 67"/>
                <a:gd name="T13" fmla="*/ 41 h 88"/>
                <a:gd name="T14" fmla="*/ 26 w 67"/>
                <a:gd name="T15" fmla="*/ 32 h 88"/>
                <a:gd name="T16" fmla="*/ 49 w 67"/>
                <a:gd name="T17" fmla="*/ 12 h 88"/>
                <a:gd name="T18" fmla="*/ 39 w 67"/>
                <a:gd name="T19" fmla="*/ 0 h 88"/>
                <a:gd name="T20" fmla="*/ 0 w 67"/>
                <a:gd name="T21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8">
                  <a:moveTo>
                    <a:pt x="0" y="32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46" y="55"/>
                    <a:pt x="44" y="53"/>
                  </a:cubicBezTo>
                  <a:cubicBezTo>
                    <a:pt x="46" y="51"/>
                    <a:pt x="67" y="34"/>
                    <a:pt x="67" y="34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36" y="39"/>
                    <a:pt x="34" y="41"/>
                  </a:cubicBezTo>
                  <a:cubicBezTo>
                    <a:pt x="33" y="39"/>
                    <a:pt x="28" y="33"/>
                    <a:pt x="26" y="32"/>
                  </a:cubicBezTo>
                  <a:cubicBezTo>
                    <a:pt x="28" y="30"/>
                    <a:pt x="49" y="12"/>
                    <a:pt x="49" y="12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502F7FC-2B59-4E5D-9CF8-D6F6C81AE0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0563" y="5553075"/>
              <a:ext cx="77788" cy="88900"/>
            </a:xfrm>
            <a:custGeom>
              <a:avLst/>
              <a:gdLst>
                <a:gd name="T0" fmla="*/ 10 w 86"/>
                <a:gd name="T1" fmla="*/ 12 h 98"/>
                <a:gd name="T2" fmla="*/ 19 w 86"/>
                <a:gd name="T3" fmla="*/ 15 h 98"/>
                <a:gd name="T4" fmla="*/ 16 w 86"/>
                <a:gd name="T5" fmla="*/ 24 h 98"/>
                <a:gd name="T6" fmla="*/ 7 w 86"/>
                <a:gd name="T7" fmla="*/ 21 h 98"/>
                <a:gd name="T8" fmla="*/ 10 w 86"/>
                <a:gd name="T9" fmla="*/ 12 h 98"/>
                <a:gd name="T10" fmla="*/ 30 w 86"/>
                <a:gd name="T11" fmla="*/ 1 h 98"/>
                <a:gd name="T12" fmla="*/ 39 w 86"/>
                <a:gd name="T13" fmla="*/ 4 h 98"/>
                <a:gd name="T14" fmla="*/ 36 w 86"/>
                <a:gd name="T15" fmla="*/ 13 h 98"/>
                <a:gd name="T16" fmla="*/ 27 w 86"/>
                <a:gd name="T17" fmla="*/ 11 h 98"/>
                <a:gd name="T18" fmla="*/ 30 w 86"/>
                <a:gd name="T19" fmla="*/ 1 h 98"/>
                <a:gd name="T20" fmla="*/ 9 w 86"/>
                <a:gd name="T21" fmla="*/ 11 h 98"/>
                <a:gd name="T22" fmla="*/ 9 w 86"/>
                <a:gd name="T23" fmla="*/ 11 h 98"/>
                <a:gd name="T24" fmla="*/ 28 w 86"/>
                <a:gd name="T25" fmla="*/ 21 h 98"/>
                <a:gd name="T26" fmla="*/ 10 w 86"/>
                <a:gd name="T27" fmla="*/ 74 h 98"/>
                <a:gd name="T28" fmla="*/ 63 w 86"/>
                <a:gd name="T29" fmla="*/ 87 h 98"/>
                <a:gd name="T30" fmla="*/ 86 w 86"/>
                <a:gd name="T31" fmla="*/ 52 h 98"/>
                <a:gd name="T32" fmla="*/ 82 w 86"/>
                <a:gd name="T33" fmla="*/ 35 h 98"/>
                <a:gd name="T34" fmla="*/ 60 w 86"/>
                <a:gd name="T35" fmla="*/ 17 h 98"/>
                <a:gd name="T36" fmla="*/ 28 w 86"/>
                <a:gd name="T37" fmla="*/ 21 h 98"/>
                <a:gd name="T38" fmla="*/ 52 w 86"/>
                <a:gd name="T39" fmla="*/ 35 h 98"/>
                <a:gd name="T40" fmla="*/ 64 w 86"/>
                <a:gd name="T41" fmla="*/ 45 h 98"/>
                <a:gd name="T42" fmla="*/ 66 w 86"/>
                <a:gd name="T43" fmla="*/ 60 h 98"/>
                <a:gd name="T44" fmla="*/ 55 w 86"/>
                <a:gd name="T45" fmla="*/ 72 h 98"/>
                <a:gd name="T46" fmla="*/ 40 w 86"/>
                <a:gd name="T47" fmla="*/ 74 h 98"/>
                <a:gd name="T48" fmla="*/ 28 w 86"/>
                <a:gd name="T49" fmla="*/ 64 h 98"/>
                <a:gd name="T50" fmla="*/ 25 w 86"/>
                <a:gd name="T51" fmla="*/ 54 h 98"/>
                <a:gd name="T52" fmla="*/ 36 w 86"/>
                <a:gd name="T53" fmla="*/ 37 h 98"/>
                <a:gd name="T54" fmla="*/ 52 w 86"/>
                <a:gd name="T55" fmla="*/ 35 h 98"/>
                <a:gd name="T56" fmla="*/ 29 w 86"/>
                <a:gd name="T57" fmla="*/ 0 h 98"/>
                <a:gd name="T58" fmla="*/ 29 w 86"/>
                <a:gd name="T5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98">
                  <a:moveTo>
                    <a:pt x="10" y="12"/>
                  </a:moveTo>
                  <a:cubicBezTo>
                    <a:pt x="13" y="10"/>
                    <a:pt x="17" y="12"/>
                    <a:pt x="19" y="15"/>
                  </a:cubicBezTo>
                  <a:cubicBezTo>
                    <a:pt x="21" y="18"/>
                    <a:pt x="20" y="22"/>
                    <a:pt x="16" y="24"/>
                  </a:cubicBezTo>
                  <a:cubicBezTo>
                    <a:pt x="13" y="26"/>
                    <a:pt x="9" y="25"/>
                    <a:pt x="7" y="21"/>
                  </a:cubicBezTo>
                  <a:cubicBezTo>
                    <a:pt x="6" y="18"/>
                    <a:pt x="7" y="14"/>
                    <a:pt x="10" y="12"/>
                  </a:cubicBezTo>
                  <a:moveTo>
                    <a:pt x="30" y="1"/>
                  </a:moveTo>
                  <a:cubicBezTo>
                    <a:pt x="33" y="0"/>
                    <a:pt x="37" y="1"/>
                    <a:pt x="39" y="4"/>
                  </a:cubicBezTo>
                  <a:cubicBezTo>
                    <a:pt x="41" y="8"/>
                    <a:pt x="39" y="12"/>
                    <a:pt x="36" y="13"/>
                  </a:cubicBezTo>
                  <a:cubicBezTo>
                    <a:pt x="33" y="15"/>
                    <a:pt x="29" y="14"/>
                    <a:pt x="27" y="11"/>
                  </a:cubicBezTo>
                  <a:cubicBezTo>
                    <a:pt x="25" y="7"/>
                    <a:pt x="26" y="3"/>
                    <a:pt x="30" y="1"/>
                  </a:cubicBezTo>
                  <a:moveTo>
                    <a:pt x="9" y="11"/>
                  </a:moveTo>
                  <a:cubicBezTo>
                    <a:pt x="9" y="11"/>
                    <a:pt x="9" y="11"/>
                    <a:pt x="9" y="11"/>
                  </a:cubicBezTo>
                  <a:moveTo>
                    <a:pt x="28" y="21"/>
                  </a:moveTo>
                  <a:cubicBezTo>
                    <a:pt x="8" y="32"/>
                    <a:pt x="0" y="55"/>
                    <a:pt x="10" y="74"/>
                  </a:cubicBezTo>
                  <a:cubicBezTo>
                    <a:pt x="20" y="92"/>
                    <a:pt x="43" y="98"/>
                    <a:pt x="63" y="87"/>
                  </a:cubicBezTo>
                  <a:cubicBezTo>
                    <a:pt x="78" y="80"/>
                    <a:pt x="86" y="66"/>
                    <a:pt x="86" y="52"/>
                  </a:cubicBezTo>
                  <a:cubicBezTo>
                    <a:pt x="86" y="46"/>
                    <a:pt x="85" y="40"/>
                    <a:pt x="82" y="35"/>
                  </a:cubicBezTo>
                  <a:cubicBezTo>
                    <a:pt x="77" y="26"/>
                    <a:pt x="69" y="20"/>
                    <a:pt x="60" y="17"/>
                  </a:cubicBezTo>
                  <a:cubicBezTo>
                    <a:pt x="50" y="14"/>
                    <a:pt x="38" y="16"/>
                    <a:pt x="28" y="21"/>
                  </a:cubicBezTo>
                  <a:moveTo>
                    <a:pt x="52" y="35"/>
                  </a:moveTo>
                  <a:cubicBezTo>
                    <a:pt x="57" y="36"/>
                    <a:pt x="61" y="40"/>
                    <a:pt x="64" y="45"/>
                  </a:cubicBezTo>
                  <a:cubicBezTo>
                    <a:pt x="66" y="50"/>
                    <a:pt x="67" y="55"/>
                    <a:pt x="66" y="60"/>
                  </a:cubicBezTo>
                  <a:cubicBezTo>
                    <a:pt x="64" y="65"/>
                    <a:pt x="61" y="69"/>
                    <a:pt x="55" y="72"/>
                  </a:cubicBezTo>
                  <a:cubicBezTo>
                    <a:pt x="50" y="75"/>
                    <a:pt x="45" y="76"/>
                    <a:pt x="40" y="74"/>
                  </a:cubicBezTo>
                  <a:cubicBezTo>
                    <a:pt x="35" y="73"/>
                    <a:pt x="31" y="69"/>
                    <a:pt x="28" y="64"/>
                  </a:cubicBezTo>
                  <a:cubicBezTo>
                    <a:pt x="26" y="61"/>
                    <a:pt x="25" y="57"/>
                    <a:pt x="25" y="54"/>
                  </a:cubicBezTo>
                  <a:cubicBezTo>
                    <a:pt x="25" y="47"/>
                    <a:pt x="29" y="41"/>
                    <a:pt x="36" y="37"/>
                  </a:cubicBezTo>
                  <a:cubicBezTo>
                    <a:pt x="42" y="34"/>
                    <a:pt x="47" y="33"/>
                    <a:pt x="52" y="35"/>
                  </a:cubicBezTo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95603CD-731B-4611-BC6C-C960DF6F11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1525" y="5537200"/>
              <a:ext cx="73025" cy="74613"/>
            </a:xfrm>
            <a:custGeom>
              <a:avLst/>
              <a:gdLst>
                <a:gd name="T0" fmla="*/ 27 w 81"/>
                <a:gd name="T1" fmla="*/ 3 h 81"/>
                <a:gd name="T2" fmla="*/ 0 w 81"/>
                <a:gd name="T3" fmla="*/ 10 h 81"/>
                <a:gd name="T4" fmla="*/ 18 w 81"/>
                <a:gd name="T5" fmla="*/ 81 h 81"/>
                <a:gd name="T6" fmla="*/ 38 w 81"/>
                <a:gd name="T7" fmla="*/ 76 h 81"/>
                <a:gd name="T8" fmla="*/ 31 w 81"/>
                <a:gd name="T9" fmla="*/ 48 h 81"/>
                <a:gd name="T10" fmla="*/ 32 w 81"/>
                <a:gd name="T11" fmla="*/ 48 h 81"/>
                <a:gd name="T12" fmla="*/ 36 w 81"/>
                <a:gd name="T13" fmla="*/ 47 h 81"/>
                <a:gd name="T14" fmla="*/ 47 w 81"/>
                <a:gd name="T15" fmla="*/ 55 h 81"/>
                <a:gd name="T16" fmla="*/ 51 w 81"/>
                <a:gd name="T17" fmla="*/ 60 h 81"/>
                <a:gd name="T18" fmla="*/ 54 w 81"/>
                <a:gd name="T19" fmla="*/ 64 h 81"/>
                <a:gd name="T20" fmla="*/ 56 w 81"/>
                <a:gd name="T21" fmla="*/ 66 h 81"/>
                <a:gd name="T22" fmla="*/ 58 w 81"/>
                <a:gd name="T23" fmla="*/ 69 h 81"/>
                <a:gd name="T24" fmla="*/ 59 w 81"/>
                <a:gd name="T25" fmla="*/ 70 h 81"/>
                <a:gd name="T26" fmla="*/ 81 w 81"/>
                <a:gd name="T27" fmla="*/ 65 h 81"/>
                <a:gd name="T28" fmla="*/ 78 w 81"/>
                <a:gd name="T29" fmla="*/ 62 h 81"/>
                <a:gd name="T30" fmla="*/ 76 w 81"/>
                <a:gd name="T31" fmla="*/ 59 h 81"/>
                <a:gd name="T32" fmla="*/ 72 w 81"/>
                <a:gd name="T33" fmla="*/ 55 h 81"/>
                <a:gd name="T34" fmla="*/ 70 w 81"/>
                <a:gd name="T35" fmla="*/ 51 h 81"/>
                <a:gd name="T36" fmla="*/ 66 w 81"/>
                <a:gd name="T37" fmla="*/ 46 h 81"/>
                <a:gd name="T38" fmla="*/ 54 w 81"/>
                <a:gd name="T39" fmla="*/ 36 h 81"/>
                <a:gd name="T40" fmla="*/ 58 w 81"/>
                <a:gd name="T41" fmla="*/ 33 h 81"/>
                <a:gd name="T42" fmla="*/ 61 w 81"/>
                <a:gd name="T43" fmla="*/ 22 h 81"/>
                <a:gd name="T44" fmla="*/ 60 w 81"/>
                <a:gd name="T45" fmla="*/ 17 h 81"/>
                <a:gd name="T46" fmla="*/ 46 w 81"/>
                <a:gd name="T47" fmla="*/ 2 h 81"/>
                <a:gd name="T48" fmla="*/ 27 w 81"/>
                <a:gd name="T49" fmla="*/ 3 h 81"/>
                <a:gd name="T50" fmla="*/ 31 w 81"/>
                <a:gd name="T51" fmla="*/ 18 h 81"/>
                <a:gd name="T52" fmla="*/ 38 w 81"/>
                <a:gd name="T53" fmla="*/ 19 h 81"/>
                <a:gd name="T54" fmla="*/ 40 w 81"/>
                <a:gd name="T55" fmla="*/ 23 h 81"/>
                <a:gd name="T56" fmla="*/ 40 w 81"/>
                <a:gd name="T57" fmla="*/ 25 h 81"/>
                <a:gd name="T58" fmla="*/ 36 w 81"/>
                <a:gd name="T59" fmla="*/ 30 h 81"/>
                <a:gd name="T60" fmla="*/ 34 w 81"/>
                <a:gd name="T61" fmla="*/ 31 h 81"/>
                <a:gd name="T62" fmla="*/ 32 w 81"/>
                <a:gd name="T63" fmla="*/ 31 h 81"/>
                <a:gd name="T64" fmla="*/ 27 w 81"/>
                <a:gd name="T65" fmla="*/ 33 h 81"/>
                <a:gd name="T66" fmla="*/ 24 w 81"/>
                <a:gd name="T67" fmla="*/ 20 h 81"/>
                <a:gd name="T68" fmla="*/ 31 w 81"/>
                <a:gd name="T69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81">
                  <a:moveTo>
                    <a:pt x="27" y="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1" y="51"/>
                    <a:pt x="31" y="48"/>
                  </a:cubicBezTo>
                  <a:cubicBezTo>
                    <a:pt x="31" y="48"/>
                    <a:pt x="32" y="48"/>
                    <a:pt x="32" y="48"/>
                  </a:cubicBezTo>
                  <a:cubicBezTo>
                    <a:pt x="35" y="47"/>
                    <a:pt x="35" y="47"/>
                    <a:pt x="36" y="47"/>
                  </a:cubicBezTo>
                  <a:cubicBezTo>
                    <a:pt x="39" y="47"/>
                    <a:pt x="43" y="50"/>
                    <a:pt x="47" y="55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1" y="41"/>
                    <a:pt x="58" y="38"/>
                    <a:pt x="54" y="36"/>
                  </a:cubicBezTo>
                  <a:cubicBezTo>
                    <a:pt x="56" y="35"/>
                    <a:pt x="57" y="34"/>
                    <a:pt x="58" y="33"/>
                  </a:cubicBezTo>
                  <a:cubicBezTo>
                    <a:pt x="60" y="29"/>
                    <a:pt x="61" y="26"/>
                    <a:pt x="61" y="22"/>
                  </a:cubicBezTo>
                  <a:cubicBezTo>
                    <a:pt x="61" y="20"/>
                    <a:pt x="61" y="19"/>
                    <a:pt x="60" y="17"/>
                  </a:cubicBezTo>
                  <a:cubicBezTo>
                    <a:pt x="58" y="10"/>
                    <a:pt x="53" y="4"/>
                    <a:pt x="46" y="2"/>
                  </a:cubicBezTo>
                  <a:cubicBezTo>
                    <a:pt x="41" y="0"/>
                    <a:pt x="37" y="0"/>
                    <a:pt x="27" y="3"/>
                  </a:cubicBezTo>
                  <a:moveTo>
                    <a:pt x="31" y="18"/>
                  </a:moveTo>
                  <a:cubicBezTo>
                    <a:pt x="34" y="17"/>
                    <a:pt x="36" y="18"/>
                    <a:pt x="38" y="19"/>
                  </a:cubicBezTo>
                  <a:cubicBezTo>
                    <a:pt x="39" y="19"/>
                    <a:pt x="40" y="21"/>
                    <a:pt x="40" y="23"/>
                  </a:cubicBezTo>
                  <a:cubicBezTo>
                    <a:pt x="40" y="23"/>
                    <a:pt x="40" y="24"/>
                    <a:pt x="40" y="25"/>
                  </a:cubicBezTo>
                  <a:cubicBezTo>
                    <a:pt x="40" y="27"/>
                    <a:pt x="39" y="30"/>
                    <a:pt x="36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29" y="32"/>
                    <a:pt x="27" y="33"/>
                  </a:cubicBezTo>
                  <a:cubicBezTo>
                    <a:pt x="26" y="31"/>
                    <a:pt x="24" y="22"/>
                    <a:pt x="24" y="20"/>
                  </a:cubicBezTo>
                  <a:cubicBezTo>
                    <a:pt x="26" y="20"/>
                    <a:pt x="31" y="18"/>
                    <a:pt x="31" y="1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79D3025-88C0-4D93-93B9-EF74253149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900" y="5529263"/>
              <a:ext cx="57150" cy="68263"/>
            </a:xfrm>
            <a:custGeom>
              <a:avLst/>
              <a:gdLst>
                <a:gd name="T0" fmla="*/ 28 w 62"/>
                <a:gd name="T1" fmla="*/ 0 h 74"/>
                <a:gd name="T2" fmla="*/ 28 w 62"/>
                <a:gd name="T3" fmla="*/ 0 h 74"/>
                <a:gd name="T4" fmla="*/ 0 w 62"/>
                <a:gd name="T5" fmla="*/ 1 h 74"/>
                <a:gd name="T6" fmla="*/ 2 w 62"/>
                <a:gd name="T7" fmla="*/ 74 h 74"/>
                <a:gd name="T8" fmla="*/ 35 w 62"/>
                <a:gd name="T9" fmla="*/ 73 h 74"/>
                <a:gd name="T10" fmla="*/ 48 w 62"/>
                <a:gd name="T11" fmla="*/ 71 h 74"/>
                <a:gd name="T12" fmla="*/ 62 w 62"/>
                <a:gd name="T13" fmla="*/ 51 h 74"/>
                <a:gd name="T14" fmla="*/ 62 w 62"/>
                <a:gd name="T15" fmla="*/ 51 h 74"/>
                <a:gd name="T16" fmla="*/ 49 w 62"/>
                <a:gd name="T17" fmla="*/ 32 h 74"/>
                <a:gd name="T18" fmla="*/ 56 w 62"/>
                <a:gd name="T19" fmla="*/ 19 h 74"/>
                <a:gd name="T20" fmla="*/ 56 w 62"/>
                <a:gd name="T21" fmla="*/ 18 h 74"/>
                <a:gd name="T22" fmla="*/ 42 w 62"/>
                <a:gd name="T23" fmla="*/ 1 h 74"/>
                <a:gd name="T24" fmla="*/ 28 w 62"/>
                <a:gd name="T25" fmla="*/ 0 h 74"/>
                <a:gd name="T26" fmla="*/ 26 w 62"/>
                <a:gd name="T27" fmla="*/ 16 h 74"/>
                <a:gd name="T28" fmla="*/ 35 w 62"/>
                <a:gd name="T29" fmla="*/ 17 h 74"/>
                <a:gd name="T30" fmla="*/ 36 w 62"/>
                <a:gd name="T31" fmla="*/ 22 h 74"/>
                <a:gd name="T32" fmla="*/ 36 w 62"/>
                <a:gd name="T33" fmla="*/ 22 h 74"/>
                <a:gd name="T34" fmla="*/ 26 w 62"/>
                <a:gd name="T35" fmla="*/ 28 h 74"/>
                <a:gd name="T36" fmla="*/ 21 w 62"/>
                <a:gd name="T37" fmla="*/ 28 h 74"/>
                <a:gd name="T38" fmla="*/ 21 w 62"/>
                <a:gd name="T39" fmla="*/ 16 h 74"/>
                <a:gd name="T40" fmla="*/ 26 w 62"/>
                <a:gd name="T41" fmla="*/ 16 h 74"/>
                <a:gd name="T42" fmla="*/ 28 w 62"/>
                <a:gd name="T43" fmla="*/ 44 h 74"/>
                <a:gd name="T44" fmla="*/ 40 w 62"/>
                <a:gd name="T45" fmla="*/ 46 h 74"/>
                <a:gd name="T46" fmla="*/ 42 w 62"/>
                <a:gd name="T47" fmla="*/ 50 h 74"/>
                <a:gd name="T48" fmla="*/ 42 w 62"/>
                <a:gd name="T49" fmla="*/ 51 h 74"/>
                <a:gd name="T50" fmla="*/ 29 w 62"/>
                <a:gd name="T51" fmla="*/ 58 h 74"/>
                <a:gd name="T52" fmla="*/ 22 w 62"/>
                <a:gd name="T53" fmla="*/ 58 h 74"/>
                <a:gd name="T54" fmla="*/ 21 w 62"/>
                <a:gd name="T55" fmla="*/ 44 h 74"/>
                <a:gd name="T56" fmla="*/ 28 w 62"/>
                <a:gd name="T57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7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41" y="73"/>
                    <a:pt x="45" y="73"/>
                    <a:pt x="48" y="71"/>
                  </a:cubicBezTo>
                  <a:cubicBezTo>
                    <a:pt x="57" y="68"/>
                    <a:pt x="62" y="60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2"/>
                    <a:pt x="58" y="36"/>
                    <a:pt x="49" y="32"/>
                  </a:cubicBezTo>
                  <a:cubicBezTo>
                    <a:pt x="54" y="29"/>
                    <a:pt x="56" y="24"/>
                    <a:pt x="56" y="19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1"/>
                    <a:pt x="50" y="3"/>
                    <a:pt x="42" y="1"/>
                  </a:cubicBezTo>
                  <a:cubicBezTo>
                    <a:pt x="38" y="0"/>
                    <a:pt x="35" y="0"/>
                    <a:pt x="28" y="0"/>
                  </a:cubicBezTo>
                  <a:moveTo>
                    <a:pt x="26" y="16"/>
                  </a:moveTo>
                  <a:cubicBezTo>
                    <a:pt x="31" y="15"/>
                    <a:pt x="33" y="16"/>
                    <a:pt x="35" y="17"/>
                  </a:cubicBezTo>
                  <a:cubicBezTo>
                    <a:pt x="36" y="18"/>
                    <a:pt x="36" y="20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6"/>
                    <a:pt x="35" y="28"/>
                    <a:pt x="26" y="28"/>
                  </a:cubicBezTo>
                  <a:cubicBezTo>
                    <a:pt x="26" y="28"/>
                    <a:pt x="23" y="28"/>
                    <a:pt x="21" y="28"/>
                  </a:cubicBezTo>
                  <a:cubicBezTo>
                    <a:pt x="21" y="26"/>
                    <a:pt x="21" y="18"/>
                    <a:pt x="21" y="16"/>
                  </a:cubicBezTo>
                  <a:cubicBezTo>
                    <a:pt x="23" y="16"/>
                    <a:pt x="26" y="16"/>
                    <a:pt x="26" y="16"/>
                  </a:cubicBezTo>
                  <a:moveTo>
                    <a:pt x="28" y="44"/>
                  </a:moveTo>
                  <a:cubicBezTo>
                    <a:pt x="35" y="43"/>
                    <a:pt x="38" y="44"/>
                    <a:pt x="40" y="46"/>
                  </a:cubicBezTo>
                  <a:cubicBezTo>
                    <a:pt x="41" y="47"/>
                    <a:pt x="42" y="48"/>
                    <a:pt x="42" y="50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5"/>
                    <a:pt x="40" y="57"/>
                    <a:pt x="29" y="58"/>
                  </a:cubicBezTo>
                  <a:cubicBezTo>
                    <a:pt x="29" y="58"/>
                    <a:pt x="24" y="58"/>
                    <a:pt x="22" y="58"/>
                  </a:cubicBezTo>
                  <a:cubicBezTo>
                    <a:pt x="22" y="56"/>
                    <a:pt x="22" y="46"/>
                    <a:pt x="21" y="44"/>
                  </a:cubicBezTo>
                  <a:cubicBezTo>
                    <a:pt x="23" y="44"/>
                    <a:pt x="28" y="44"/>
                    <a:pt x="28" y="4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A4F8CCA-CBCA-482C-A20C-7DE183C97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0750" y="5530850"/>
              <a:ext cx="74613" cy="76200"/>
            </a:xfrm>
            <a:custGeom>
              <a:avLst/>
              <a:gdLst>
                <a:gd name="T0" fmla="*/ 2 w 82"/>
                <a:gd name="T1" fmla="*/ 39 h 83"/>
                <a:gd name="T2" fmla="*/ 3 w 82"/>
                <a:gd name="T3" fmla="*/ 61 h 83"/>
                <a:gd name="T4" fmla="*/ 9 w 82"/>
                <a:gd name="T5" fmla="*/ 70 h 83"/>
                <a:gd name="T6" fmla="*/ 29 w 82"/>
                <a:gd name="T7" fmla="*/ 81 h 83"/>
                <a:gd name="T8" fmla="*/ 41 w 82"/>
                <a:gd name="T9" fmla="*/ 82 h 83"/>
                <a:gd name="T10" fmla="*/ 61 w 82"/>
                <a:gd name="T11" fmla="*/ 76 h 83"/>
                <a:gd name="T12" fmla="*/ 70 w 82"/>
                <a:gd name="T13" fmla="*/ 63 h 83"/>
                <a:gd name="T14" fmla="*/ 73 w 82"/>
                <a:gd name="T15" fmla="*/ 56 h 83"/>
                <a:gd name="T16" fmla="*/ 82 w 82"/>
                <a:gd name="T17" fmla="*/ 17 h 83"/>
                <a:gd name="T18" fmla="*/ 62 w 82"/>
                <a:gd name="T19" fmla="*/ 13 h 83"/>
                <a:gd name="T20" fmla="*/ 54 w 82"/>
                <a:gd name="T21" fmla="*/ 48 h 83"/>
                <a:gd name="T22" fmla="*/ 53 w 82"/>
                <a:gd name="T23" fmla="*/ 53 h 83"/>
                <a:gd name="T24" fmla="*/ 51 w 82"/>
                <a:gd name="T25" fmla="*/ 57 h 83"/>
                <a:gd name="T26" fmla="*/ 33 w 82"/>
                <a:gd name="T27" fmla="*/ 64 h 83"/>
                <a:gd name="T28" fmla="*/ 22 w 82"/>
                <a:gd name="T29" fmla="*/ 53 h 83"/>
                <a:gd name="T30" fmla="*/ 23 w 82"/>
                <a:gd name="T31" fmla="*/ 40 h 83"/>
                <a:gd name="T32" fmla="*/ 32 w 82"/>
                <a:gd name="T33" fmla="*/ 5 h 83"/>
                <a:gd name="T34" fmla="*/ 12 w 82"/>
                <a:gd name="T35" fmla="*/ 0 h 83"/>
                <a:gd name="T36" fmla="*/ 2 w 82"/>
                <a:gd name="T37" fmla="*/ 3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83">
                  <a:moveTo>
                    <a:pt x="2" y="39"/>
                  </a:moveTo>
                  <a:cubicBezTo>
                    <a:pt x="0" y="48"/>
                    <a:pt x="0" y="55"/>
                    <a:pt x="3" y="61"/>
                  </a:cubicBezTo>
                  <a:cubicBezTo>
                    <a:pt x="4" y="64"/>
                    <a:pt x="6" y="67"/>
                    <a:pt x="9" y="70"/>
                  </a:cubicBezTo>
                  <a:cubicBezTo>
                    <a:pt x="14" y="75"/>
                    <a:pt x="20" y="79"/>
                    <a:pt x="29" y="81"/>
                  </a:cubicBezTo>
                  <a:cubicBezTo>
                    <a:pt x="33" y="82"/>
                    <a:pt x="37" y="82"/>
                    <a:pt x="41" y="82"/>
                  </a:cubicBezTo>
                  <a:cubicBezTo>
                    <a:pt x="48" y="83"/>
                    <a:pt x="56" y="80"/>
                    <a:pt x="61" y="76"/>
                  </a:cubicBezTo>
                  <a:cubicBezTo>
                    <a:pt x="65" y="73"/>
                    <a:pt x="69" y="68"/>
                    <a:pt x="70" y="63"/>
                  </a:cubicBezTo>
                  <a:cubicBezTo>
                    <a:pt x="71" y="62"/>
                    <a:pt x="72" y="59"/>
                    <a:pt x="73" y="56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2" y="54"/>
                    <a:pt x="52" y="55"/>
                    <a:pt x="51" y="57"/>
                  </a:cubicBezTo>
                  <a:cubicBezTo>
                    <a:pt x="48" y="63"/>
                    <a:pt x="41" y="66"/>
                    <a:pt x="33" y="64"/>
                  </a:cubicBezTo>
                  <a:cubicBezTo>
                    <a:pt x="27" y="63"/>
                    <a:pt x="23" y="59"/>
                    <a:pt x="22" y="53"/>
                  </a:cubicBezTo>
                  <a:cubicBezTo>
                    <a:pt x="21" y="50"/>
                    <a:pt x="21" y="47"/>
                    <a:pt x="23" y="40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2" y="3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7AF30FCB-E3ED-4076-B55F-88302F5192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600" y="5557838"/>
              <a:ext cx="88900" cy="90488"/>
            </a:xfrm>
            <a:custGeom>
              <a:avLst/>
              <a:gdLst>
                <a:gd name="T0" fmla="*/ 0 w 98"/>
                <a:gd name="T1" fmla="*/ 64 h 99"/>
                <a:gd name="T2" fmla="*/ 17 w 98"/>
                <a:gd name="T3" fmla="*/ 74 h 99"/>
                <a:gd name="T4" fmla="*/ 37 w 98"/>
                <a:gd name="T5" fmla="*/ 37 h 99"/>
                <a:gd name="T6" fmla="*/ 49 w 98"/>
                <a:gd name="T7" fmla="*/ 91 h 99"/>
                <a:gd name="T8" fmla="*/ 63 w 98"/>
                <a:gd name="T9" fmla="*/ 99 h 99"/>
                <a:gd name="T10" fmla="*/ 98 w 98"/>
                <a:gd name="T11" fmla="*/ 35 h 99"/>
                <a:gd name="T12" fmla="*/ 81 w 98"/>
                <a:gd name="T13" fmla="*/ 25 h 99"/>
                <a:gd name="T14" fmla="*/ 62 w 98"/>
                <a:gd name="T15" fmla="*/ 59 h 99"/>
                <a:gd name="T16" fmla="*/ 50 w 98"/>
                <a:gd name="T17" fmla="*/ 8 h 99"/>
                <a:gd name="T18" fmla="*/ 35 w 98"/>
                <a:gd name="T19" fmla="*/ 0 h 99"/>
                <a:gd name="T20" fmla="*/ 0 w 98"/>
                <a:gd name="T21" fmla="*/ 6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9">
                  <a:moveTo>
                    <a:pt x="0" y="6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74"/>
                    <a:pt x="34" y="43"/>
                    <a:pt x="37" y="37"/>
                  </a:cubicBezTo>
                  <a:cubicBezTo>
                    <a:pt x="38" y="44"/>
                    <a:pt x="49" y="91"/>
                    <a:pt x="49" y="91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65" y="54"/>
                    <a:pt x="62" y="59"/>
                  </a:cubicBezTo>
                  <a:cubicBezTo>
                    <a:pt x="61" y="53"/>
                    <a:pt x="50" y="8"/>
                    <a:pt x="50" y="8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32E03E7D-48D0-4FF5-92B2-E5BDBC0EE7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0450" y="5608638"/>
              <a:ext cx="79375" cy="84138"/>
            </a:xfrm>
            <a:custGeom>
              <a:avLst/>
              <a:gdLst>
                <a:gd name="T0" fmla="*/ 0 w 88"/>
                <a:gd name="T1" fmla="*/ 54 h 92"/>
                <a:gd name="T2" fmla="*/ 20 w 88"/>
                <a:gd name="T3" fmla="*/ 73 h 92"/>
                <a:gd name="T4" fmla="*/ 34 w 88"/>
                <a:gd name="T5" fmla="*/ 83 h 92"/>
                <a:gd name="T6" fmla="*/ 77 w 88"/>
                <a:gd name="T7" fmla="*/ 76 h 92"/>
                <a:gd name="T8" fmla="*/ 85 w 88"/>
                <a:gd name="T9" fmla="*/ 63 h 92"/>
                <a:gd name="T10" fmla="*/ 85 w 88"/>
                <a:gd name="T11" fmla="*/ 39 h 92"/>
                <a:gd name="T12" fmla="*/ 77 w 88"/>
                <a:gd name="T13" fmla="*/ 26 h 92"/>
                <a:gd name="T14" fmla="*/ 71 w 88"/>
                <a:gd name="T15" fmla="*/ 21 h 92"/>
                <a:gd name="T16" fmla="*/ 50 w 88"/>
                <a:gd name="T17" fmla="*/ 0 h 92"/>
                <a:gd name="T18" fmla="*/ 0 w 88"/>
                <a:gd name="T19" fmla="*/ 54 h 92"/>
                <a:gd name="T20" fmla="*/ 53 w 88"/>
                <a:gd name="T21" fmla="*/ 26 h 92"/>
                <a:gd name="T22" fmla="*/ 59 w 88"/>
                <a:gd name="T23" fmla="*/ 31 h 92"/>
                <a:gd name="T24" fmla="*/ 67 w 88"/>
                <a:gd name="T25" fmla="*/ 41 h 92"/>
                <a:gd name="T26" fmla="*/ 68 w 88"/>
                <a:gd name="T27" fmla="*/ 48 h 92"/>
                <a:gd name="T28" fmla="*/ 62 w 88"/>
                <a:gd name="T29" fmla="*/ 62 h 92"/>
                <a:gd name="T30" fmla="*/ 42 w 88"/>
                <a:gd name="T31" fmla="*/ 68 h 92"/>
                <a:gd name="T32" fmla="*/ 30 w 88"/>
                <a:gd name="T33" fmla="*/ 60 h 92"/>
                <a:gd name="T34" fmla="*/ 26 w 88"/>
                <a:gd name="T35" fmla="*/ 56 h 92"/>
                <a:gd name="T36" fmla="*/ 53 w 88"/>
                <a:gd name="T37" fmla="*/ 2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92">
                  <a:moveTo>
                    <a:pt x="0" y="5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5" y="78"/>
                    <a:pt x="30" y="81"/>
                    <a:pt x="34" y="83"/>
                  </a:cubicBezTo>
                  <a:cubicBezTo>
                    <a:pt x="49" y="92"/>
                    <a:pt x="65" y="89"/>
                    <a:pt x="77" y="76"/>
                  </a:cubicBezTo>
                  <a:cubicBezTo>
                    <a:pt x="81" y="72"/>
                    <a:pt x="84" y="68"/>
                    <a:pt x="85" y="63"/>
                  </a:cubicBezTo>
                  <a:cubicBezTo>
                    <a:pt x="88" y="56"/>
                    <a:pt x="88" y="46"/>
                    <a:pt x="85" y="39"/>
                  </a:cubicBezTo>
                  <a:cubicBezTo>
                    <a:pt x="83" y="35"/>
                    <a:pt x="80" y="30"/>
                    <a:pt x="77" y="26"/>
                  </a:cubicBezTo>
                  <a:cubicBezTo>
                    <a:pt x="75" y="24"/>
                    <a:pt x="74" y="23"/>
                    <a:pt x="71" y="21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54"/>
                  </a:lnTo>
                  <a:close/>
                  <a:moveTo>
                    <a:pt x="53" y="26"/>
                  </a:moveTo>
                  <a:cubicBezTo>
                    <a:pt x="55" y="27"/>
                    <a:pt x="59" y="31"/>
                    <a:pt x="59" y="31"/>
                  </a:cubicBezTo>
                  <a:cubicBezTo>
                    <a:pt x="64" y="36"/>
                    <a:pt x="65" y="38"/>
                    <a:pt x="67" y="41"/>
                  </a:cubicBezTo>
                  <a:cubicBezTo>
                    <a:pt x="68" y="43"/>
                    <a:pt x="68" y="46"/>
                    <a:pt x="68" y="48"/>
                  </a:cubicBezTo>
                  <a:cubicBezTo>
                    <a:pt x="68" y="53"/>
                    <a:pt x="66" y="57"/>
                    <a:pt x="62" y="62"/>
                  </a:cubicBezTo>
                  <a:cubicBezTo>
                    <a:pt x="56" y="68"/>
                    <a:pt x="49" y="71"/>
                    <a:pt x="42" y="68"/>
                  </a:cubicBezTo>
                  <a:cubicBezTo>
                    <a:pt x="38" y="67"/>
                    <a:pt x="35" y="65"/>
                    <a:pt x="30" y="60"/>
                  </a:cubicBezTo>
                  <a:cubicBezTo>
                    <a:pt x="30" y="60"/>
                    <a:pt x="27" y="57"/>
                    <a:pt x="26" y="56"/>
                  </a:cubicBezTo>
                  <a:cubicBezTo>
                    <a:pt x="27" y="54"/>
                    <a:pt x="52" y="28"/>
                    <a:pt x="53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3A1F6980-CEE8-439D-9403-F9387388EE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6013" y="5673725"/>
              <a:ext cx="80963" cy="79375"/>
            </a:xfrm>
            <a:custGeom>
              <a:avLst/>
              <a:gdLst>
                <a:gd name="T0" fmla="*/ 0 w 90"/>
                <a:gd name="T1" fmla="*/ 43 h 87"/>
                <a:gd name="T2" fmla="*/ 32 w 90"/>
                <a:gd name="T3" fmla="*/ 87 h 87"/>
                <a:gd name="T4" fmla="*/ 45 w 90"/>
                <a:gd name="T5" fmla="*/ 77 h 87"/>
                <a:gd name="T6" fmla="*/ 25 w 90"/>
                <a:gd name="T7" fmla="*/ 50 h 87"/>
                <a:gd name="T8" fmla="*/ 36 w 90"/>
                <a:gd name="T9" fmla="*/ 42 h 87"/>
                <a:gd name="T10" fmla="*/ 55 w 90"/>
                <a:gd name="T11" fmla="*/ 67 h 87"/>
                <a:gd name="T12" fmla="*/ 67 w 90"/>
                <a:gd name="T13" fmla="*/ 58 h 87"/>
                <a:gd name="T14" fmla="*/ 49 w 90"/>
                <a:gd name="T15" fmla="*/ 33 h 87"/>
                <a:gd name="T16" fmla="*/ 58 w 90"/>
                <a:gd name="T17" fmla="*/ 26 h 87"/>
                <a:gd name="T18" fmla="*/ 78 w 90"/>
                <a:gd name="T19" fmla="*/ 52 h 87"/>
                <a:gd name="T20" fmla="*/ 90 w 90"/>
                <a:gd name="T21" fmla="*/ 43 h 87"/>
                <a:gd name="T22" fmla="*/ 59 w 90"/>
                <a:gd name="T23" fmla="*/ 0 h 87"/>
                <a:gd name="T24" fmla="*/ 0 w 90"/>
                <a:gd name="T2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7">
                  <a:moveTo>
                    <a:pt x="0" y="43"/>
                  </a:moveTo>
                  <a:cubicBezTo>
                    <a:pt x="32" y="87"/>
                    <a:pt x="32" y="87"/>
                    <a:pt x="32" y="8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26" y="52"/>
                    <a:pt x="25" y="50"/>
                  </a:cubicBezTo>
                  <a:cubicBezTo>
                    <a:pt x="26" y="49"/>
                    <a:pt x="34" y="43"/>
                    <a:pt x="36" y="42"/>
                  </a:cubicBezTo>
                  <a:cubicBezTo>
                    <a:pt x="38" y="44"/>
                    <a:pt x="55" y="67"/>
                    <a:pt x="55" y="67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58"/>
                    <a:pt x="51" y="35"/>
                    <a:pt x="49" y="33"/>
                  </a:cubicBezTo>
                  <a:cubicBezTo>
                    <a:pt x="51" y="31"/>
                    <a:pt x="57" y="27"/>
                    <a:pt x="58" y="26"/>
                  </a:cubicBezTo>
                  <a:cubicBezTo>
                    <a:pt x="60" y="28"/>
                    <a:pt x="78" y="52"/>
                    <a:pt x="78" y="5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2A5021A9-4746-45E0-B383-F9D4A433B0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463" y="5729288"/>
              <a:ext cx="76200" cy="66675"/>
            </a:xfrm>
            <a:custGeom>
              <a:avLst/>
              <a:gdLst>
                <a:gd name="T0" fmla="*/ 39 w 85"/>
                <a:gd name="T1" fmla="*/ 7 h 73"/>
                <a:gd name="T2" fmla="*/ 51 w 85"/>
                <a:gd name="T3" fmla="*/ 29 h 73"/>
                <a:gd name="T4" fmla="*/ 0 w 85"/>
                <a:gd name="T5" fmla="*/ 55 h 73"/>
                <a:gd name="T6" fmla="*/ 9 w 85"/>
                <a:gd name="T7" fmla="*/ 73 h 73"/>
                <a:gd name="T8" fmla="*/ 60 w 85"/>
                <a:gd name="T9" fmla="*/ 47 h 73"/>
                <a:gd name="T10" fmla="*/ 71 w 85"/>
                <a:gd name="T11" fmla="*/ 70 h 73"/>
                <a:gd name="T12" fmla="*/ 85 w 85"/>
                <a:gd name="T13" fmla="*/ 62 h 73"/>
                <a:gd name="T14" fmla="*/ 54 w 85"/>
                <a:gd name="T15" fmla="*/ 0 h 73"/>
                <a:gd name="T16" fmla="*/ 39 w 85"/>
                <a:gd name="T17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73">
                  <a:moveTo>
                    <a:pt x="39" y="7"/>
                  </a:moveTo>
                  <a:cubicBezTo>
                    <a:pt x="39" y="7"/>
                    <a:pt x="49" y="27"/>
                    <a:pt x="51" y="29"/>
                  </a:cubicBezTo>
                  <a:cubicBezTo>
                    <a:pt x="48" y="30"/>
                    <a:pt x="0" y="55"/>
                    <a:pt x="0" y="55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57" y="49"/>
                    <a:pt x="60" y="47"/>
                  </a:cubicBezTo>
                  <a:cubicBezTo>
                    <a:pt x="61" y="50"/>
                    <a:pt x="71" y="70"/>
                    <a:pt x="71" y="70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C93954B-DDFE-4283-9E01-EE693573B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3800" y="5848350"/>
              <a:ext cx="69850" cy="33338"/>
            </a:xfrm>
            <a:custGeom>
              <a:avLst/>
              <a:gdLst>
                <a:gd name="T0" fmla="*/ 0 w 44"/>
                <a:gd name="T1" fmla="*/ 11 h 21"/>
                <a:gd name="T2" fmla="*/ 3 w 44"/>
                <a:gd name="T3" fmla="*/ 21 h 21"/>
                <a:gd name="T4" fmla="*/ 44 w 44"/>
                <a:gd name="T5" fmla="*/ 11 h 21"/>
                <a:gd name="T6" fmla="*/ 41 w 44"/>
                <a:gd name="T7" fmla="*/ 0 h 21"/>
                <a:gd name="T8" fmla="*/ 0 w 44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1">
                  <a:moveTo>
                    <a:pt x="0" y="11"/>
                  </a:moveTo>
                  <a:lnTo>
                    <a:pt x="3" y="21"/>
                  </a:lnTo>
                  <a:lnTo>
                    <a:pt x="44" y="11"/>
                  </a:lnTo>
                  <a:lnTo>
                    <a:pt x="4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3844F455-3B3D-43F1-8999-844F63FA6D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3325" y="5889625"/>
              <a:ext cx="69850" cy="50800"/>
            </a:xfrm>
            <a:custGeom>
              <a:avLst/>
              <a:gdLst>
                <a:gd name="T0" fmla="*/ 53 w 78"/>
                <a:gd name="T1" fmla="*/ 1 h 55"/>
                <a:gd name="T2" fmla="*/ 39 w 78"/>
                <a:gd name="T3" fmla="*/ 11 h 55"/>
                <a:gd name="T4" fmla="*/ 38 w 78"/>
                <a:gd name="T5" fmla="*/ 10 h 55"/>
                <a:gd name="T6" fmla="*/ 20 w 78"/>
                <a:gd name="T7" fmla="*/ 5 h 55"/>
                <a:gd name="T8" fmla="*/ 2 w 78"/>
                <a:gd name="T9" fmla="*/ 32 h 55"/>
                <a:gd name="T10" fmla="*/ 28 w 78"/>
                <a:gd name="T11" fmla="*/ 53 h 55"/>
                <a:gd name="T12" fmla="*/ 36 w 78"/>
                <a:gd name="T13" fmla="*/ 50 h 55"/>
                <a:gd name="T14" fmla="*/ 36 w 78"/>
                <a:gd name="T15" fmla="*/ 50 h 55"/>
                <a:gd name="T16" fmla="*/ 44 w 78"/>
                <a:gd name="T17" fmla="*/ 41 h 55"/>
                <a:gd name="T18" fmla="*/ 60 w 78"/>
                <a:gd name="T19" fmla="*/ 46 h 55"/>
                <a:gd name="T20" fmla="*/ 76 w 78"/>
                <a:gd name="T21" fmla="*/ 20 h 55"/>
                <a:gd name="T22" fmla="*/ 53 w 78"/>
                <a:gd name="T23" fmla="*/ 1 h 55"/>
                <a:gd name="T24" fmla="*/ 17 w 78"/>
                <a:gd name="T25" fmla="*/ 34 h 55"/>
                <a:gd name="T26" fmla="*/ 15 w 78"/>
                <a:gd name="T27" fmla="*/ 30 h 55"/>
                <a:gd name="T28" fmla="*/ 24 w 78"/>
                <a:gd name="T29" fmla="*/ 23 h 55"/>
                <a:gd name="T30" fmla="*/ 34 w 78"/>
                <a:gd name="T31" fmla="*/ 27 h 55"/>
                <a:gd name="T32" fmla="*/ 34 w 78"/>
                <a:gd name="T33" fmla="*/ 28 h 55"/>
                <a:gd name="T34" fmla="*/ 33 w 78"/>
                <a:gd name="T35" fmla="*/ 31 h 55"/>
                <a:gd name="T36" fmla="*/ 25 w 78"/>
                <a:gd name="T37" fmla="*/ 35 h 55"/>
                <a:gd name="T38" fmla="*/ 17 w 78"/>
                <a:gd name="T39" fmla="*/ 34 h 55"/>
                <a:gd name="T40" fmla="*/ 48 w 78"/>
                <a:gd name="T41" fmla="*/ 28 h 55"/>
                <a:gd name="T42" fmla="*/ 47 w 78"/>
                <a:gd name="T43" fmla="*/ 25 h 55"/>
                <a:gd name="T44" fmla="*/ 48 w 78"/>
                <a:gd name="T45" fmla="*/ 22 h 55"/>
                <a:gd name="T46" fmla="*/ 54 w 78"/>
                <a:gd name="T47" fmla="*/ 19 h 55"/>
                <a:gd name="T48" fmla="*/ 62 w 78"/>
                <a:gd name="T49" fmla="*/ 20 h 55"/>
                <a:gd name="T50" fmla="*/ 63 w 78"/>
                <a:gd name="T51" fmla="*/ 23 h 55"/>
                <a:gd name="T52" fmla="*/ 63 w 78"/>
                <a:gd name="T53" fmla="*/ 23 h 55"/>
                <a:gd name="T54" fmla="*/ 63 w 78"/>
                <a:gd name="T55" fmla="*/ 26 h 55"/>
                <a:gd name="T56" fmla="*/ 56 w 78"/>
                <a:gd name="T57" fmla="*/ 29 h 55"/>
                <a:gd name="T58" fmla="*/ 48 w 78"/>
                <a:gd name="T59" fmla="*/ 28 h 55"/>
                <a:gd name="T60" fmla="*/ 66 w 78"/>
                <a:gd name="T61" fmla="*/ 22 h 55"/>
                <a:gd name="T62" fmla="*/ 66 w 78"/>
                <a:gd name="T6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55">
                  <a:moveTo>
                    <a:pt x="53" y="1"/>
                  </a:moveTo>
                  <a:cubicBezTo>
                    <a:pt x="46" y="2"/>
                    <a:pt x="42" y="5"/>
                    <a:pt x="39" y="11"/>
                  </a:cubicBezTo>
                  <a:cubicBezTo>
                    <a:pt x="39" y="10"/>
                    <a:pt x="38" y="10"/>
                    <a:pt x="38" y="10"/>
                  </a:cubicBezTo>
                  <a:cubicBezTo>
                    <a:pt x="34" y="5"/>
                    <a:pt x="27" y="4"/>
                    <a:pt x="20" y="5"/>
                  </a:cubicBezTo>
                  <a:cubicBezTo>
                    <a:pt x="7" y="7"/>
                    <a:pt x="0" y="18"/>
                    <a:pt x="2" y="32"/>
                  </a:cubicBezTo>
                  <a:cubicBezTo>
                    <a:pt x="5" y="47"/>
                    <a:pt x="15" y="55"/>
                    <a:pt x="28" y="53"/>
                  </a:cubicBezTo>
                  <a:cubicBezTo>
                    <a:pt x="31" y="53"/>
                    <a:pt x="34" y="52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40" y="48"/>
                    <a:pt x="42" y="45"/>
                    <a:pt x="44" y="41"/>
                  </a:cubicBezTo>
                  <a:cubicBezTo>
                    <a:pt x="48" y="45"/>
                    <a:pt x="53" y="47"/>
                    <a:pt x="60" y="46"/>
                  </a:cubicBezTo>
                  <a:cubicBezTo>
                    <a:pt x="71" y="44"/>
                    <a:pt x="78" y="33"/>
                    <a:pt x="76" y="20"/>
                  </a:cubicBezTo>
                  <a:cubicBezTo>
                    <a:pt x="74" y="7"/>
                    <a:pt x="65" y="0"/>
                    <a:pt x="53" y="1"/>
                  </a:cubicBezTo>
                  <a:moveTo>
                    <a:pt x="17" y="34"/>
                  </a:moveTo>
                  <a:cubicBezTo>
                    <a:pt x="16" y="33"/>
                    <a:pt x="15" y="32"/>
                    <a:pt x="15" y="30"/>
                  </a:cubicBezTo>
                  <a:cubicBezTo>
                    <a:pt x="15" y="27"/>
                    <a:pt x="18" y="24"/>
                    <a:pt x="24" y="23"/>
                  </a:cubicBezTo>
                  <a:cubicBezTo>
                    <a:pt x="30" y="22"/>
                    <a:pt x="34" y="24"/>
                    <a:pt x="34" y="27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4" y="30"/>
                    <a:pt x="33" y="31"/>
                  </a:cubicBezTo>
                  <a:cubicBezTo>
                    <a:pt x="32" y="33"/>
                    <a:pt x="29" y="34"/>
                    <a:pt x="25" y="35"/>
                  </a:cubicBezTo>
                  <a:cubicBezTo>
                    <a:pt x="22" y="35"/>
                    <a:pt x="19" y="35"/>
                    <a:pt x="17" y="34"/>
                  </a:cubicBezTo>
                  <a:moveTo>
                    <a:pt x="48" y="28"/>
                  </a:moveTo>
                  <a:cubicBezTo>
                    <a:pt x="48" y="27"/>
                    <a:pt x="47" y="26"/>
                    <a:pt x="47" y="25"/>
                  </a:cubicBezTo>
                  <a:cubicBezTo>
                    <a:pt x="47" y="24"/>
                    <a:pt x="47" y="23"/>
                    <a:pt x="48" y="22"/>
                  </a:cubicBezTo>
                  <a:cubicBezTo>
                    <a:pt x="49" y="21"/>
                    <a:pt x="51" y="19"/>
                    <a:pt x="54" y="19"/>
                  </a:cubicBezTo>
                  <a:cubicBezTo>
                    <a:pt x="57" y="18"/>
                    <a:pt x="60" y="19"/>
                    <a:pt x="62" y="20"/>
                  </a:cubicBezTo>
                  <a:cubicBezTo>
                    <a:pt x="62" y="20"/>
                    <a:pt x="63" y="21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4"/>
                    <a:pt x="63" y="25"/>
                    <a:pt x="63" y="26"/>
                  </a:cubicBezTo>
                  <a:cubicBezTo>
                    <a:pt x="61" y="27"/>
                    <a:pt x="59" y="28"/>
                    <a:pt x="56" y="29"/>
                  </a:cubicBezTo>
                  <a:cubicBezTo>
                    <a:pt x="53" y="29"/>
                    <a:pt x="50" y="29"/>
                    <a:pt x="48" y="28"/>
                  </a:cubicBezTo>
                  <a:moveTo>
                    <a:pt x="66" y="22"/>
                  </a:moveTo>
                  <a:cubicBezTo>
                    <a:pt x="66" y="22"/>
                    <a:pt x="66" y="22"/>
                    <a:pt x="66" y="2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ADB622B9-49E4-42DA-BE11-D65BAEAA2C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9675" y="5949950"/>
              <a:ext cx="68263" cy="41275"/>
            </a:xfrm>
            <a:custGeom>
              <a:avLst/>
              <a:gdLst>
                <a:gd name="T0" fmla="*/ 55 w 75"/>
                <a:gd name="T1" fmla="*/ 0 h 45"/>
                <a:gd name="T2" fmla="*/ 57 w 75"/>
                <a:gd name="T3" fmla="*/ 3 h 45"/>
                <a:gd name="T4" fmla="*/ 58 w 75"/>
                <a:gd name="T5" fmla="*/ 6 h 45"/>
                <a:gd name="T6" fmla="*/ 60 w 75"/>
                <a:gd name="T7" fmla="*/ 14 h 45"/>
                <a:gd name="T8" fmla="*/ 60 w 75"/>
                <a:gd name="T9" fmla="*/ 15 h 45"/>
                <a:gd name="T10" fmla="*/ 58 w 75"/>
                <a:gd name="T11" fmla="*/ 21 h 45"/>
                <a:gd name="T12" fmla="*/ 54 w 75"/>
                <a:gd name="T13" fmla="*/ 23 h 45"/>
                <a:gd name="T14" fmla="*/ 46 w 75"/>
                <a:gd name="T15" fmla="*/ 15 h 45"/>
                <a:gd name="T16" fmla="*/ 46 w 75"/>
                <a:gd name="T17" fmla="*/ 14 h 45"/>
                <a:gd name="T18" fmla="*/ 31 w 75"/>
                <a:gd name="T19" fmla="*/ 15 h 45"/>
                <a:gd name="T20" fmla="*/ 31 w 75"/>
                <a:gd name="T21" fmla="*/ 16 h 45"/>
                <a:gd name="T22" fmla="*/ 23 w 75"/>
                <a:gd name="T23" fmla="*/ 26 h 45"/>
                <a:gd name="T24" fmla="*/ 15 w 75"/>
                <a:gd name="T25" fmla="*/ 17 h 45"/>
                <a:gd name="T26" fmla="*/ 19 w 75"/>
                <a:gd name="T27" fmla="*/ 3 h 45"/>
                <a:gd name="T28" fmla="*/ 21 w 75"/>
                <a:gd name="T29" fmla="*/ 0 h 45"/>
                <a:gd name="T30" fmla="*/ 4 w 75"/>
                <a:gd name="T31" fmla="*/ 1 h 45"/>
                <a:gd name="T32" fmla="*/ 3 w 75"/>
                <a:gd name="T33" fmla="*/ 2 h 45"/>
                <a:gd name="T34" fmla="*/ 0 w 75"/>
                <a:gd name="T35" fmla="*/ 20 h 45"/>
                <a:gd name="T36" fmla="*/ 8 w 75"/>
                <a:gd name="T37" fmla="*/ 39 h 45"/>
                <a:gd name="T38" fmla="*/ 23 w 75"/>
                <a:gd name="T39" fmla="*/ 44 h 45"/>
                <a:gd name="T40" fmla="*/ 35 w 75"/>
                <a:gd name="T41" fmla="*/ 41 h 45"/>
                <a:gd name="T42" fmla="*/ 41 w 75"/>
                <a:gd name="T43" fmla="*/ 33 h 45"/>
                <a:gd name="T44" fmla="*/ 57 w 75"/>
                <a:gd name="T45" fmla="*/ 41 h 45"/>
                <a:gd name="T46" fmla="*/ 69 w 75"/>
                <a:gd name="T47" fmla="*/ 36 h 45"/>
                <a:gd name="T48" fmla="*/ 75 w 75"/>
                <a:gd name="T49" fmla="*/ 17 h 45"/>
                <a:gd name="T50" fmla="*/ 71 w 75"/>
                <a:gd name="T51" fmla="*/ 1 h 45"/>
                <a:gd name="T52" fmla="*/ 71 w 75"/>
                <a:gd name="T53" fmla="*/ 0 h 45"/>
                <a:gd name="T54" fmla="*/ 55 w 75"/>
                <a:gd name="T5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45">
                  <a:moveTo>
                    <a:pt x="55" y="0"/>
                  </a:moveTo>
                  <a:cubicBezTo>
                    <a:pt x="55" y="0"/>
                    <a:pt x="56" y="3"/>
                    <a:pt x="57" y="3"/>
                  </a:cubicBezTo>
                  <a:cubicBezTo>
                    <a:pt x="57" y="3"/>
                    <a:pt x="58" y="6"/>
                    <a:pt x="58" y="6"/>
                  </a:cubicBezTo>
                  <a:cubicBezTo>
                    <a:pt x="59" y="8"/>
                    <a:pt x="60" y="12"/>
                    <a:pt x="60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7"/>
                    <a:pt x="60" y="19"/>
                    <a:pt x="58" y="21"/>
                  </a:cubicBezTo>
                  <a:cubicBezTo>
                    <a:pt x="57" y="22"/>
                    <a:pt x="55" y="23"/>
                    <a:pt x="54" y="23"/>
                  </a:cubicBezTo>
                  <a:cubicBezTo>
                    <a:pt x="50" y="23"/>
                    <a:pt x="47" y="20"/>
                    <a:pt x="46" y="15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22"/>
                    <a:pt x="28" y="25"/>
                    <a:pt x="23" y="26"/>
                  </a:cubicBezTo>
                  <a:cubicBezTo>
                    <a:pt x="19" y="26"/>
                    <a:pt x="15" y="22"/>
                    <a:pt x="15" y="17"/>
                  </a:cubicBezTo>
                  <a:cubicBezTo>
                    <a:pt x="15" y="12"/>
                    <a:pt x="16" y="8"/>
                    <a:pt x="19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7"/>
                    <a:pt x="0" y="13"/>
                    <a:pt x="0" y="20"/>
                  </a:cubicBezTo>
                  <a:cubicBezTo>
                    <a:pt x="0" y="28"/>
                    <a:pt x="3" y="35"/>
                    <a:pt x="8" y="39"/>
                  </a:cubicBezTo>
                  <a:cubicBezTo>
                    <a:pt x="12" y="43"/>
                    <a:pt x="17" y="45"/>
                    <a:pt x="23" y="44"/>
                  </a:cubicBezTo>
                  <a:cubicBezTo>
                    <a:pt x="28" y="44"/>
                    <a:pt x="32" y="43"/>
                    <a:pt x="35" y="41"/>
                  </a:cubicBezTo>
                  <a:cubicBezTo>
                    <a:pt x="38" y="39"/>
                    <a:pt x="39" y="37"/>
                    <a:pt x="41" y="33"/>
                  </a:cubicBezTo>
                  <a:cubicBezTo>
                    <a:pt x="45" y="39"/>
                    <a:pt x="51" y="41"/>
                    <a:pt x="57" y="41"/>
                  </a:cubicBezTo>
                  <a:cubicBezTo>
                    <a:pt x="62" y="41"/>
                    <a:pt x="66" y="39"/>
                    <a:pt x="69" y="36"/>
                  </a:cubicBezTo>
                  <a:cubicBezTo>
                    <a:pt x="73" y="31"/>
                    <a:pt x="75" y="24"/>
                    <a:pt x="75" y="17"/>
                  </a:cubicBezTo>
                  <a:cubicBezTo>
                    <a:pt x="75" y="11"/>
                    <a:pt x="73" y="5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E95B5E90-1EE1-4661-8A53-2037B7B484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9675" y="6005513"/>
              <a:ext cx="68263" cy="47625"/>
            </a:xfrm>
            <a:custGeom>
              <a:avLst/>
              <a:gdLst>
                <a:gd name="T0" fmla="*/ 1 w 76"/>
                <a:gd name="T1" fmla="*/ 24 h 51"/>
                <a:gd name="T2" fmla="*/ 5 w 76"/>
                <a:gd name="T3" fmla="*/ 39 h 51"/>
                <a:gd name="T4" fmla="*/ 37 w 76"/>
                <a:gd name="T5" fmla="*/ 51 h 51"/>
                <a:gd name="T6" fmla="*/ 37 w 76"/>
                <a:gd name="T7" fmla="*/ 51 h 51"/>
                <a:gd name="T8" fmla="*/ 58 w 76"/>
                <a:gd name="T9" fmla="*/ 49 h 51"/>
                <a:gd name="T10" fmla="*/ 75 w 76"/>
                <a:gd name="T11" fmla="*/ 29 h 51"/>
                <a:gd name="T12" fmla="*/ 40 w 76"/>
                <a:gd name="T13" fmla="*/ 1 h 51"/>
                <a:gd name="T14" fmla="*/ 1 w 76"/>
                <a:gd name="T15" fmla="*/ 24 h 51"/>
                <a:gd name="T16" fmla="*/ 38 w 76"/>
                <a:gd name="T17" fmla="*/ 32 h 51"/>
                <a:gd name="T18" fmla="*/ 23 w 76"/>
                <a:gd name="T19" fmla="*/ 30 h 51"/>
                <a:gd name="T20" fmla="*/ 16 w 76"/>
                <a:gd name="T21" fmla="*/ 25 h 51"/>
                <a:gd name="T22" fmla="*/ 18 w 76"/>
                <a:gd name="T23" fmla="*/ 22 h 51"/>
                <a:gd name="T24" fmla="*/ 38 w 76"/>
                <a:gd name="T25" fmla="*/ 20 h 51"/>
                <a:gd name="T26" fmla="*/ 54 w 76"/>
                <a:gd name="T27" fmla="*/ 22 h 51"/>
                <a:gd name="T28" fmla="*/ 59 w 76"/>
                <a:gd name="T29" fmla="*/ 28 h 51"/>
                <a:gd name="T30" fmla="*/ 53 w 76"/>
                <a:gd name="T31" fmla="*/ 32 h 51"/>
                <a:gd name="T32" fmla="*/ 38 w 76"/>
                <a:gd name="T33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51">
                  <a:moveTo>
                    <a:pt x="1" y="24"/>
                  </a:moveTo>
                  <a:cubicBezTo>
                    <a:pt x="0" y="30"/>
                    <a:pt x="2" y="35"/>
                    <a:pt x="5" y="39"/>
                  </a:cubicBezTo>
                  <a:cubicBezTo>
                    <a:pt x="11" y="46"/>
                    <a:pt x="22" y="50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46" y="51"/>
                    <a:pt x="52" y="51"/>
                    <a:pt x="58" y="49"/>
                  </a:cubicBezTo>
                  <a:cubicBezTo>
                    <a:pt x="68" y="46"/>
                    <a:pt x="75" y="38"/>
                    <a:pt x="75" y="29"/>
                  </a:cubicBezTo>
                  <a:cubicBezTo>
                    <a:pt x="76" y="13"/>
                    <a:pt x="63" y="3"/>
                    <a:pt x="40" y="1"/>
                  </a:cubicBezTo>
                  <a:cubicBezTo>
                    <a:pt x="16" y="0"/>
                    <a:pt x="2" y="8"/>
                    <a:pt x="1" y="24"/>
                  </a:cubicBezTo>
                  <a:moveTo>
                    <a:pt x="38" y="32"/>
                  </a:moveTo>
                  <a:cubicBezTo>
                    <a:pt x="32" y="32"/>
                    <a:pt x="26" y="31"/>
                    <a:pt x="23" y="30"/>
                  </a:cubicBezTo>
                  <a:cubicBezTo>
                    <a:pt x="21" y="29"/>
                    <a:pt x="16" y="28"/>
                    <a:pt x="16" y="25"/>
                  </a:cubicBezTo>
                  <a:cubicBezTo>
                    <a:pt x="17" y="24"/>
                    <a:pt x="17" y="23"/>
                    <a:pt x="18" y="22"/>
                  </a:cubicBezTo>
                  <a:cubicBezTo>
                    <a:pt x="20" y="20"/>
                    <a:pt x="27" y="19"/>
                    <a:pt x="38" y="20"/>
                  </a:cubicBezTo>
                  <a:cubicBezTo>
                    <a:pt x="45" y="20"/>
                    <a:pt x="51" y="21"/>
                    <a:pt x="54" y="22"/>
                  </a:cubicBezTo>
                  <a:cubicBezTo>
                    <a:pt x="57" y="23"/>
                    <a:pt x="60" y="25"/>
                    <a:pt x="59" y="28"/>
                  </a:cubicBezTo>
                  <a:cubicBezTo>
                    <a:pt x="59" y="31"/>
                    <a:pt x="55" y="32"/>
                    <a:pt x="53" y="32"/>
                  </a:cubicBezTo>
                  <a:cubicBezTo>
                    <a:pt x="50" y="32"/>
                    <a:pt x="44" y="32"/>
                    <a:pt x="38" y="3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773611A-7F8E-4917-B7AB-A4FABB04F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30363" y="5832475"/>
              <a:ext cx="180975" cy="293688"/>
            </a:xfrm>
            <a:custGeom>
              <a:avLst/>
              <a:gdLst>
                <a:gd name="T0" fmla="*/ 5 w 200"/>
                <a:gd name="T1" fmla="*/ 308 h 321"/>
                <a:gd name="T2" fmla="*/ 0 w 200"/>
                <a:gd name="T3" fmla="*/ 224 h 321"/>
                <a:gd name="T4" fmla="*/ 16 w 200"/>
                <a:gd name="T5" fmla="*/ 224 h 321"/>
                <a:gd name="T6" fmla="*/ 43 w 200"/>
                <a:gd name="T7" fmla="*/ 277 h 321"/>
                <a:gd name="T8" fmla="*/ 97 w 200"/>
                <a:gd name="T9" fmla="*/ 299 h 321"/>
                <a:gd name="T10" fmla="*/ 160 w 200"/>
                <a:gd name="T11" fmla="*/ 247 h 321"/>
                <a:gd name="T12" fmla="*/ 86 w 200"/>
                <a:gd name="T13" fmla="*/ 177 h 321"/>
                <a:gd name="T14" fmla="*/ 6 w 200"/>
                <a:gd name="T15" fmla="*/ 85 h 321"/>
                <a:gd name="T16" fmla="*/ 105 w 200"/>
                <a:gd name="T17" fmla="*/ 0 h 321"/>
                <a:gd name="T18" fmla="*/ 178 w 200"/>
                <a:gd name="T19" fmla="*/ 8 h 321"/>
                <a:gd name="T20" fmla="*/ 184 w 200"/>
                <a:gd name="T21" fmla="*/ 83 h 321"/>
                <a:gd name="T22" fmla="*/ 168 w 200"/>
                <a:gd name="T23" fmla="*/ 83 h 321"/>
                <a:gd name="T24" fmla="*/ 145 w 200"/>
                <a:gd name="T25" fmla="*/ 39 h 321"/>
                <a:gd name="T26" fmla="*/ 102 w 200"/>
                <a:gd name="T27" fmla="*/ 22 h 321"/>
                <a:gd name="T28" fmla="*/ 42 w 200"/>
                <a:gd name="T29" fmla="*/ 71 h 321"/>
                <a:gd name="T30" fmla="*/ 106 w 200"/>
                <a:gd name="T31" fmla="*/ 132 h 321"/>
                <a:gd name="T32" fmla="*/ 200 w 200"/>
                <a:gd name="T33" fmla="*/ 224 h 321"/>
                <a:gd name="T34" fmla="*/ 92 w 200"/>
                <a:gd name="T35" fmla="*/ 321 h 321"/>
                <a:gd name="T36" fmla="*/ 5 w 200"/>
                <a:gd name="T37" fmla="*/ 30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321">
                  <a:moveTo>
                    <a:pt x="5" y="308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16" y="224"/>
                    <a:pt x="16" y="224"/>
                    <a:pt x="16" y="224"/>
                  </a:cubicBezTo>
                  <a:cubicBezTo>
                    <a:pt x="25" y="245"/>
                    <a:pt x="31" y="260"/>
                    <a:pt x="43" y="277"/>
                  </a:cubicBezTo>
                  <a:cubicBezTo>
                    <a:pt x="55" y="294"/>
                    <a:pt x="66" y="299"/>
                    <a:pt x="97" y="299"/>
                  </a:cubicBezTo>
                  <a:cubicBezTo>
                    <a:pt x="137" y="299"/>
                    <a:pt x="160" y="275"/>
                    <a:pt x="160" y="247"/>
                  </a:cubicBezTo>
                  <a:cubicBezTo>
                    <a:pt x="160" y="218"/>
                    <a:pt x="141" y="202"/>
                    <a:pt x="86" y="177"/>
                  </a:cubicBezTo>
                  <a:cubicBezTo>
                    <a:pt x="31" y="152"/>
                    <a:pt x="6" y="130"/>
                    <a:pt x="6" y="85"/>
                  </a:cubicBezTo>
                  <a:cubicBezTo>
                    <a:pt x="6" y="37"/>
                    <a:pt x="45" y="0"/>
                    <a:pt x="105" y="0"/>
                  </a:cubicBezTo>
                  <a:cubicBezTo>
                    <a:pt x="139" y="0"/>
                    <a:pt x="163" y="4"/>
                    <a:pt x="178" y="8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168" y="83"/>
                    <a:pt x="168" y="83"/>
                    <a:pt x="168" y="83"/>
                  </a:cubicBezTo>
                  <a:cubicBezTo>
                    <a:pt x="158" y="59"/>
                    <a:pt x="154" y="52"/>
                    <a:pt x="145" y="39"/>
                  </a:cubicBezTo>
                  <a:cubicBezTo>
                    <a:pt x="137" y="29"/>
                    <a:pt x="128" y="22"/>
                    <a:pt x="102" y="22"/>
                  </a:cubicBezTo>
                  <a:cubicBezTo>
                    <a:pt x="68" y="22"/>
                    <a:pt x="42" y="42"/>
                    <a:pt x="42" y="71"/>
                  </a:cubicBezTo>
                  <a:cubicBezTo>
                    <a:pt x="42" y="97"/>
                    <a:pt x="55" y="110"/>
                    <a:pt x="106" y="132"/>
                  </a:cubicBezTo>
                  <a:cubicBezTo>
                    <a:pt x="173" y="162"/>
                    <a:pt x="200" y="186"/>
                    <a:pt x="200" y="224"/>
                  </a:cubicBezTo>
                  <a:cubicBezTo>
                    <a:pt x="200" y="278"/>
                    <a:pt x="164" y="321"/>
                    <a:pt x="92" y="321"/>
                  </a:cubicBezTo>
                  <a:cubicBezTo>
                    <a:pt x="56" y="321"/>
                    <a:pt x="25" y="314"/>
                    <a:pt x="5" y="30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A216858F-3767-4930-B0B8-7CBB8930FC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4038" y="5913438"/>
              <a:ext cx="214313" cy="207963"/>
            </a:xfrm>
            <a:custGeom>
              <a:avLst/>
              <a:gdLst>
                <a:gd name="T0" fmla="*/ 35 w 235"/>
                <a:gd name="T1" fmla="*/ 47 h 227"/>
                <a:gd name="T2" fmla="*/ 11 w 235"/>
                <a:gd name="T3" fmla="*/ 17 h 227"/>
                <a:gd name="T4" fmla="*/ 0 w 235"/>
                <a:gd name="T5" fmla="*/ 13 h 227"/>
                <a:gd name="T6" fmla="*/ 0 w 235"/>
                <a:gd name="T7" fmla="*/ 0 h 227"/>
                <a:gd name="T8" fmla="*/ 102 w 235"/>
                <a:gd name="T9" fmla="*/ 0 h 227"/>
                <a:gd name="T10" fmla="*/ 102 w 235"/>
                <a:gd name="T11" fmla="*/ 13 h 227"/>
                <a:gd name="T12" fmla="*/ 90 w 235"/>
                <a:gd name="T13" fmla="*/ 16 h 227"/>
                <a:gd name="T14" fmla="*/ 78 w 235"/>
                <a:gd name="T15" fmla="*/ 31 h 227"/>
                <a:gd name="T16" fmla="*/ 84 w 235"/>
                <a:gd name="T17" fmla="*/ 54 h 227"/>
                <a:gd name="T18" fmla="*/ 129 w 235"/>
                <a:gd name="T19" fmla="*/ 175 h 227"/>
                <a:gd name="T20" fmla="*/ 131 w 235"/>
                <a:gd name="T21" fmla="*/ 175 h 227"/>
                <a:gd name="T22" fmla="*/ 174 w 235"/>
                <a:gd name="T23" fmla="*/ 54 h 227"/>
                <a:gd name="T24" fmla="*/ 179 w 235"/>
                <a:gd name="T25" fmla="*/ 30 h 227"/>
                <a:gd name="T26" fmla="*/ 168 w 235"/>
                <a:gd name="T27" fmla="*/ 16 h 227"/>
                <a:gd name="T28" fmla="*/ 155 w 235"/>
                <a:gd name="T29" fmla="*/ 13 h 227"/>
                <a:gd name="T30" fmla="*/ 155 w 235"/>
                <a:gd name="T31" fmla="*/ 0 h 227"/>
                <a:gd name="T32" fmla="*/ 235 w 235"/>
                <a:gd name="T33" fmla="*/ 0 h 227"/>
                <a:gd name="T34" fmla="*/ 235 w 235"/>
                <a:gd name="T35" fmla="*/ 13 h 227"/>
                <a:gd name="T36" fmla="*/ 223 w 235"/>
                <a:gd name="T37" fmla="*/ 17 h 227"/>
                <a:gd name="T38" fmla="*/ 200 w 235"/>
                <a:gd name="T39" fmla="*/ 51 h 227"/>
                <a:gd name="T40" fmla="*/ 132 w 235"/>
                <a:gd name="T41" fmla="*/ 227 h 227"/>
                <a:gd name="T42" fmla="*/ 107 w 235"/>
                <a:gd name="T43" fmla="*/ 227 h 227"/>
                <a:gd name="T44" fmla="*/ 35 w 235"/>
                <a:gd name="T45" fmla="*/ 4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5" h="227">
                  <a:moveTo>
                    <a:pt x="35" y="47"/>
                  </a:moveTo>
                  <a:cubicBezTo>
                    <a:pt x="27" y="27"/>
                    <a:pt x="24" y="21"/>
                    <a:pt x="11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79" y="19"/>
                    <a:pt x="78" y="23"/>
                    <a:pt x="78" y="31"/>
                  </a:cubicBezTo>
                  <a:cubicBezTo>
                    <a:pt x="78" y="36"/>
                    <a:pt x="80" y="44"/>
                    <a:pt x="84" y="54"/>
                  </a:cubicBezTo>
                  <a:cubicBezTo>
                    <a:pt x="129" y="175"/>
                    <a:pt x="129" y="175"/>
                    <a:pt x="129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8" y="42"/>
                    <a:pt x="179" y="35"/>
                    <a:pt x="179" y="30"/>
                  </a:cubicBezTo>
                  <a:cubicBezTo>
                    <a:pt x="179" y="23"/>
                    <a:pt x="177" y="18"/>
                    <a:pt x="168" y="16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3"/>
                    <a:pt x="235" y="13"/>
                    <a:pt x="235" y="13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11" y="20"/>
                    <a:pt x="208" y="29"/>
                    <a:pt x="200" y="51"/>
                  </a:cubicBezTo>
                  <a:cubicBezTo>
                    <a:pt x="132" y="227"/>
                    <a:pt x="132" y="227"/>
                    <a:pt x="132" y="227"/>
                  </a:cubicBezTo>
                  <a:cubicBezTo>
                    <a:pt x="107" y="227"/>
                    <a:pt x="107" y="227"/>
                    <a:pt x="107" y="227"/>
                  </a:cubicBezTo>
                  <a:lnTo>
                    <a:pt x="35" y="4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862DE7D5-C746-49F8-B2D7-212520369B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835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9" y="182"/>
                    <a:pt x="80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386FAC3-592B-4723-BA61-0DC9085285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41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6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6 w 250"/>
                <a:gd name="T35" fmla="*/ 234 h 234"/>
                <a:gd name="T36" fmla="*/ 146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7 w 250"/>
                <a:gd name="T45" fmla="*/ 30 h 234"/>
                <a:gd name="T46" fmla="*/ 76 w 250"/>
                <a:gd name="T47" fmla="*/ 44 h 234"/>
                <a:gd name="T48" fmla="*/ 76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6" y="234"/>
                    <a:pt x="146" y="234"/>
                    <a:pt x="146" y="234"/>
                  </a:cubicBezTo>
                  <a:cubicBezTo>
                    <a:pt x="146" y="221"/>
                    <a:pt x="146" y="221"/>
                    <a:pt x="146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7" y="30"/>
                  </a:cubicBezTo>
                  <a:cubicBezTo>
                    <a:pt x="115" y="30"/>
                    <a:pt x="88" y="39"/>
                    <a:pt x="76" y="4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6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60944E54-25E5-44F7-AF21-61B05AB573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90788" y="5907088"/>
              <a:ext cx="146050" cy="219075"/>
            </a:xfrm>
            <a:custGeom>
              <a:avLst/>
              <a:gdLst>
                <a:gd name="T0" fmla="*/ 3 w 161"/>
                <a:gd name="T1" fmla="*/ 230 h 240"/>
                <a:gd name="T2" fmla="*/ 0 w 161"/>
                <a:gd name="T3" fmla="*/ 163 h 240"/>
                <a:gd name="T4" fmla="*/ 15 w 161"/>
                <a:gd name="T5" fmla="*/ 163 h 240"/>
                <a:gd name="T6" fmla="*/ 36 w 161"/>
                <a:gd name="T7" fmla="*/ 203 h 240"/>
                <a:gd name="T8" fmla="*/ 75 w 161"/>
                <a:gd name="T9" fmla="*/ 220 h 240"/>
                <a:gd name="T10" fmla="*/ 121 w 161"/>
                <a:gd name="T11" fmla="*/ 184 h 240"/>
                <a:gd name="T12" fmla="*/ 69 w 161"/>
                <a:gd name="T13" fmla="*/ 136 h 240"/>
                <a:gd name="T14" fmla="*/ 3 w 161"/>
                <a:gd name="T15" fmla="*/ 67 h 240"/>
                <a:gd name="T16" fmla="*/ 86 w 161"/>
                <a:gd name="T17" fmla="*/ 0 h 240"/>
                <a:gd name="T18" fmla="*/ 145 w 161"/>
                <a:gd name="T19" fmla="*/ 8 h 240"/>
                <a:gd name="T20" fmla="*/ 147 w 161"/>
                <a:gd name="T21" fmla="*/ 68 h 240"/>
                <a:gd name="T22" fmla="*/ 133 w 161"/>
                <a:gd name="T23" fmla="*/ 68 h 240"/>
                <a:gd name="T24" fmla="*/ 111 w 161"/>
                <a:gd name="T25" fmla="*/ 31 h 240"/>
                <a:gd name="T26" fmla="*/ 81 w 161"/>
                <a:gd name="T27" fmla="*/ 19 h 240"/>
                <a:gd name="T28" fmla="*/ 39 w 161"/>
                <a:gd name="T29" fmla="*/ 54 h 240"/>
                <a:gd name="T30" fmla="*/ 91 w 161"/>
                <a:gd name="T31" fmla="*/ 98 h 240"/>
                <a:gd name="T32" fmla="*/ 161 w 161"/>
                <a:gd name="T33" fmla="*/ 166 h 240"/>
                <a:gd name="T34" fmla="*/ 70 w 161"/>
                <a:gd name="T35" fmla="*/ 240 h 240"/>
                <a:gd name="T36" fmla="*/ 3 w 161"/>
                <a:gd name="T37" fmla="*/ 2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240">
                  <a:moveTo>
                    <a:pt x="3" y="230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22" y="181"/>
                    <a:pt x="25" y="190"/>
                    <a:pt x="36" y="203"/>
                  </a:cubicBezTo>
                  <a:cubicBezTo>
                    <a:pt x="44" y="213"/>
                    <a:pt x="53" y="220"/>
                    <a:pt x="75" y="220"/>
                  </a:cubicBezTo>
                  <a:cubicBezTo>
                    <a:pt x="102" y="220"/>
                    <a:pt x="121" y="207"/>
                    <a:pt x="121" y="184"/>
                  </a:cubicBezTo>
                  <a:cubicBezTo>
                    <a:pt x="121" y="160"/>
                    <a:pt x="105" y="150"/>
                    <a:pt x="69" y="136"/>
                  </a:cubicBezTo>
                  <a:cubicBezTo>
                    <a:pt x="30" y="121"/>
                    <a:pt x="3" y="102"/>
                    <a:pt x="3" y="67"/>
                  </a:cubicBezTo>
                  <a:cubicBezTo>
                    <a:pt x="3" y="25"/>
                    <a:pt x="40" y="0"/>
                    <a:pt x="86" y="0"/>
                  </a:cubicBezTo>
                  <a:cubicBezTo>
                    <a:pt x="111" y="0"/>
                    <a:pt x="129" y="2"/>
                    <a:pt x="145" y="8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33" y="68"/>
                    <a:pt x="133" y="68"/>
                    <a:pt x="133" y="68"/>
                  </a:cubicBezTo>
                  <a:cubicBezTo>
                    <a:pt x="126" y="53"/>
                    <a:pt x="119" y="42"/>
                    <a:pt x="111" y="31"/>
                  </a:cubicBezTo>
                  <a:cubicBezTo>
                    <a:pt x="104" y="23"/>
                    <a:pt x="97" y="19"/>
                    <a:pt x="81" y="19"/>
                  </a:cubicBezTo>
                  <a:cubicBezTo>
                    <a:pt x="52" y="19"/>
                    <a:pt x="39" y="32"/>
                    <a:pt x="39" y="54"/>
                  </a:cubicBezTo>
                  <a:cubicBezTo>
                    <a:pt x="39" y="71"/>
                    <a:pt x="53" y="83"/>
                    <a:pt x="91" y="98"/>
                  </a:cubicBezTo>
                  <a:cubicBezTo>
                    <a:pt x="133" y="114"/>
                    <a:pt x="161" y="131"/>
                    <a:pt x="161" y="166"/>
                  </a:cubicBezTo>
                  <a:cubicBezTo>
                    <a:pt x="161" y="208"/>
                    <a:pt x="126" y="240"/>
                    <a:pt x="70" y="240"/>
                  </a:cubicBezTo>
                  <a:cubicBezTo>
                    <a:pt x="45" y="240"/>
                    <a:pt x="20" y="237"/>
                    <a:pt x="3" y="23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6578A77-49C2-4321-BE7E-38C0C3B073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51125" y="5808663"/>
              <a:ext cx="209550" cy="312738"/>
            </a:xfrm>
            <a:custGeom>
              <a:avLst/>
              <a:gdLst>
                <a:gd name="T0" fmla="*/ 2 w 232"/>
                <a:gd name="T1" fmla="*/ 328 h 341"/>
                <a:gd name="T2" fmla="*/ 20 w 232"/>
                <a:gd name="T3" fmla="*/ 323 h 341"/>
                <a:gd name="T4" fmla="*/ 32 w 232"/>
                <a:gd name="T5" fmla="*/ 300 h 341"/>
                <a:gd name="T6" fmla="*/ 32 w 232"/>
                <a:gd name="T7" fmla="*/ 52 h 341"/>
                <a:gd name="T8" fmla="*/ 19 w 232"/>
                <a:gd name="T9" fmla="*/ 28 h 341"/>
                <a:gd name="T10" fmla="*/ 0 w 232"/>
                <a:gd name="T11" fmla="*/ 20 h 341"/>
                <a:gd name="T12" fmla="*/ 0 w 232"/>
                <a:gd name="T13" fmla="*/ 7 h 341"/>
                <a:gd name="T14" fmla="*/ 75 w 232"/>
                <a:gd name="T15" fmla="*/ 0 h 341"/>
                <a:gd name="T16" fmla="*/ 80 w 232"/>
                <a:gd name="T17" fmla="*/ 3 h 341"/>
                <a:gd name="T18" fmla="*/ 77 w 232"/>
                <a:gd name="T19" fmla="*/ 56 h 341"/>
                <a:gd name="T20" fmla="*/ 77 w 232"/>
                <a:gd name="T21" fmla="*/ 300 h 341"/>
                <a:gd name="T22" fmla="*/ 88 w 232"/>
                <a:gd name="T23" fmla="*/ 323 h 341"/>
                <a:gd name="T24" fmla="*/ 107 w 232"/>
                <a:gd name="T25" fmla="*/ 328 h 341"/>
                <a:gd name="T26" fmla="*/ 107 w 232"/>
                <a:gd name="T27" fmla="*/ 341 h 341"/>
                <a:gd name="T28" fmla="*/ 2 w 232"/>
                <a:gd name="T29" fmla="*/ 341 h 341"/>
                <a:gd name="T30" fmla="*/ 2 w 232"/>
                <a:gd name="T31" fmla="*/ 328 h 341"/>
                <a:gd name="T32" fmla="*/ 84 w 232"/>
                <a:gd name="T33" fmla="*/ 229 h 341"/>
                <a:gd name="T34" fmla="*/ 84 w 232"/>
                <a:gd name="T35" fmla="*/ 222 h 341"/>
                <a:gd name="T36" fmla="*/ 130 w 232"/>
                <a:gd name="T37" fmla="*/ 172 h 341"/>
                <a:gd name="T38" fmla="*/ 155 w 232"/>
                <a:gd name="T39" fmla="*/ 139 h 341"/>
                <a:gd name="T40" fmla="*/ 144 w 232"/>
                <a:gd name="T41" fmla="*/ 129 h 341"/>
                <a:gd name="T42" fmla="*/ 137 w 232"/>
                <a:gd name="T43" fmla="*/ 127 h 341"/>
                <a:gd name="T44" fmla="*/ 137 w 232"/>
                <a:gd name="T45" fmla="*/ 114 h 341"/>
                <a:gd name="T46" fmla="*/ 221 w 232"/>
                <a:gd name="T47" fmla="*/ 114 h 341"/>
                <a:gd name="T48" fmla="*/ 221 w 232"/>
                <a:gd name="T49" fmla="*/ 127 h 341"/>
                <a:gd name="T50" fmla="*/ 207 w 232"/>
                <a:gd name="T51" fmla="*/ 132 h 341"/>
                <a:gd name="T52" fmla="*/ 166 w 232"/>
                <a:gd name="T53" fmla="*/ 159 h 341"/>
                <a:gd name="T54" fmla="*/ 121 w 232"/>
                <a:gd name="T55" fmla="*/ 208 h 341"/>
                <a:gd name="T56" fmla="*/ 205 w 232"/>
                <a:gd name="T57" fmla="*/ 315 h 341"/>
                <a:gd name="T58" fmla="*/ 217 w 232"/>
                <a:gd name="T59" fmla="*/ 323 h 341"/>
                <a:gd name="T60" fmla="*/ 232 w 232"/>
                <a:gd name="T61" fmla="*/ 328 h 341"/>
                <a:gd name="T62" fmla="*/ 232 w 232"/>
                <a:gd name="T63" fmla="*/ 341 h 341"/>
                <a:gd name="T64" fmla="*/ 173 w 232"/>
                <a:gd name="T65" fmla="*/ 341 h 341"/>
                <a:gd name="T66" fmla="*/ 84 w 232"/>
                <a:gd name="T67" fmla="*/ 22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1">
                  <a:moveTo>
                    <a:pt x="2" y="328"/>
                  </a:moveTo>
                  <a:cubicBezTo>
                    <a:pt x="20" y="323"/>
                    <a:pt x="20" y="323"/>
                    <a:pt x="20" y="323"/>
                  </a:cubicBezTo>
                  <a:cubicBezTo>
                    <a:pt x="29" y="321"/>
                    <a:pt x="32" y="317"/>
                    <a:pt x="32" y="30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4"/>
                    <a:pt x="29" y="33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6"/>
                    <a:pt x="77" y="56"/>
                  </a:cubicBezTo>
                  <a:cubicBezTo>
                    <a:pt x="77" y="300"/>
                    <a:pt x="77" y="300"/>
                    <a:pt x="77" y="300"/>
                  </a:cubicBezTo>
                  <a:cubicBezTo>
                    <a:pt x="77" y="319"/>
                    <a:pt x="79" y="321"/>
                    <a:pt x="88" y="323"/>
                  </a:cubicBezTo>
                  <a:cubicBezTo>
                    <a:pt x="107" y="328"/>
                    <a:pt x="107" y="328"/>
                    <a:pt x="107" y="328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2" y="341"/>
                    <a:pt x="2" y="341"/>
                    <a:pt x="2" y="341"/>
                  </a:cubicBezTo>
                  <a:lnTo>
                    <a:pt x="2" y="328"/>
                  </a:lnTo>
                  <a:close/>
                  <a:moveTo>
                    <a:pt x="84" y="229"/>
                  </a:moveTo>
                  <a:cubicBezTo>
                    <a:pt x="84" y="222"/>
                    <a:pt x="84" y="222"/>
                    <a:pt x="84" y="22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49" y="151"/>
                    <a:pt x="155" y="144"/>
                    <a:pt x="155" y="139"/>
                  </a:cubicBezTo>
                  <a:cubicBezTo>
                    <a:pt x="155" y="134"/>
                    <a:pt x="152" y="131"/>
                    <a:pt x="144" y="129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221" y="114"/>
                    <a:pt x="221" y="114"/>
                    <a:pt x="221" y="114"/>
                  </a:cubicBezTo>
                  <a:cubicBezTo>
                    <a:pt x="221" y="127"/>
                    <a:pt x="221" y="127"/>
                    <a:pt x="221" y="127"/>
                  </a:cubicBezTo>
                  <a:cubicBezTo>
                    <a:pt x="207" y="132"/>
                    <a:pt x="207" y="132"/>
                    <a:pt x="207" y="132"/>
                  </a:cubicBezTo>
                  <a:cubicBezTo>
                    <a:pt x="195" y="136"/>
                    <a:pt x="184" y="141"/>
                    <a:pt x="166" y="159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47" y="247"/>
                    <a:pt x="175" y="283"/>
                    <a:pt x="205" y="315"/>
                  </a:cubicBezTo>
                  <a:cubicBezTo>
                    <a:pt x="209" y="320"/>
                    <a:pt x="212" y="322"/>
                    <a:pt x="217" y="323"/>
                  </a:cubicBezTo>
                  <a:cubicBezTo>
                    <a:pt x="232" y="328"/>
                    <a:pt x="232" y="328"/>
                    <a:pt x="232" y="328"/>
                  </a:cubicBezTo>
                  <a:cubicBezTo>
                    <a:pt x="232" y="341"/>
                    <a:pt x="232" y="341"/>
                    <a:pt x="232" y="341"/>
                  </a:cubicBezTo>
                  <a:cubicBezTo>
                    <a:pt x="173" y="341"/>
                    <a:pt x="173" y="341"/>
                    <a:pt x="173" y="341"/>
                  </a:cubicBezTo>
                  <a:cubicBezTo>
                    <a:pt x="138" y="304"/>
                    <a:pt x="113" y="271"/>
                    <a:pt x="84" y="22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2A5987AA-53D1-412F-8D9E-0163B200E4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6550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3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9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3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5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D535FBE7-8036-4AA8-ADBC-1A46A24F49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5313" y="5838825"/>
              <a:ext cx="157163" cy="349250"/>
            </a:xfrm>
            <a:custGeom>
              <a:avLst/>
              <a:gdLst>
                <a:gd name="T0" fmla="*/ 0 w 174"/>
                <a:gd name="T1" fmla="*/ 349 h 382"/>
                <a:gd name="T2" fmla="*/ 25 w 174"/>
                <a:gd name="T3" fmla="*/ 327 h 382"/>
                <a:gd name="T4" fmla="*/ 53 w 174"/>
                <a:gd name="T5" fmla="*/ 353 h 382"/>
                <a:gd name="T6" fmla="*/ 65 w 174"/>
                <a:gd name="T7" fmla="*/ 364 h 382"/>
                <a:gd name="T8" fmla="*/ 90 w 174"/>
                <a:gd name="T9" fmla="*/ 321 h 382"/>
                <a:gd name="T10" fmla="*/ 90 w 174"/>
                <a:gd name="T11" fmla="*/ 44 h 382"/>
                <a:gd name="T12" fmla="*/ 76 w 174"/>
                <a:gd name="T13" fmla="*/ 17 h 382"/>
                <a:gd name="T14" fmla="*/ 55 w 174"/>
                <a:gd name="T15" fmla="*/ 13 h 382"/>
                <a:gd name="T16" fmla="*/ 55 w 174"/>
                <a:gd name="T17" fmla="*/ 0 h 382"/>
                <a:gd name="T18" fmla="*/ 174 w 174"/>
                <a:gd name="T19" fmla="*/ 0 h 382"/>
                <a:gd name="T20" fmla="*/ 174 w 174"/>
                <a:gd name="T21" fmla="*/ 13 h 382"/>
                <a:gd name="T22" fmla="*/ 153 w 174"/>
                <a:gd name="T23" fmla="*/ 17 h 382"/>
                <a:gd name="T24" fmla="*/ 139 w 174"/>
                <a:gd name="T25" fmla="*/ 44 h 382"/>
                <a:gd name="T26" fmla="*/ 139 w 174"/>
                <a:gd name="T27" fmla="*/ 283 h 382"/>
                <a:gd name="T28" fmla="*/ 51 w 174"/>
                <a:gd name="T29" fmla="*/ 382 h 382"/>
                <a:gd name="T30" fmla="*/ 0 w 174"/>
                <a:gd name="T31" fmla="*/ 34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4" h="382">
                  <a:moveTo>
                    <a:pt x="0" y="349"/>
                  </a:moveTo>
                  <a:cubicBezTo>
                    <a:pt x="0" y="337"/>
                    <a:pt x="8" y="327"/>
                    <a:pt x="25" y="327"/>
                  </a:cubicBezTo>
                  <a:cubicBezTo>
                    <a:pt x="43" y="327"/>
                    <a:pt x="48" y="337"/>
                    <a:pt x="53" y="353"/>
                  </a:cubicBezTo>
                  <a:cubicBezTo>
                    <a:pt x="56" y="362"/>
                    <a:pt x="56" y="364"/>
                    <a:pt x="65" y="364"/>
                  </a:cubicBezTo>
                  <a:cubicBezTo>
                    <a:pt x="80" y="364"/>
                    <a:pt x="90" y="353"/>
                    <a:pt x="90" y="321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0" y="22"/>
                    <a:pt x="88" y="20"/>
                    <a:pt x="76" y="17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42" y="20"/>
                    <a:pt x="139" y="22"/>
                    <a:pt x="139" y="44"/>
                  </a:cubicBezTo>
                  <a:cubicBezTo>
                    <a:pt x="139" y="283"/>
                    <a:pt x="139" y="283"/>
                    <a:pt x="139" y="283"/>
                  </a:cubicBezTo>
                  <a:cubicBezTo>
                    <a:pt x="139" y="341"/>
                    <a:pt x="110" y="382"/>
                    <a:pt x="51" y="382"/>
                  </a:cubicBezTo>
                  <a:cubicBezTo>
                    <a:pt x="17" y="382"/>
                    <a:pt x="0" y="368"/>
                    <a:pt x="0" y="34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6E996827-A314-499A-9FE6-A4D9706C43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03588" y="5818188"/>
              <a:ext cx="188913" cy="307975"/>
            </a:xfrm>
            <a:custGeom>
              <a:avLst/>
              <a:gdLst>
                <a:gd name="T0" fmla="*/ 0 w 209"/>
                <a:gd name="T1" fmla="*/ 278 h 337"/>
                <a:gd name="T2" fmla="*/ 79 w 209"/>
                <a:gd name="T3" fmla="*/ 211 h 337"/>
                <a:gd name="T4" fmla="*/ 131 w 209"/>
                <a:gd name="T5" fmla="*/ 199 h 337"/>
                <a:gd name="T6" fmla="*/ 131 w 209"/>
                <a:gd name="T7" fmla="*/ 158 h 337"/>
                <a:gd name="T8" fmla="*/ 88 w 209"/>
                <a:gd name="T9" fmla="*/ 114 h 337"/>
                <a:gd name="T10" fmla="*/ 64 w 209"/>
                <a:gd name="T11" fmla="*/ 132 h 337"/>
                <a:gd name="T12" fmla="*/ 37 w 209"/>
                <a:gd name="T13" fmla="*/ 162 h 337"/>
                <a:gd name="T14" fmla="*/ 13 w 209"/>
                <a:gd name="T15" fmla="*/ 140 h 337"/>
                <a:gd name="T16" fmla="*/ 98 w 209"/>
                <a:gd name="T17" fmla="*/ 97 h 337"/>
                <a:gd name="T18" fmla="*/ 175 w 209"/>
                <a:gd name="T19" fmla="*/ 155 h 337"/>
                <a:gd name="T20" fmla="*/ 175 w 209"/>
                <a:gd name="T21" fmla="*/ 287 h 337"/>
                <a:gd name="T22" fmla="*/ 187 w 209"/>
                <a:gd name="T23" fmla="*/ 310 h 337"/>
                <a:gd name="T24" fmla="*/ 209 w 209"/>
                <a:gd name="T25" fmla="*/ 314 h 337"/>
                <a:gd name="T26" fmla="*/ 209 w 209"/>
                <a:gd name="T27" fmla="*/ 326 h 337"/>
                <a:gd name="T28" fmla="*/ 170 w 209"/>
                <a:gd name="T29" fmla="*/ 337 h 337"/>
                <a:gd name="T30" fmla="*/ 133 w 209"/>
                <a:gd name="T31" fmla="*/ 311 h 337"/>
                <a:gd name="T32" fmla="*/ 130 w 209"/>
                <a:gd name="T33" fmla="*/ 311 h 337"/>
                <a:gd name="T34" fmla="*/ 68 w 209"/>
                <a:gd name="T35" fmla="*/ 337 h 337"/>
                <a:gd name="T36" fmla="*/ 0 w 209"/>
                <a:gd name="T37" fmla="*/ 278 h 337"/>
                <a:gd name="T38" fmla="*/ 25 w 209"/>
                <a:gd name="T39" fmla="*/ 28 h 337"/>
                <a:gd name="T40" fmla="*/ 54 w 209"/>
                <a:gd name="T41" fmla="*/ 0 h 337"/>
                <a:gd name="T42" fmla="*/ 84 w 209"/>
                <a:gd name="T43" fmla="*/ 28 h 337"/>
                <a:gd name="T44" fmla="*/ 54 w 209"/>
                <a:gd name="T45" fmla="*/ 56 h 337"/>
                <a:gd name="T46" fmla="*/ 25 w 209"/>
                <a:gd name="T47" fmla="*/ 28 h 337"/>
                <a:gd name="T48" fmla="*/ 131 w 209"/>
                <a:gd name="T49" fmla="*/ 291 h 337"/>
                <a:gd name="T50" fmla="*/ 131 w 209"/>
                <a:gd name="T51" fmla="*/ 222 h 337"/>
                <a:gd name="T52" fmla="*/ 96 w 209"/>
                <a:gd name="T53" fmla="*/ 226 h 337"/>
                <a:gd name="T54" fmla="*/ 46 w 209"/>
                <a:gd name="T55" fmla="*/ 274 h 337"/>
                <a:gd name="T56" fmla="*/ 88 w 209"/>
                <a:gd name="T57" fmla="*/ 312 h 337"/>
                <a:gd name="T58" fmla="*/ 131 w 209"/>
                <a:gd name="T59" fmla="*/ 291 h 337"/>
                <a:gd name="T60" fmla="*/ 114 w 209"/>
                <a:gd name="T61" fmla="*/ 28 h 337"/>
                <a:gd name="T62" fmla="*/ 144 w 209"/>
                <a:gd name="T63" fmla="*/ 0 h 337"/>
                <a:gd name="T64" fmla="*/ 173 w 209"/>
                <a:gd name="T65" fmla="*/ 28 h 337"/>
                <a:gd name="T66" fmla="*/ 144 w 209"/>
                <a:gd name="T67" fmla="*/ 56 h 337"/>
                <a:gd name="T68" fmla="*/ 114 w 209"/>
                <a:gd name="T6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337">
                  <a:moveTo>
                    <a:pt x="0" y="278"/>
                  </a:moveTo>
                  <a:cubicBezTo>
                    <a:pt x="0" y="241"/>
                    <a:pt x="27" y="223"/>
                    <a:pt x="79" y="211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28"/>
                    <a:pt x="126" y="114"/>
                    <a:pt x="88" y="114"/>
                  </a:cubicBezTo>
                  <a:cubicBezTo>
                    <a:pt x="69" y="114"/>
                    <a:pt x="66" y="119"/>
                    <a:pt x="64" y="132"/>
                  </a:cubicBezTo>
                  <a:cubicBezTo>
                    <a:pt x="62" y="149"/>
                    <a:pt x="57" y="162"/>
                    <a:pt x="37" y="162"/>
                  </a:cubicBezTo>
                  <a:cubicBezTo>
                    <a:pt x="19" y="162"/>
                    <a:pt x="13" y="151"/>
                    <a:pt x="13" y="140"/>
                  </a:cubicBezTo>
                  <a:cubicBezTo>
                    <a:pt x="13" y="110"/>
                    <a:pt x="60" y="97"/>
                    <a:pt x="98" y="97"/>
                  </a:cubicBezTo>
                  <a:cubicBezTo>
                    <a:pt x="151" y="97"/>
                    <a:pt x="175" y="117"/>
                    <a:pt x="175" y="155"/>
                  </a:cubicBezTo>
                  <a:cubicBezTo>
                    <a:pt x="175" y="287"/>
                    <a:pt x="175" y="287"/>
                    <a:pt x="175" y="287"/>
                  </a:cubicBezTo>
                  <a:cubicBezTo>
                    <a:pt x="175" y="298"/>
                    <a:pt x="179" y="305"/>
                    <a:pt x="187" y="310"/>
                  </a:cubicBezTo>
                  <a:cubicBezTo>
                    <a:pt x="192" y="313"/>
                    <a:pt x="200" y="313"/>
                    <a:pt x="209" y="314"/>
                  </a:cubicBezTo>
                  <a:cubicBezTo>
                    <a:pt x="209" y="326"/>
                    <a:pt x="209" y="326"/>
                    <a:pt x="209" y="326"/>
                  </a:cubicBezTo>
                  <a:cubicBezTo>
                    <a:pt x="202" y="331"/>
                    <a:pt x="186" y="337"/>
                    <a:pt x="170" y="337"/>
                  </a:cubicBezTo>
                  <a:cubicBezTo>
                    <a:pt x="147" y="337"/>
                    <a:pt x="135" y="326"/>
                    <a:pt x="133" y="311"/>
                  </a:cubicBezTo>
                  <a:cubicBezTo>
                    <a:pt x="130" y="311"/>
                    <a:pt x="130" y="311"/>
                    <a:pt x="130" y="311"/>
                  </a:cubicBezTo>
                  <a:cubicBezTo>
                    <a:pt x="120" y="326"/>
                    <a:pt x="95" y="337"/>
                    <a:pt x="68" y="337"/>
                  </a:cubicBezTo>
                  <a:cubicBezTo>
                    <a:pt x="27" y="337"/>
                    <a:pt x="0" y="316"/>
                    <a:pt x="0" y="278"/>
                  </a:cubicBezTo>
                  <a:moveTo>
                    <a:pt x="25" y="28"/>
                  </a:moveTo>
                  <a:cubicBezTo>
                    <a:pt x="25" y="13"/>
                    <a:pt x="38" y="0"/>
                    <a:pt x="54" y="0"/>
                  </a:cubicBezTo>
                  <a:cubicBezTo>
                    <a:pt x="70" y="0"/>
                    <a:pt x="84" y="13"/>
                    <a:pt x="84" y="28"/>
                  </a:cubicBezTo>
                  <a:cubicBezTo>
                    <a:pt x="84" y="43"/>
                    <a:pt x="70" y="56"/>
                    <a:pt x="54" y="56"/>
                  </a:cubicBezTo>
                  <a:cubicBezTo>
                    <a:pt x="38" y="56"/>
                    <a:pt x="25" y="43"/>
                    <a:pt x="25" y="28"/>
                  </a:cubicBezTo>
                  <a:moveTo>
                    <a:pt x="131" y="291"/>
                  </a:moveTo>
                  <a:cubicBezTo>
                    <a:pt x="131" y="222"/>
                    <a:pt x="131" y="222"/>
                    <a:pt x="131" y="222"/>
                  </a:cubicBezTo>
                  <a:cubicBezTo>
                    <a:pt x="96" y="226"/>
                    <a:pt x="96" y="226"/>
                    <a:pt x="96" y="226"/>
                  </a:cubicBezTo>
                  <a:cubicBezTo>
                    <a:pt x="64" y="229"/>
                    <a:pt x="46" y="241"/>
                    <a:pt x="46" y="274"/>
                  </a:cubicBezTo>
                  <a:cubicBezTo>
                    <a:pt x="46" y="300"/>
                    <a:pt x="62" y="312"/>
                    <a:pt x="88" y="312"/>
                  </a:cubicBezTo>
                  <a:cubicBezTo>
                    <a:pt x="109" y="312"/>
                    <a:pt x="125" y="302"/>
                    <a:pt x="131" y="291"/>
                  </a:cubicBezTo>
                  <a:moveTo>
                    <a:pt x="114" y="28"/>
                  </a:moveTo>
                  <a:cubicBezTo>
                    <a:pt x="114" y="13"/>
                    <a:pt x="127" y="0"/>
                    <a:pt x="144" y="0"/>
                  </a:cubicBezTo>
                  <a:cubicBezTo>
                    <a:pt x="160" y="0"/>
                    <a:pt x="173" y="13"/>
                    <a:pt x="173" y="28"/>
                  </a:cubicBezTo>
                  <a:cubicBezTo>
                    <a:pt x="173" y="43"/>
                    <a:pt x="160" y="56"/>
                    <a:pt x="144" y="56"/>
                  </a:cubicBezTo>
                  <a:cubicBezTo>
                    <a:pt x="127" y="56"/>
                    <a:pt x="114" y="43"/>
                    <a:pt x="114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E5FB27CB-5133-498F-BB11-ECFDA82D00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94088" y="5892800"/>
              <a:ext cx="212725" cy="319088"/>
            </a:xfrm>
            <a:custGeom>
              <a:avLst/>
              <a:gdLst>
                <a:gd name="T0" fmla="*/ 0 w 234"/>
                <a:gd name="T1" fmla="*/ 296 h 349"/>
                <a:gd name="T2" fmla="*/ 52 w 234"/>
                <a:gd name="T3" fmla="*/ 243 h 349"/>
                <a:gd name="T4" fmla="*/ 52 w 234"/>
                <a:gd name="T5" fmla="*/ 241 h 349"/>
                <a:gd name="T6" fmla="*/ 22 w 234"/>
                <a:gd name="T7" fmla="*/ 204 h 349"/>
                <a:gd name="T8" fmla="*/ 56 w 234"/>
                <a:gd name="T9" fmla="*/ 154 h 349"/>
                <a:gd name="T10" fmla="*/ 56 w 234"/>
                <a:gd name="T11" fmla="*/ 152 h 349"/>
                <a:gd name="T12" fmla="*/ 18 w 234"/>
                <a:gd name="T13" fmla="*/ 93 h 349"/>
                <a:gd name="T14" fmla="*/ 107 w 234"/>
                <a:gd name="T15" fmla="*/ 15 h 349"/>
                <a:gd name="T16" fmla="*/ 154 w 234"/>
                <a:gd name="T17" fmla="*/ 24 h 349"/>
                <a:gd name="T18" fmla="*/ 210 w 234"/>
                <a:gd name="T19" fmla="*/ 0 h 349"/>
                <a:gd name="T20" fmla="*/ 234 w 234"/>
                <a:gd name="T21" fmla="*/ 21 h 349"/>
                <a:gd name="T22" fmla="*/ 215 w 234"/>
                <a:gd name="T23" fmla="*/ 43 h 349"/>
                <a:gd name="T24" fmla="*/ 195 w 234"/>
                <a:gd name="T25" fmla="*/ 30 h 349"/>
                <a:gd name="T26" fmla="*/ 165 w 234"/>
                <a:gd name="T27" fmla="*/ 35 h 349"/>
                <a:gd name="T28" fmla="*/ 165 w 234"/>
                <a:gd name="T29" fmla="*/ 36 h 349"/>
                <a:gd name="T30" fmla="*/ 195 w 234"/>
                <a:gd name="T31" fmla="*/ 89 h 349"/>
                <a:gd name="T32" fmla="*/ 107 w 234"/>
                <a:gd name="T33" fmla="*/ 165 h 349"/>
                <a:gd name="T34" fmla="*/ 72 w 234"/>
                <a:gd name="T35" fmla="*/ 158 h 349"/>
                <a:gd name="T36" fmla="*/ 56 w 234"/>
                <a:gd name="T37" fmla="*/ 183 h 349"/>
                <a:gd name="T38" fmla="*/ 84 w 234"/>
                <a:gd name="T39" fmla="*/ 203 h 349"/>
                <a:gd name="T40" fmla="*/ 155 w 234"/>
                <a:gd name="T41" fmla="*/ 203 h 349"/>
                <a:gd name="T42" fmla="*/ 220 w 234"/>
                <a:gd name="T43" fmla="*/ 260 h 349"/>
                <a:gd name="T44" fmla="*/ 97 w 234"/>
                <a:gd name="T45" fmla="*/ 349 h 349"/>
                <a:gd name="T46" fmla="*/ 0 w 234"/>
                <a:gd name="T47" fmla="*/ 296 h 349"/>
                <a:gd name="T48" fmla="*/ 186 w 234"/>
                <a:gd name="T49" fmla="*/ 278 h 349"/>
                <a:gd name="T50" fmla="*/ 146 w 234"/>
                <a:gd name="T51" fmla="*/ 244 h 349"/>
                <a:gd name="T52" fmla="*/ 78 w 234"/>
                <a:gd name="T53" fmla="*/ 244 h 349"/>
                <a:gd name="T54" fmla="*/ 42 w 234"/>
                <a:gd name="T55" fmla="*/ 289 h 349"/>
                <a:gd name="T56" fmla="*/ 105 w 234"/>
                <a:gd name="T57" fmla="*/ 331 h 349"/>
                <a:gd name="T58" fmla="*/ 186 w 234"/>
                <a:gd name="T59" fmla="*/ 278 h 349"/>
                <a:gd name="T60" fmla="*/ 150 w 234"/>
                <a:gd name="T61" fmla="*/ 94 h 349"/>
                <a:gd name="T62" fmla="*/ 107 w 234"/>
                <a:gd name="T63" fmla="*/ 33 h 349"/>
                <a:gd name="T64" fmla="*/ 64 w 234"/>
                <a:gd name="T65" fmla="*/ 88 h 349"/>
                <a:gd name="T66" fmla="*/ 107 w 234"/>
                <a:gd name="T67" fmla="*/ 147 h 349"/>
                <a:gd name="T68" fmla="*/ 150 w 234"/>
                <a:gd name="T69" fmla="*/ 9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349">
                  <a:moveTo>
                    <a:pt x="0" y="296"/>
                  </a:moveTo>
                  <a:cubicBezTo>
                    <a:pt x="0" y="274"/>
                    <a:pt x="20" y="254"/>
                    <a:pt x="52" y="243"/>
                  </a:cubicBezTo>
                  <a:cubicBezTo>
                    <a:pt x="52" y="241"/>
                    <a:pt x="52" y="241"/>
                    <a:pt x="52" y="241"/>
                  </a:cubicBezTo>
                  <a:cubicBezTo>
                    <a:pt x="37" y="236"/>
                    <a:pt x="22" y="225"/>
                    <a:pt x="22" y="204"/>
                  </a:cubicBezTo>
                  <a:cubicBezTo>
                    <a:pt x="22" y="180"/>
                    <a:pt x="41" y="164"/>
                    <a:pt x="56" y="154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38" y="144"/>
                    <a:pt x="18" y="121"/>
                    <a:pt x="18" y="93"/>
                  </a:cubicBezTo>
                  <a:cubicBezTo>
                    <a:pt x="18" y="40"/>
                    <a:pt x="64" y="15"/>
                    <a:pt x="107" y="15"/>
                  </a:cubicBezTo>
                  <a:cubicBezTo>
                    <a:pt x="124" y="15"/>
                    <a:pt x="138" y="18"/>
                    <a:pt x="154" y="24"/>
                  </a:cubicBezTo>
                  <a:cubicBezTo>
                    <a:pt x="170" y="11"/>
                    <a:pt x="190" y="0"/>
                    <a:pt x="210" y="0"/>
                  </a:cubicBezTo>
                  <a:cubicBezTo>
                    <a:pt x="224" y="0"/>
                    <a:pt x="234" y="7"/>
                    <a:pt x="234" y="21"/>
                  </a:cubicBezTo>
                  <a:cubicBezTo>
                    <a:pt x="234" y="32"/>
                    <a:pt x="228" y="43"/>
                    <a:pt x="215" y="43"/>
                  </a:cubicBezTo>
                  <a:cubicBezTo>
                    <a:pt x="204" y="43"/>
                    <a:pt x="199" y="38"/>
                    <a:pt x="195" y="30"/>
                  </a:cubicBezTo>
                  <a:cubicBezTo>
                    <a:pt x="193" y="23"/>
                    <a:pt x="177" y="28"/>
                    <a:pt x="165" y="35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83" y="47"/>
                    <a:pt x="195" y="64"/>
                    <a:pt x="195" y="89"/>
                  </a:cubicBezTo>
                  <a:cubicBezTo>
                    <a:pt x="195" y="142"/>
                    <a:pt x="149" y="165"/>
                    <a:pt x="107" y="165"/>
                  </a:cubicBezTo>
                  <a:cubicBezTo>
                    <a:pt x="92" y="165"/>
                    <a:pt x="83" y="163"/>
                    <a:pt x="72" y="158"/>
                  </a:cubicBezTo>
                  <a:cubicBezTo>
                    <a:pt x="65" y="163"/>
                    <a:pt x="56" y="172"/>
                    <a:pt x="56" y="183"/>
                  </a:cubicBezTo>
                  <a:cubicBezTo>
                    <a:pt x="56" y="194"/>
                    <a:pt x="65" y="203"/>
                    <a:pt x="84" y="203"/>
                  </a:cubicBezTo>
                  <a:cubicBezTo>
                    <a:pt x="155" y="203"/>
                    <a:pt x="155" y="203"/>
                    <a:pt x="155" y="203"/>
                  </a:cubicBezTo>
                  <a:cubicBezTo>
                    <a:pt x="193" y="203"/>
                    <a:pt x="220" y="216"/>
                    <a:pt x="220" y="260"/>
                  </a:cubicBezTo>
                  <a:cubicBezTo>
                    <a:pt x="220" y="295"/>
                    <a:pt x="190" y="349"/>
                    <a:pt x="97" y="349"/>
                  </a:cubicBezTo>
                  <a:cubicBezTo>
                    <a:pt x="37" y="349"/>
                    <a:pt x="0" y="327"/>
                    <a:pt x="0" y="296"/>
                  </a:cubicBezTo>
                  <a:moveTo>
                    <a:pt x="186" y="278"/>
                  </a:moveTo>
                  <a:cubicBezTo>
                    <a:pt x="186" y="258"/>
                    <a:pt x="178" y="244"/>
                    <a:pt x="146" y="244"/>
                  </a:cubicBezTo>
                  <a:cubicBezTo>
                    <a:pt x="78" y="244"/>
                    <a:pt x="78" y="244"/>
                    <a:pt x="78" y="244"/>
                  </a:cubicBezTo>
                  <a:cubicBezTo>
                    <a:pt x="63" y="248"/>
                    <a:pt x="42" y="265"/>
                    <a:pt x="42" y="289"/>
                  </a:cubicBezTo>
                  <a:cubicBezTo>
                    <a:pt x="42" y="316"/>
                    <a:pt x="62" y="331"/>
                    <a:pt x="105" y="331"/>
                  </a:cubicBezTo>
                  <a:cubicBezTo>
                    <a:pt x="149" y="331"/>
                    <a:pt x="186" y="308"/>
                    <a:pt x="186" y="278"/>
                  </a:cubicBezTo>
                  <a:moveTo>
                    <a:pt x="150" y="94"/>
                  </a:moveTo>
                  <a:cubicBezTo>
                    <a:pt x="150" y="51"/>
                    <a:pt x="135" y="33"/>
                    <a:pt x="107" y="33"/>
                  </a:cubicBezTo>
                  <a:cubicBezTo>
                    <a:pt x="79" y="33"/>
                    <a:pt x="64" y="49"/>
                    <a:pt x="64" y="88"/>
                  </a:cubicBezTo>
                  <a:cubicBezTo>
                    <a:pt x="64" y="131"/>
                    <a:pt x="79" y="147"/>
                    <a:pt x="107" y="147"/>
                  </a:cubicBezTo>
                  <a:cubicBezTo>
                    <a:pt x="135" y="147"/>
                    <a:pt x="150" y="133"/>
                    <a:pt x="150" y="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C27558FE-9AF0-4FDA-A45E-3AD01B83BC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13163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2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8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2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4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AFBFF190-2045-423A-A77A-2B38DA1935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2713" y="5907088"/>
              <a:ext cx="155575" cy="214313"/>
            </a:xfrm>
            <a:custGeom>
              <a:avLst/>
              <a:gdLst>
                <a:gd name="T0" fmla="*/ 0 w 170"/>
                <a:gd name="T1" fmla="*/ 221 h 234"/>
                <a:gd name="T2" fmla="*/ 18 w 170"/>
                <a:gd name="T3" fmla="*/ 216 h 234"/>
                <a:gd name="T4" fmla="*/ 30 w 170"/>
                <a:gd name="T5" fmla="*/ 193 h 234"/>
                <a:gd name="T6" fmla="*/ 30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0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4 w 170"/>
                <a:gd name="T21" fmla="*/ 30 h 234"/>
                <a:gd name="T22" fmla="*/ 140 w 170"/>
                <a:gd name="T23" fmla="*/ 0 h 234"/>
                <a:gd name="T24" fmla="*/ 170 w 170"/>
                <a:gd name="T25" fmla="*/ 27 h 234"/>
                <a:gd name="T26" fmla="*/ 145 w 170"/>
                <a:gd name="T27" fmla="*/ 52 h 234"/>
                <a:gd name="T28" fmla="*/ 120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6 w 170"/>
                <a:gd name="T37" fmla="*/ 216 h 234"/>
                <a:gd name="T38" fmla="*/ 109 w 170"/>
                <a:gd name="T39" fmla="*/ 221 h 234"/>
                <a:gd name="T40" fmla="*/ 109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8" y="216"/>
                    <a:pt x="18" y="216"/>
                    <a:pt x="18" y="216"/>
                  </a:cubicBezTo>
                  <a:cubicBezTo>
                    <a:pt x="27" y="214"/>
                    <a:pt x="30" y="210"/>
                    <a:pt x="30" y="193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90" y="15"/>
                    <a:pt x="118" y="0"/>
                    <a:pt x="140" y="0"/>
                  </a:cubicBezTo>
                  <a:cubicBezTo>
                    <a:pt x="158" y="0"/>
                    <a:pt x="170" y="10"/>
                    <a:pt x="170" y="27"/>
                  </a:cubicBezTo>
                  <a:cubicBezTo>
                    <a:pt x="170" y="43"/>
                    <a:pt x="158" y="52"/>
                    <a:pt x="145" y="52"/>
                  </a:cubicBezTo>
                  <a:cubicBezTo>
                    <a:pt x="129" y="52"/>
                    <a:pt x="124" y="47"/>
                    <a:pt x="120" y="38"/>
                  </a:cubicBezTo>
                  <a:cubicBezTo>
                    <a:pt x="117" y="31"/>
                    <a:pt x="114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6" y="216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1AB2ABDD-BCDF-4D55-8F09-6D909A6185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894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6 w 201"/>
                <a:gd name="T11" fmla="*/ 192 h 240"/>
                <a:gd name="T12" fmla="*/ 196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7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7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6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79" y="200"/>
                    <a:pt x="196" y="192"/>
                  </a:cubicBezTo>
                  <a:cubicBezTo>
                    <a:pt x="196" y="210"/>
                    <a:pt x="196" y="210"/>
                    <a:pt x="196" y="210"/>
                  </a:cubicBezTo>
                  <a:cubicBezTo>
                    <a:pt x="184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7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2" y="19"/>
                    <a:pt x="108" y="19"/>
                  </a:cubicBezTo>
                  <a:cubicBezTo>
                    <a:pt x="75" y="19"/>
                    <a:pt x="51" y="42"/>
                    <a:pt x="47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70E3396D-04C1-4687-8E28-0012A09E47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1013" y="5808663"/>
              <a:ext cx="157163" cy="312738"/>
            </a:xfrm>
            <a:custGeom>
              <a:avLst/>
              <a:gdLst>
                <a:gd name="T0" fmla="*/ 1 w 173"/>
                <a:gd name="T1" fmla="*/ 329 h 342"/>
                <a:gd name="T2" fmla="*/ 19 w 173"/>
                <a:gd name="T3" fmla="*/ 324 h 342"/>
                <a:gd name="T4" fmla="*/ 31 w 173"/>
                <a:gd name="T5" fmla="*/ 301 h 342"/>
                <a:gd name="T6" fmla="*/ 31 w 173"/>
                <a:gd name="T7" fmla="*/ 139 h 342"/>
                <a:gd name="T8" fmla="*/ 0 w 173"/>
                <a:gd name="T9" fmla="*/ 139 h 342"/>
                <a:gd name="T10" fmla="*/ 0 w 173"/>
                <a:gd name="T11" fmla="*/ 125 h 342"/>
                <a:gd name="T12" fmla="*/ 31 w 173"/>
                <a:gd name="T13" fmla="*/ 115 h 342"/>
                <a:gd name="T14" fmla="*/ 31 w 173"/>
                <a:gd name="T15" fmla="*/ 90 h 342"/>
                <a:gd name="T16" fmla="*/ 131 w 173"/>
                <a:gd name="T17" fmla="*/ 0 h 342"/>
                <a:gd name="T18" fmla="*/ 173 w 173"/>
                <a:gd name="T19" fmla="*/ 28 h 342"/>
                <a:gd name="T20" fmla="*/ 151 w 173"/>
                <a:gd name="T21" fmla="*/ 50 h 342"/>
                <a:gd name="T22" fmla="*/ 123 w 173"/>
                <a:gd name="T23" fmla="*/ 28 h 342"/>
                <a:gd name="T24" fmla="*/ 114 w 173"/>
                <a:gd name="T25" fmla="*/ 17 h 342"/>
                <a:gd name="T26" fmla="*/ 76 w 173"/>
                <a:gd name="T27" fmla="*/ 67 h 342"/>
                <a:gd name="T28" fmla="*/ 76 w 173"/>
                <a:gd name="T29" fmla="*/ 115 h 342"/>
                <a:gd name="T30" fmla="*/ 128 w 173"/>
                <a:gd name="T31" fmla="*/ 115 h 342"/>
                <a:gd name="T32" fmla="*/ 121 w 173"/>
                <a:gd name="T33" fmla="*/ 139 h 342"/>
                <a:gd name="T34" fmla="*/ 76 w 173"/>
                <a:gd name="T35" fmla="*/ 139 h 342"/>
                <a:gd name="T36" fmla="*/ 76 w 173"/>
                <a:gd name="T37" fmla="*/ 299 h 342"/>
                <a:gd name="T38" fmla="*/ 88 w 173"/>
                <a:gd name="T39" fmla="*/ 324 h 342"/>
                <a:gd name="T40" fmla="*/ 112 w 173"/>
                <a:gd name="T41" fmla="*/ 329 h 342"/>
                <a:gd name="T42" fmla="*/ 112 w 173"/>
                <a:gd name="T43" fmla="*/ 342 h 342"/>
                <a:gd name="T44" fmla="*/ 1 w 173"/>
                <a:gd name="T45" fmla="*/ 342 h 342"/>
                <a:gd name="T46" fmla="*/ 1 w 173"/>
                <a:gd name="T47" fmla="*/ 32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3" h="342">
                  <a:moveTo>
                    <a:pt x="1" y="329"/>
                  </a:moveTo>
                  <a:cubicBezTo>
                    <a:pt x="19" y="324"/>
                    <a:pt x="19" y="324"/>
                    <a:pt x="19" y="324"/>
                  </a:cubicBezTo>
                  <a:cubicBezTo>
                    <a:pt x="28" y="322"/>
                    <a:pt x="31" y="318"/>
                    <a:pt x="31" y="301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1" y="35"/>
                    <a:pt x="73" y="0"/>
                    <a:pt x="131" y="0"/>
                  </a:cubicBezTo>
                  <a:cubicBezTo>
                    <a:pt x="160" y="0"/>
                    <a:pt x="173" y="11"/>
                    <a:pt x="173" y="28"/>
                  </a:cubicBezTo>
                  <a:cubicBezTo>
                    <a:pt x="173" y="38"/>
                    <a:pt x="165" y="50"/>
                    <a:pt x="151" y="50"/>
                  </a:cubicBezTo>
                  <a:cubicBezTo>
                    <a:pt x="134" y="50"/>
                    <a:pt x="125" y="41"/>
                    <a:pt x="123" y="28"/>
                  </a:cubicBezTo>
                  <a:cubicBezTo>
                    <a:pt x="122" y="19"/>
                    <a:pt x="121" y="17"/>
                    <a:pt x="114" y="17"/>
                  </a:cubicBezTo>
                  <a:cubicBezTo>
                    <a:pt x="97" y="17"/>
                    <a:pt x="76" y="29"/>
                    <a:pt x="76" y="67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320"/>
                    <a:pt x="78" y="322"/>
                    <a:pt x="88" y="324"/>
                  </a:cubicBezTo>
                  <a:cubicBezTo>
                    <a:pt x="112" y="329"/>
                    <a:pt x="112" y="329"/>
                    <a:pt x="112" y="329"/>
                  </a:cubicBezTo>
                  <a:cubicBezTo>
                    <a:pt x="112" y="342"/>
                    <a:pt x="112" y="342"/>
                    <a:pt x="112" y="342"/>
                  </a:cubicBezTo>
                  <a:cubicBezTo>
                    <a:pt x="1" y="342"/>
                    <a:pt x="1" y="342"/>
                    <a:pt x="1" y="342"/>
                  </a:cubicBezTo>
                  <a:lnTo>
                    <a:pt x="1" y="3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94993D42-1CF3-4C5D-A320-1BAFC8A6AB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30713" y="5818188"/>
              <a:ext cx="204788" cy="307975"/>
            </a:xfrm>
            <a:custGeom>
              <a:avLst/>
              <a:gdLst>
                <a:gd name="T0" fmla="*/ 0 w 226"/>
                <a:gd name="T1" fmla="*/ 218 h 337"/>
                <a:gd name="T2" fmla="*/ 113 w 226"/>
                <a:gd name="T3" fmla="*/ 97 h 337"/>
                <a:gd name="T4" fmla="*/ 226 w 226"/>
                <a:gd name="T5" fmla="*/ 215 h 337"/>
                <a:gd name="T6" fmla="*/ 113 w 226"/>
                <a:gd name="T7" fmla="*/ 337 h 337"/>
                <a:gd name="T8" fmla="*/ 0 w 226"/>
                <a:gd name="T9" fmla="*/ 218 h 337"/>
                <a:gd name="T10" fmla="*/ 39 w 226"/>
                <a:gd name="T11" fmla="*/ 28 h 337"/>
                <a:gd name="T12" fmla="*/ 68 w 226"/>
                <a:gd name="T13" fmla="*/ 0 h 337"/>
                <a:gd name="T14" fmla="*/ 98 w 226"/>
                <a:gd name="T15" fmla="*/ 28 h 337"/>
                <a:gd name="T16" fmla="*/ 68 w 226"/>
                <a:gd name="T17" fmla="*/ 56 h 337"/>
                <a:gd name="T18" fmla="*/ 39 w 226"/>
                <a:gd name="T19" fmla="*/ 28 h 337"/>
                <a:gd name="T20" fmla="*/ 177 w 226"/>
                <a:gd name="T21" fmla="*/ 221 h 337"/>
                <a:gd name="T22" fmla="*/ 112 w 226"/>
                <a:gd name="T23" fmla="*/ 116 h 337"/>
                <a:gd name="T24" fmla="*/ 50 w 226"/>
                <a:gd name="T25" fmla="*/ 211 h 337"/>
                <a:gd name="T26" fmla="*/ 115 w 226"/>
                <a:gd name="T27" fmla="*/ 318 h 337"/>
                <a:gd name="T28" fmla="*/ 177 w 226"/>
                <a:gd name="T29" fmla="*/ 221 h 337"/>
                <a:gd name="T30" fmla="*/ 129 w 226"/>
                <a:gd name="T31" fmla="*/ 28 h 337"/>
                <a:gd name="T32" fmla="*/ 158 w 226"/>
                <a:gd name="T33" fmla="*/ 0 h 337"/>
                <a:gd name="T34" fmla="*/ 187 w 226"/>
                <a:gd name="T35" fmla="*/ 28 h 337"/>
                <a:gd name="T36" fmla="*/ 158 w 226"/>
                <a:gd name="T37" fmla="*/ 56 h 337"/>
                <a:gd name="T38" fmla="*/ 129 w 226"/>
                <a:gd name="T3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6" h="337">
                  <a:moveTo>
                    <a:pt x="0" y="218"/>
                  </a:moveTo>
                  <a:cubicBezTo>
                    <a:pt x="0" y="139"/>
                    <a:pt x="55" y="97"/>
                    <a:pt x="113" y="97"/>
                  </a:cubicBezTo>
                  <a:cubicBezTo>
                    <a:pt x="177" y="97"/>
                    <a:pt x="226" y="136"/>
                    <a:pt x="226" y="215"/>
                  </a:cubicBezTo>
                  <a:cubicBezTo>
                    <a:pt x="226" y="293"/>
                    <a:pt x="171" y="337"/>
                    <a:pt x="113" y="337"/>
                  </a:cubicBezTo>
                  <a:cubicBezTo>
                    <a:pt x="50" y="337"/>
                    <a:pt x="0" y="297"/>
                    <a:pt x="0" y="218"/>
                  </a:cubicBezTo>
                  <a:moveTo>
                    <a:pt x="39" y="28"/>
                  </a:moveTo>
                  <a:cubicBezTo>
                    <a:pt x="39" y="13"/>
                    <a:pt x="52" y="0"/>
                    <a:pt x="68" y="0"/>
                  </a:cubicBezTo>
                  <a:cubicBezTo>
                    <a:pt x="84" y="0"/>
                    <a:pt x="98" y="13"/>
                    <a:pt x="98" y="28"/>
                  </a:cubicBezTo>
                  <a:cubicBezTo>
                    <a:pt x="98" y="43"/>
                    <a:pt x="84" y="56"/>
                    <a:pt x="68" y="56"/>
                  </a:cubicBezTo>
                  <a:cubicBezTo>
                    <a:pt x="52" y="56"/>
                    <a:pt x="39" y="43"/>
                    <a:pt x="39" y="28"/>
                  </a:cubicBezTo>
                  <a:moveTo>
                    <a:pt x="177" y="221"/>
                  </a:moveTo>
                  <a:cubicBezTo>
                    <a:pt x="177" y="145"/>
                    <a:pt x="155" y="116"/>
                    <a:pt x="112" y="116"/>
                  </a:cubicBezTo>
                  <a:cubicBezTo>
                    <a:pt x="71" y="116"/>
                    <a:pt x="50" y="144"/>
                    <a:pt x="50" y="211"/>
                  </a:cubicBezTo>
                  <a:cubicBezTo>
                    <a:pt x="50" y="287"/>
                    <a:pt x="71" y="318"/>
                    <a:pt x="115" y="318"/>
                  </a:cubicBezTo>
                  <a:cubicBezTo>
                    <a:pt x="155" y="318"/>
                    <a:pt x="177" y="288"/>
                    <a:pt x="177" y="221"/>
                  </a:cubicBezTo>
                  <a:moveTo>
                    <a:pt x="129" y="28"/>
                  </a:moveTo>
                  <a:cubicBezTo>
                    <a:pt x="129" y="13"/>
                    <a:pt x="142" y="0"/>
                    <a:pt x="158" y="0"/>
                  </a:cubicBezTo>
                  <a:cubicBezTo>
                    <a:pt x="174" y="0"/>
                    <a:pt x="187" y="13"/>
                    <a:pt x="187" y="28"/>
                  </a:cubicBezTo>
                  <a:cubicBezTo>
                    <a:pt x="187" y="43"/>
                    <a:pt x="174" y="56"/>
                    <a:pt x="158" y="56"/>
                  </a:cubicBezTo>
                  <a:cubicBezTo>
                    <a:pt x="142" y="56"/>
                    <a:pt x="129" y="43"/>
                    <a:pt x="129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CF5AC0DA-8E61-4189-8265-FACEEFC23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52963" y="5907088"/>
              <a:ext cx="153988" cy="214313"/>
            </a:xfrm>
            <a:custGeom>
              <a:avLst/>
              <a:gdLst>
                <a:gd name="T0" fmla="*/ 0 w 170"/>
                <a:gd name="T1" fmla="*/ 221 h 234"/>
                <a:gd name="T2" fmla="*/ 19 w 170"/>
                <a:gd name="T3" fmla="*/ 216 h 234"/>
                <a:gd name="T4" fmla="*/ 31 w 170"/>
                <a:gd name="T5" fmla="*/ 193 h 234"/>
                <a:gd name="T6" fmla="*/ 31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1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5 w 170"/>
                <a:gd name="T21" fmla="*/ 30 h 234"/>
                <a:gd name="T22" fmla="*/ 141 w 170"/>
                <a:gd name="T23" fmla="*/ 0 h 234"/>
                <a:gd name="T24" fmla="*/ 170 w 170"/>
                <a:gd name="T25" fmla="*/ 27 h 234"/>
                <a:gd name="T26" fmla="*/ 146 w 170"/>
                <a:gd name="T27" fmla="*/ 52 h 234"/>
                <a:gd name="T28" fmla="*/ 121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7 w 170"/>
                <a:gd name="T37" fmla="*/ 216 h 234"/>
                <a:gd name="T38" fmla="*/ 110 w 170"/>
                <a:gd name="T39" fmla="*/ 221 h 234"/>
                <a:gd name="T40" fmla="*/ 110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91" y="15"/>
                    <a:pt x="118" y="0"/>
                    <a:pt x="141" y="0"/>
                  </a:cubicBezTo>
                  <a:cubicBezTo>
                    <a:pt x="159" y="0"/>
                    <a:pt x="170" y="10"/>
                    <a:pt x="170" y="27"/>
                  </a:cubicBezTo>
                  <a:cubicBezTo>
                    <a:pt x="170" y="43"/>
                    <a:pt x="159" y="52"/>
                    <a:pt x="146" y="52"/>
                  </a:cubicBezTo>
                  <a:cubicBezTo>
                    <a:pt x="129" y="52"/>
                    <a:pt x="125" y="47"/>
                    <a:pt x="121" y="38"/>
                  </a:cubicBezTo>
                  <a:cubicBezTo>
                    <a:pt x="118" y="31"/>
                    <a:pt x="115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10" y="221"/>
                    <a:pt x="110" y="221"/>
                    <a:pt x="110" y="221"/>
                  </a:cubicBezTo>
                  <a:cubicBezTo>
                    <a:pt x="110" y="234"/>
                    <a:pt x="110" y="234"/>
                    <a:pt x="110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38DFB056-3B95-47A0-8F8E-4DCDE25A6F1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06950" y="5808663"/>
              <a:ext cx="222250" cy="317500"/>
            </a:xfrm>
            <a:custGeom>
              <a:avLst/>
              <a:gdLst>
                <a:gd name="T0" fmla="*/ 33 w 245"/>
                <a:gd name="T1" fmla="*/ 330 h 347"/>
                <a:gd name="T2" fmla="*/ 33 w 245"/>
                <a:gd name="T3" fmla="*/ 52 h 347"/>
                <a:gd name="T4" fmla="*/ 20 w 245"/>
                <a:gd name="T5" fmla="*/ 28 h 347"/>
                <a:gd name="T6" fmla="*/ 0 w 245"/>
                <a:gd name="T7" fmla="*/ 20 h 347"/>
                <a:gd name="T8" fmla="*/ 0 w 245"/>
                <a:gd name="T9" fmla="*/ 7 h 347"/>
                <a:gd name="T10" fmla="*/ 76 w 245"/>
                <a:gd name="T11" fmla="*/ 0 h 347"/>
                <a:gd name="T12" fmla="*/ 80 w 245"/>
                <a:gd name="T13" fmla="*/ 3 h 347"/>
                <a:gd name="T14" fmla="*/ 77 w 245"/>
                <a:gd name="T15" fmla="*/ 56 h 347"/>
                <a:gd name="T16" fmla="*/ 77 w 245"/>
                <a:gd name="T17" fmla="*/ 96 h 347"/>
                <a:gd name="T18" fmla="*/ 75 w 245"/>
                <a:gd name="T19" fmla="*/ 134 h 347"/>
                <a:gd name="T20" fmla="*/ 77 w 245"/>
                <a:gd name="T21" fmla="*/ 134 h 347"/>
                <a:gd name="T22" fmla="*/ 155 w 245"/>
                <a:gd name="T23" fmla="*/ 107 h 347"/>
                <a:gd name="T24" fmla="*/ 245 w 245"/>
                <a:gd name="T25" fmla="*/ 217 h 347"/>
                <a:gd name="T26" fmla="*/ 117 w 245"/>
                <a:gd name="T27" fmla="*/ 347 h 347"/>
                <a:gd name="T28" fmla="*/ 33 w 245"/>
                <a:gd name="T29" fmla="*/ 330 h 347"/>
                <a:gd name="T30" fmla="*/ 198 w 245"/>
                <a:gd name="T31" fmla="*/ 226 h 347"/>
                <a:gd name="T32" fmla="*/ 133 w 245"/>
                <a:gd name="T33" fmla="*/ 136 h 347"/>
                <a:gd name="T34" fmla="*/ 77 w 245"/>
                <a:gd name="T35" fmla="*/ 151 h 347"/>
                <a:gd name="T36" fmla="*/ 77 w 245"/>
                <a:gd name="T37" fmla="*/ 311 h 347"/>
                <a:gd name="T38" fmla="*/ 122 w 245"/>
                <a:gd name="T39" fmla="*/ 327 h 347"/>
                <a:gd name="T40" fmla="*/ 198 w 245"/>
                <a:gd name="T41" fmla="*/ 226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5" h="347">
                  <a:moveTo>
                    <a:pt x="33" y="330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34"/>
                    <a:pt x="29" y="33"/>
                    <a:pt x="20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1"/>
                    <a:pt x="77" y="56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7" y="116"/>
                    <a:pt x="75" y="134"/>
                    <a:pt x="75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96" y="120"/>
                    <a:pt x="125" y="107"/>
                    <a:pt x="155" y="107"/>
                  </a:cubicBezTo>
                  <a:cubicBezTo>
                    <a:pt x="198" y="107"/>
                    <a:pt x="245" y="132"/>
                    <a:pt x="245" y="217"/>
                  </a:cubicBezTo>
                  <a:cubicBezTo>
                    <a:pt x="245" y="302"/>
                    <a:pt x="191" y="347"/>
                    <a:pt x="117" y="347"/>
                  </a:cubicBezTo>
                  <a:cubicBezTo>
                    <a:pt x="83" y="347"/>
                    <a:pt x="58" y="343"/>
                    <a:pt x="33" y="330"/>
                  </a:cubicBezTo>
                  <a:moveTo>
                    <a:pt x="198" y="226"/>
                  </a:moveTo>
                  <a:cubicBezTo>
                    <a:pt x="198" y="165"/>
                    <a:pt x="172" y="136"/>
                    <a:pt x="133" y="136"/>
                  </a:cubicBezTo>
                  <a:cubicBezTo>
                    <a:pt x="103" y="136"/>
                    <a:pt x="88" y="145"/>
                    <a:pt x="77" y="151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90" y="322"/>
                    <a:pt x="103" y="327"/>
                    <a:pt x="122" y="327"/>
                  </a:cubicBezTo>
                  <a:cubicBezTo>
                    <a:pt x="173" y="327"/>
                    <a:pt x="198" y="300"/>
                    <a:pt x="198" y="2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9A2375DE-3B19-4D3D-8304-BF2FC325B7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0" y="5908675"/>
              <a:ext cx="227013" cy="217488"/>
            </a:xfrm>
            <a:custGeom>
              <a:avLst/>
              <a:gdLst>
                <a:gd name="T0" fmla="*/ 31 w 250"/>
                <a:gd name="T1" fmla="*/ 180 h 239"/>
                <a:gd name="T2" fmla="*/ 31 w 250"/>
                <a:gd name="T3" fmla="*/ 49 h 239"/>
                <a:gd name="T4" fmla="*/ 19 w 250"/>
                <a:gd name="T5" fmla="*/ 28 h 239"/>
                <a:gd name="T6" fmla="*/ 0 w 250"/>
                <a:gd name="T7" fmla="*/ 20 h 239"/>
                <a:gd name="T8" fmla="*/ 0 w 250"/>
                <a:gd name="T9" fmla="*/ 7 h 239"/>
                <a:gd name="T10" fmla="*/ 69 w 250"/>
                <a:gd name="T11" fmla="*/ 0 h 239"/>
                <a:gd name="T12" fmla="*/ 75 w 250"/>
                <a:gd name="T13" fmla="*/ 4 h 239"/>
                <a:gd name="T14" fmla="*/ 75 w 250"/>
                <a:gd name="T15" fmla="*/ 170 h 239"/>
                <a:gd name="T16" fmla="*/ 114 w 250"/>
                <a:gd name="T17" fmla="*/ 210 h 239"/>
                <a:gd name="T18" fmla="*/ 175 w 250"/>
                <a:gd name="T19" fmla="*/ 193 h 239"/>
                <a:gd name="T20" fmla="*/ 175 w 250"/>
                <a:gd name="T21" fmla="*/ 49 h 239"/>
                <a:gd name="T22" fmla="*/ 163 w 250"/>
                <a:gd name="T23" fmla="*/ 28 h 239"/>
                <a:gd name="T24" fmla="*/ 145 w 250"/>
                <a:gd name="T25" fmla="*/ 20 h 239"/>
                <a:gd name="T26" fmla="*/ 145 w 250"/>
                <a:gd name="T27" fmla="*/ 7 h 239"/>
                <a:gd name="T28" fmla="*/ 214 w 250"/>
                <a:gd name="T29" fmla="*/ 0 h 239"/>
                <a:gd name="T30" fmla="*/ 220 w 250"/>
                <a:gd name="T31" fmla="*/ 4 h 239"/>
                <a:gd name="T32" fmla="*/ 220 w 250"/>
                <a:gd name="T33" fmla="*/ 182 h 239"/>
                <a:gd name="T34" fmla="*/ 233 w 250"/>
                <a:gd name="T35" fmla="*/ 210 h 239"/>
                <a:gd name="T36" fmla="*/ 250 w 250"/>
                <a:gd name="T37" fmla="*/ 217 h 239"/>
                <a:gd name="T38" fmla="*/ 250 w 250"/>
                <a:gd name="T39" fmla="*/ 229 h 239"/>
                <a:gd name="T40" fmla="*/ 180 w 250"/>
                <a:gd name="T41" fmla="*/ 239 h 239"/>
                <a:gd name="T42" fmla="*/ 175 w 250"/>
                <a:gd name="T43" fmla="*/ 235 h 239"/>
                <a:gd name="T44" fmla="*/ 177 w 250"/>
                <a:gd name="T45" fmla="*/ 208 h 239"/>
                <a:gd name="T46" fmla="*/ 176 w 250"/>
                <a:gd name="T47" fmla="*/ 208 h 239"/>
                <a:gd name="T48" fmla="*/ 91 w 250"/>
                <a:gd name="T49" fmla="*/ 239 h 239"/>
                <a:gd name="T50" fmla="*/ 31 w 250"/>
                <a:gd name="T51" fmla="*/ 18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0" h="239">
                  <a:moveTo>
                    <a:pt x="31" y="180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32"/>
                    <a:pt x="29" y="32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170"/>
                    <a:pt x="75" y="170"/>
                    <a:pt x="75" y="170"/>
                  </a:cubicBezTo>
                  <a:cubicBezTo>
                    <a:pt x="75" y="196"/>
                    <a:pt x="87" y="210"/>
                    <a:pt x="114" y="210"/>
                  </a:cubicBezTo>
                  <a:cubicBezTo>
                    <a:pt x="136" y="210"/>
                    <a:pt x="159" y="200"/>
                    <a:pt x="175" y="19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32"/>
                    <a:pt x="174" y="32"/>
                    <a:pt x="163" y="28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20" y="202"/>
                    <a:pt x="223" y="205"/>
                    <a:pt x="233" y="210"/>
                  </a:cubicBezTo>
                  <a:cubicBezTo>
                    <a:pt x="250" y="217"/>
                    <a:pt x="250" y="217"/>
                    <a:pt x="250" y="217"/>
                  </a:cubicBezTo>
                  <a:cubicBezTo>
                    <a:pt x="250" y="229"/>
                    <a:pt x="250" y="229"/>
                    <a:pt x="250" y="229"/>
                  </a:cubicBezTo>
                  <a:cubicBezTo>
                    <a:pt x="180" y="239"/>
                    <a:pt x="180" y="239"/>
                    <a:pt x="180" y="239"/>
                  </a:cubicBezTo>
                  <a:cubicBezTo>
                    <a:pt x="175" y="235"/>
                    <a:pt x="175" y="235"/>
                    <a:pt x="175" y="235"/>
                  </a:cubicBezTo>
                  <a:cubicBezTo>
                    <a:pt x="177" y="208"/>
                    <a:pt x="177" y="208"/>
                    <a:pt x="177" y="208"/>
                  </a:cubicBezTo>
                  <a:cubicBezTo>
                    <a:pt x="176" y="208"/>
                    <a:pt x="176" y="208"/>
                    <a:pt x="176" y="208"/>
                  </a:cubicBezTo>
                  <a:cubicBezTo>
                    <a:pt x="152" y="224"/>
                    <a:pt x="122" y="239"/>
                    <a:pt x="91" y="239"/>
                  </a:cubicBezTo>
                  <a:cubicBezTo>
                    <a:pt x="53" y="239"/>
                    <a:pt x="31" y="218"/>
                    <a:pt x="31" y="18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271CE2FD-F301-4D84-A8B7-010E9182F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5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5 w 250"/>
                <a:gd name="T35" fmla="*/ 234 h 234"/>
                <a:gd name="T36" fmla="*/ 145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6 w 250"/>
                <a:gd name="T45" fmla="*/ 30 h 234"/>
                <a:gd name="T46" fmla="*/ 75 w 250"/>
                <a:gd name="T47" fmla="*/ 44 h 234"/>
                <a:gd name="T48" fmla="*/ 75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5" y="234"/>
                    <a:pt x="145" y="234"/>
                    <a:pt x="145" y="234"/>
                  </a:cubicBezTo>
                  <a:cubicBezTo>
                    <a:pt x="145" y="221"/>
                    <a:pt x="145" y="221"/>
                    <a:pt x="145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6" y="30"/>
                  </a:cubicBezTo>
                  <a:cubicBezTo>
                    <a:pt x="115" y="30"/>
                    <a:pt x="88" y="39"/>
                    <a:pt x="75" y="44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E90F75AD-2D38-46F6-AE71-ED0666270E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32438" y="5808663"/>
              <a:ext cx="219075" cy="317500"/>
            </a:xfrm>
            <a:custGeom>
              <a:avLst/>
              <a:gdLst>
                <a:gd name="T0" fmla="*/ 0 w 242"/>
                <a:gd name="T1" fmla="*/ 235 h 347"/>
                <a:gd name="T2" fmla="*/ 126 w 242"/>
                <a:gd name="T3" fmla="*/ 107 h 347"/>
                <a:gd name="T4" fmla="*/ 169 w 242"/>
                <a:gd name="T5" fmla="*/ 113 h 347"/>
                <a:gd name="T6" fmla="*/ 167 w 242"/>
                <a:gd name="T7" fmla="*/ 79 h 347"/>
                <a:gd name="T8" fmla="*/ 167 w 242"/>
                <a:gd name="T9" fmla="*/ 52 h 347"/>
                <a:gd name="T10" fmla="*/ 154 w 242"/>
                <a:gd name="T11" fmla="*/ 28 h 347"/>
                <a:gd name="T12" fmla="*/ 135 w 242"/>
                <a:gd name="T13" fmla="*/ 20 h 347"/>
                <a:gd name="T14" fmla="*/ 135 w 242"/>
                <a:gd name="T15" fmla="*/ 7 h 347"/>
                <a:gd name="T16" fmla="*/ 210 w 242"/>
                <a:gd name="T17" fmla="*/ 0 h 347"/>
                <a:gd name="T18" fmla="*/ 215 w 242"/>
                <a:gd name="T19" fmla="*/ 3 h 347"/>
                <a:gd name="T20" fmla="*/ 212 w 242"/>
                <a:gd name="T21" fmla="*/ 56 h 347"/>
                <a:gd name="T22" fmla="*/ 212 w 242"/>
                <a:gd name="T23" fmla="*/ 290 h 347"/>
                <a:gd name="T24" fmla="*/ 225 w 242"/>
                <a:gd name="T25" fmla="*/ 318 h 347"/>
                <a:gd name="T26" fmla="*/ 242 w 242"/>
                <a:gd name="T27" fmla="*/ 325 h 347"/>
                <a:gd name="T28" fmla="*/ 242 w 242"/>
                <a:gd name="T29" fmla="*/ 337 h 347"/>
                <a:gd name="T30" fmla="*/ 171 w 242"/>
                <a:gd name="T31" fmla="*/ 347 h 347"/>
                <a:gd name="T32" fmla="*/ 168 w 242"/>
                <a:gd name="T33" fmla="*/ 344 h 347"/>
                <a:gd name="T34" fmla="*/ 170 w 242"/>
                <a:gd name="T35" fmla="*/ 320 h 347"/>
                <a:gd name="T36" fmla="*/ 168 w 242"/>
                <a:gd name="T37" fmla="*/ 320 h 347"/>
                <a:gd name="T38" fmla="*/ 90 w 242"/>
                <a:gd name="T39" fmla="*/ 347 h 347"/>
                <a:gd name="T40" fmla="*/ 0 w 242"/>
                <a:gd name="T41" fmla="*/ 235 h 347"/>
                <a:gd name="T42" fmla="*/ 167 w 242"/>
                <a:gd name="T43" fmla="*/ 302 h 347"/>
                <a:gd name="T44" fmla="*/ 167 w 242"/>
                <a:gd name="T45" fmla="*/ 146 h 347"/>
                <a:gd name="T46" fmla="*/ 123 w 242"/>
                <a:gd name="T47" fmla="*/ 127 h 347"/>
                <a:gd name="T48" fmla="*/ 47 w 242"/>
                <a:gd name="T49" fmla="*/ 226 h 347"/>
                <a:gd name="T50" fmla="*/ 115 w 242"/>
                <a:gd name="T51" fmla="*/ 316 h 347"/>
                <a:gd name="T52" fmla="*/ 167 w 242"/>
                <a:gd name="T53" fmla="*/ 302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2" h="347">
                  <a:moveTo>
                    <a:pt x="0" y="235"/>
                  </a:moveTo>
                  <a:cubicBezTo>
                    <a:pt x="0" y="148"/>
                    <a:pt x="62" y="107"/>
                    <a:pt x="126" y="107"/>
                  </a:cubicBezTo>
                  <a:cubicBezTo>
                    <a:pt x="145" y="107"/>
                    <a:pt x="160" y="110"/>
                    <a:pt x="169" y="113"/>
                  </a:cubicBezTo>
                  <a:cubicBezTo>
                    <a:pt x="169" y="113"/>
                    <a:pt x="167" y="95"/>
                    <a:pt x="167" y="79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34"/>
                    <a:pt x="164" y="33"/>
                    <a:pt x="154" y="28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5" y="3"/>
                    <a:pt x="212" y="21"/>
                    <a:pt x="212" y="56"/>
                  </a:cubicBezTo>
                  <a:cubicBezTo>
                    <a:pt x="212" y="290"/>
                    <a:pt x="212" y="290"/>
                    <a:pt x="212" y="290"/>
                  </a:cubicBezTo>
                  <a:cubicBezTo>
                    <a:pt x="212" y="310"/>
                    <a:pt x="215" y="313"/>
                    <a:pt x="225" y="318"/>
                  </a:cubicBezTo>
                  <a:cubicBezTo>
                    <a:pt x="242" y="325"/>
                    <a:pt x="242" y="325"/>
                    <a:pt x="242" y="325"/>
                  </a:cubicBezTo>
                  <a:cubicBezTo>
                    <a:pt x="242" y="337"/>
                    <a:pt x="242" y="337"/>
                    <a:pt x="242" y="337"/>
                  </a:cubicBezTo>
                  <a:cubicBezTo>
                    <a:pt x="171" y="347"/>
                    <a:pt x="171" y="347"/>
                    <a:pt x="171" y="347"/>
                  </a:cubicBezTo>
                  <a:cubicBezTo>
                    <a:pt x="168" y="344"/>
                    <a:pt x="168" y="344"/>
                    <a:pt x="168" y="344"/>
                  </a:cubicBezTo>
                  <a:cubicBezTo>
                    <a:pt x="170" y="320"/>
                    <a:pt x="170" y="320"/>
                    <a:pt x="170" y="320"/>
                  </a:cubicBezTo>
                  <a:cubicBezTo>
                    <a:pt x="168" y="320"/>
                    <a:pt x="168" y="320"/>
                    <a:pt x="168" y="320"/>
                  </a:cubicBezTo>
                  <a:cubicBezTo>
                    <a:pt x="149" y="335"/>
                    <a:pt x="120" y="347"/>
                    <a:pt x="90" y="347"/>
                  </a:cubicBezTo>
                  <a:cubicBezTo>
                    <a:pt x="47" y="347"/>
                    <a:pt x="0" y="319"/>
                    <a:pt x="0" y="235"/>
                  </a:cubicBezTo>
                  <a:moveTo>
                    <a:pt x="167" y="302"/>
                  </a:moveTo>
                  <a:cubicBezTo>
                    <a:pt x="167" y="146"/>
                    <a:pt x="167" y="146"/>
                    <a:pt x="167" y="146"/>
                  </a:cubicBezTo>
                  <a:cubicBezTo>
                    <a:pt x="157" y="136"/>
                    <a:pt x="144" y="127"/>
                    <a:pt x="123" y="127"/>
                  </a:cubicBezTo>
                  <a:cubicBezTo>
                    <a:pt x="76" y="127"/>
                    <a:pt x="47" y="153"/>
                    <a:pt x="47" y="226"/>
                  </a:cubicBezTo>
                  <a:cubicBezTo>
                    <a:pt x="47" y="290"/>
                    <a:pt x="71" y="316"/>
                    <a:pt x="115" y="316"/>
                  </a:cubicBezTo>
                  <a:cubicBezTo>
                    <a:pt x="142" y="316"/>
                    <a:pt x="157" y="307"/>
                    <a:pt x="167" y="30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DE162B07-D0D9-4E1C-AB3D-8AE6855EEE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658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FE06A334-722C-4255-9E49-B02235CB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2650" y="5862638"/>
              <a:ext cx="128588" cy="263525"/>
            </a:xfrm>
            <a:custGeom>
              <a:avLst/>
              <a:gdLst>
                <a:gd name="T0" fmla="*/ 31 w 141"/>
                <a:gd name="T1" fmla="*/ 241 h 288"/>
                <a:gd name="T2" fmla="*/ 31 w 141"/>
                <a:gd name="T3" fmla="*/ 79 h 288"/>
                <a:gd name="T4" fmla="*/ 0 w 141"/>
                <a:gd name="T5" fmla="*/ 79 h 288"/>
                <a:gd name="T6" fmla="*/ 0 w 141"/>
                <a:gd name="T7" fmla="*/ 66 h 288"/>
                <a:gd name="T8" fmla="*/ 58 w 141"/>
                <a:gd name="T9" fmla="*/ 0 h 288"/>
                <a:gd name="T10" fmla="*/ 76 w 141"/>
                <a:gd name="T11" fmla="*/ 0 h 288"/>
                <a:gd name="T12" fmla="*/ 76 w 141"/>
                <a:gd name="T13" fmla="*/ 55 h 288"/>
                <a:gd name="T14" fmla="*/ 140 w 141"/>
                <a:gd name="T15" fmla="*/ 55 h 288"/>
                <a:gd name="T16" fmla="*/ 134 w 141"/>
                <a:gd name="T17" fmla="*/ 79 h 288"/>
                <a:gd name="T18" fmla="*/ 76 w 141"/>
                <a:gd name="T19" fmla="*/ 79 h 288"/>
                <a:gd name="T20" fmla="*/ 76 w 141"/>
                <a:gd name="T21" fmla="*/ 234 h 288"/>
                <a:gd name="T22" fmla="*/ 106 w 141"/>
                <a:gd name="T23" fmla="*/ 262 h 288"/>
                <a:gd name="T24" fmla="*/ 141 w 141"/>
                <a:gd name="T25" fmla="*/ 256 h 288"/>
                <a:gd name="T26" fmla="*/ 141 w 141"/>
                <a:gd name="T27" fmla="*/ 270 h 288"/>
                <a:gd name="T28" fmla="*/ 83 w 141"/>
                <a:gd name="T29" fmla="*/ 288 h 288"/>
                <a:gd name="T30" fmla="*/ 31 w 141"/>
                <a:gd name="T31" fmla="*/ 24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288">
                  <a:moveTo>
                    <a:pt x="31" y="241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1" y="57"/>
                    <a:pt x="46" y="36"/>
                    <a:pt x="58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253"/>
                    <a:pt x="86" y="262"/>
                    <a:pt x="106" y="262"/>
                  </a:cubicBezTo>
                  <a:cubicBezTo>
                    <a:pt x="119" y="262"/>
                    <a:pt x="133" y="258"/>
                    <a:pt x="141" y="256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33" y="277"/>
                    <a:pt x="113" y="288"/>
                    <a:pt x="83" y="288"/>
                  </a:cubicBezTo>
                  <a:cubicBezTo>
                    <a:pt x="55" y="288"/>
                    <a:pt x="31" y="275"/>
                    <a:pt x="31" y="24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6237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2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1007943" rtl="0" eaLnBrk="1" latinLnBrk="0" hangingPunct="1">
        <a:lnSpc>
          <a:spcPts val="4860"/>
        </a:lnSpc>
        <a:spcBef>
          <a:spcPct val="0"/>
        </a:spcBef>
        <a:buNone/>
        <a:defRPr sz="35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088" indent="-319088" algn="l" defTabSz="1007943" rtl="0" eaLnBrk="1" latinLnBrk="0" hangingPunct="1">
        <a:lnSpc>
          <a:spcPts val="3200"/>
        </a:lnSpc>
        <a:spcBef>
          <a:spcPts val="0"/>
        </a:spcBef>
        <a:buSzPct val="84000"/>
        <a:buFont typeface="Arial" panose="020B0604020202020204" pitchFamily="34" charset="0"/>
        <a:buChar char="●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13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8859" y="753359"/>
            <a:ext cx="8747765" cy="14611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859" y="2541188"/>
            <a:ext cx="8747765" cy="32683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3874" y="286924"/>
            <a:ext cx="2405658" cy="244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7">
                <a:solidFill>
                  <a:schemeClr val="tx1"/>
                </a:solidFill>
              </a:defRPr>
            </a:lvl1pPr>
          </a:lstStyle>
          <a:p>
            <a:fld id="{75FAEC25-BFF8-4F51-8147-11A35D178CA1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CD25EE4A-05F0-477B-A8DC-36B3D9E4B1FA}"/>
              </a:ext>
            </a:extLst>
          </p:cNvPr>
          <p:cNvCxnSpPr/>
          <p:nvPr userDrawn="1"/>
        </p:nvCxnSpPr>
        <p:spPr>
          <a:xfrm>
            <a:off x="404038" y="552891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4D2CB7B5-21CF-4FCB-A251-B79F5B61BCD7}"/>
              </a:ext>
            </a:extLst>
          </p:cNvPr>
          <p:cNvCxnSpPr/>
          <p:nvPr userDrawn="1"/>
        </p:nvCxnSpPr>
        <p:spPr>
          <a:xfrm>
            <a:off x="404038" y="6842600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 63">
            <a:extLst>
              <a:ext uri="{FF2B5EF4-FFF2-40B4-BE49-F238E27FC236}">
                <a16:creationId xmlns:a16="http://schemas.microsoft.com/office/drawing/2014/main" id="{D6F315A4-62C9-40CF-9A76-61B335D8C9E5}"/>
              </a:ext>
            </a:extLst>
          </p:cNvPr>
          <p:cNvGrpSpPr/>
          <p:nvPr userDrawn="1"/>
        </p:nvGrpSpPr>
        <p:grpSpPr>
          <a:xfrm>
            <a:off x="8028080" y="6982751"/>
            <a:ext cx="2218440" cy="414871"/>
            <a:chOff x="420688" y="5464175"/>
            <a:chExt cx="5670550" cy="106045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D1A4B07-DD4B-4BF4-99EB-5B129D30FD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0688" y="5464175"/>
              <a:ext cx="923925" cy="1060450"/>
            </a:xfrm>
            <a:custGeom>
              <a:avLst/>
              <a:gdLst>
                <a:gd name="T0" fmla="*/ 509 w 1018"/>
                <a:gd name="T1" fmla="*/ 1133 h 1161"/>
                <a:gd name="T2" fmla="*/ 456 w 1018"/>
                <a:gd name="T3" fmla="*/ 1085 h 1161"/>
                <a:gd name="T4" fmla="*/ 383 w 1018"/>
                <a:gd name="T5" fmla="*/ 1035 h 1161"/>
                <a:gd name="T6" fmla="*/ 391 w 1018"/>
                <a:gd name="T7" fmla="*/ 989 h 1161"/>
                <a:gd name="T8" fmla="*/ 573 w 1018"/>
                <a:gd name="T9" fmla="*/ 1016 h 1161"/>
                <a:gd name="T10" fmla="*/ 678 w 1018"/>
                <a:gd name="T11" fmla="*/ 1058 h 1161"/>
                <a:gd name="T12" fmla="*/ 414 w 1018"/>
                <a:gd name="T13" fmla="*/ 684 h 1161"/>
                <a:gd name="T14" fmla="*/ 431 w 1018"/>
                <a:gd name="T15" fmla="*/ 700 h 1161"/>
                <a:gd name="T16" fmla="*/ 402 w 1018"/>
                <a:gd name="T17" fmla="*/ 682 h 1161"/>
                <a:gd name="T18" fmla="*/ 295 w 1018"/>
                <a:gd name="T19" fmla="*/ 927 h 1161"/>
                <a:gd name="T20" fmla="*/ 319 w 1018"/>
                <a:gd name="T21" fmla="*/ 932 h 1161"/>
                <a:gd name="T22" fmla="*/ 327 w 1018"/>
                <a:gd name="T23" fmla="*/ 824 h 1161"/>
                <a:gd name="T24" fmla="*/ 361 w 1018"/>
                <a:gd name="T25" fmla="*/ 771 h 1161"/>
                <a:gd name="T26" fmla="*/ 341 w 1018"/>
                <a:gd name="T27" fmla="*/ 753 h 1161"/>
                <a:gd name="T28" fmla="*/ 353 w 1018"/>
                <a:gd name="T29" fmla="*/ 735 h 1161"/>
                <a:gd name="T30" fmla="*/ 357 w 1018"/>
                <a:gd name="T31" fmla="*/ 657 h 1161"/>
                <a:gd name="T32" fmla="*/ 411 w 1018"/>
                <a:gd name="T33" fmla="*/ 549 h 1161"/>
                <a:gd name="T34" fmla="*/ 419 w 1018"/>
                <a:gd name="T35" fmla="*/ 487 h 1161"/>
                <a:gd name="T36" fmla="*/ 371 w 1018"/>
                <a:gd name="T37" fmla="*/ 559 h 1161"/>
                <a:gd name="T38" fmla="*/ 448 w 1018"/>
                <a:gd name="T39" fmla="*/ 442 h 1161"/>
                <a:gd name="T40" fmla="*/ 541 w 1018"/>
                <a:gd name="T41" fmla="*/ 286 h 1161"/>
                <a:gd name="T42" fmla="*/ 602 w 1018"/>
                <a:gd name="T43" fmla="*/ 256 h 1161"/>
                <a:gd name="T44" fmla="*/ 644 w 1018"/>
                <a:gd name="T45" fmla="*/ 290 h 1161"/>
                <a:gd name="T46" fmla="*/ 575 w 1018"/>
                <a:gd name="T47" fmla="*/ 318 h 1161"/>
                <a:gd name="T48" fmla="*/ 513 w 1018"/>
                <a:gd name="T49" fmla="*/ 363 h 1161"/>
                <a:gd name="T50" fmla="*/ 533 w 1018"/>
                <a:gd name="T51" fmla="*/ 380 h 1161"/>
                <a:gd name="T52" fmla="*/ 600 w 1018"/>
                <a:gd name="T53" fmla="*/ 278 h 1161"/>
                <a:gd name="T54" fmla="*/ 510 w 1018"/>
                <a:gd name="T55" fmla="*/ 513 h 1161"/>
                <a:gd name="T56" fmla="*/ 620 w 1018"/>
                <a:gd name="T57" fmla="*/ 484 h 1161"/>
                <a:gd name="T58" fmla="*/ 546 w 1018"/>
                <a:gd name="T59" fmla="*/ 551 h 1161"/>
                <a:gd name="T60" fmla="*/ 524 w 1018"/>
                <a:gd name="T61" fmla="*/ 621 h 1161"/>
                <a:gd name="T62" fmla="*/ 509 w 1018"/>
                <a:gd name="T63" fmla="*/ 981 h 1161"/>
                <a:gd name="T64" fmla="*/ 549 w 1018"/>
                <a:gd name="T65" fmla="*/ 964 h 1161"/>
                <a:gd name="T66" fmla="*/ 489 w 1018"/>
                <a:gd name="T67" fmla="*/ 555 h 1161"/>
                <a:gd name="T68" fmla="*/ 462 w 1018"/>
                <a:gd name="T69" fmla="*/ 751 h 1161"/>
                <a:gd name="T70" fmla="*/ 470 w 1018"/>
                <a:gd name="T71" fmla="*/ 829 h 1161"/>
                <a:gd name="T72" fmla="*/ 531 w 1018"/>
                <a:gd name="T73" fmla="*/ 538 h 1161"/>
                <a:gd name="T74" fmla="*/ 563 w 1018"/>
                <a:gd name="T75" fmla="*/ 357 h 1161"/>
                <a:gd name="T76" fmla="*/ 473 w 1018"/>
                <a:gd name="T77" fmla="*/ 433 h 1161"/>
                <a:gd name="T78" fmla="*/ 482 w 1018"/>
                <a:gd name="T79" fmla="*/ 482 h 1161"/>
                <a:gd name="T80" fmla="*/ 435 w 1018"/>
                <a:gd name="T81" fmla="*/ 541 h 1161"/>
                <a:gd name="T82" fmla="*/ 363 w 1018"/>
                <a:gd name="T83" fmla="*/ 567 h 1161"/>
                <a:gd name="T84" fmla="*/ 407 w 1018"/>
                <a:gd name="T85" fmla="*/ 584 h 1161"/>
                <a:gd name="T86" fmla="*/ 406 w 1018"/>
                <a:gd name="T87" fmla="*/ 622 h 1161"/>
                <a:gd name="T88" fmla="*/ 434 w 1018"/>
                <a:gd name="T89" fmla="*/ 808 h 1161"/>
                <a:gd name="T90" fmla="*/ 435 w 1018"/>
                <a:gd name="T91" fmla="*/ 951 h 1161"/>
                <a:gd name="T92" fmla="*/ 431 w 1018"/>
                <a:gd name="T93" fmla="*/ 971 h 1161"/>
                <a:gd name="T94" fmla="*/ 716 w 1018"/>
                <a:gd name="T95" fmla="*/ 1040 h 1161"/>
                <a:gd name="T96" fmla="*/ 649 w 1018"/>
                <a:gd name="T97" fmla="*/ 983 h 1161"/>
                <a:gd name="T98" fmla="*/ 512 w 1018"/>
                <a:gd name="T99" fmla="*/ 947 h 1161"/>
                <a:gd name="T100" fmla="*/ 582 w 1018"/>
                <a:gd name="T101" fmla="*/ 721 h 1161"/>
                <a:gd name="T102" fmla="*/ 672 w 1018"/>
                <a:gd name="T103" fmla="*/ 331 h 1161"/>
                <a:gd name="T104" fmla="*/ 477 w 1018"/>
                <a:gd name="T105" fmla="*/ 378 h 1161"/>
                <a:gd name="T106" fmla="*/ 245 w 1018"/>
                <a:gd name="T107" fmla="*/ 1000 h 1161"/>
                <a:gd name="T108" fmla="*/ 433 w 1018"/>
                <a:gd name="T109" fmla="*/ 932 h 1161"/>
                <a:gd name="T110" fmla="*/ 509 w 1018"/>
                <a:gd name="T111" fmla="*/ 28 h 1161"/>
                <a:gd name="T112" fmla="*/ 276 w 1018"/>
                <a:gd name="T113" fmla="*/ 95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18" h="1161">
                  <a:moveTo>
                    <a:pt x="509" y="0"/>
                  </a:moveTo>
                  <a:cubicBezTo>
                    <a:pt x="229" y="0"/>
                    <a:pt x="0" y="260"/>
                    <a:pt x="0" y="580"/>
                  </a:cubicBezTo>
                  <a:cubicBezTo>
                    <a:pt x="0" y="901"/>
                    <a:pt x="229" y="1161"/>
                    <a:pt x="509" y="1161"/>
                  </a:cubicBezTo>
                  <a:cubicBezTo>
                    <a:pt x="789" y="1161"/>
                    <a:pt x="1018" y="901"/>
                    <a:pt x="1018" y="580"/>
                  </a:cubicBezTo>
                  <a:cubicBezTo>
                    <a:pt x="1018" y="260"/>
                    <a:pt x="789" y="0"/>
                    <a:pt x="509" y="0"/>
                  </a:cubicBezTo>
                  <a:moveTo>
                    <a:pt x="692" y="1085"/>
                  </a:moveTo>
                  <a:cubicBezTo>
                    <a:pt x="683" y="1090"/>
                    <a:pt x="683" y="1090"/>
                    <a:pt x="683" y="1090"/>
                  </a:cubicBezTo>
                  <a:cubicBezTo>
                    <a:pt x="683" y="1091"/>
                    <a:pt x="684" y="1093"/>
                    <a:pt x="685" y="1094"/>
                  </a:cubicBezTo>
                  <a:cubicBezTo>
                    <a:pt x="630" y="1119"/>
                    <a:pt x="571" y="1133"/>
                    <a:pt x="509" y="1133"/>
                  </a:cubicBezTo>
                  <a:cubicBezTo>
                    <a:pt x="416" y="1133"/>
                    <a:pt x="328" y="1102"/>
                    <a:pt x="255" y="1048"/>
                  </a:cubicBezTo>
                  <a:cubicBezTo>
                    <a:pt x="255" y="1048"/>
                    <a:pt x="256" y="1047"/>
                    <a:pt x="257" y="1047"/>
                  </a:cubicBezTo>
                  <a:cubicBezTo>
                    <a:pt x="276" y="1036"/>
                    <a:pt x="294" y="1025"/>
                    <a:pt x="313" y="1017"/>
                  </a:cubicBezTo>
                  <a:cubicBezTo>
                    <a:pt x="328" y="1020"/>
                    <a:pt x="340" y="1027"/>
                    <a:pt x="354" y="1032"/>
                  </a:cubicBezTo>
                  <a:cubicBezTo>
                    <a:pt x="358" y="1037"/>
                    <a:pt x="358" y="1041"/>
                    <a:pt x="354" y="1045"/>
                  </a:cubicBezTo>
                  <a:cubicBezTo>
                    <a:pt x="348" y="1050"/>
                    <a:pt x="342" y="1051"/>
                    <a:pt x="336" y="1056"/>
                  </a:cubicBezTo>
                  <a:cubicBezTo>
                    <a:pt x="350" y="1067"/>
                    <a:pt x="364" y="1053"/>
                    <a:pt x="376" y="1047"/>
                  </a:cubicBezTo>
                  <a:cubicBezTo>
                    <a:pt x="393" y="1044"/>
                    <a:pt x="412" y="1044"/>
                    <a:pt x="424" y="1057"/>
                  </a:cubicBezTo>
                  <a:cubicBezTo>
                    <a:pt x="434" y="1068"/>
                    <a:pt x="440" y="1084"/>
                    <a:pt x="456" y="1085"/>
                  </a:cubicBezTo>
                  <a:cubicBezTo>
                    <a:pt x="448" y="1093"/>
                    <a:pt x="460" y="1098"/>
                    <a:pt x="465" y="1099"/>
                  </a:cubicBezTo>
                  <a:cubicBezTo>
                    <a:pt x="474" y="1099"/>
                    <a:pt x="482" y="1096"/>
                    <a:pt x="489" y="1090"/>
                  </a:cubicBezTo>
                  <a:cubicBezTo>
                    <a:pt x="492" y="1082"/>
                    <a:pt x="492" y="1082"/>
                    <a:pt x="492" y="1082"/>
                  </a:cubicBezTo>
                  <a:cubicBezTo>
                    <a:pt x="502" y="1078"/>
                    <a:pt x="513" y="1106"/>
                    <a:pt x="517" y="1085"/>
                  </a:cubicBezTo>
                  <a:cubicBezTo>
                    <a:pt x="505" y="1067"/>
                    <a:pt x="481" y="1069"/>
                    <a:pt x="460" y="1067"/>
                  </a:cubicBezTo>
                  <a:cubicBezTo>
                    <a:pt x="468" y="1061"/>
                    <a:pt x="479" y="1063"/>
                    <a:pt x="487" y="1056"/>
                  </a:cubicBezTo>
                  <a:cubicBezTo>
                    <a:pt x="483" y="1048"/>
                    <a:pt x="472" y="1048"/>
                    <a:pt x="465" y="1051"/>
                  </a:cubicBezTo>
                  <a:cubicBezTo>
                    <a:pt x="450" y="1064"/>
                    <a:pt x="437" y="1040"/>
                    <a:pt x="423" y="1038"/>
                  </a:cubicBezTo>
                  <a:cubicBezTo>
                    <a:pt x="412" y="1031"/>
                    <a:pt x="394" y="1028"/>
                    <a:pt x="383" y="1035"/>
                  </a:cubicBezTo>
                  <a:cubicBezTo>
                    <a:pt x="366" y="1031"/>
                    <a:pt x="358" y="1017"/>
                    <a:pt x="341" y="1013"/>
                  </a:cubicBezTo>
                  <a:cubicBezTo>
                    <a:pt x="335" y="1010"/>
                    <a:pt x="322" y="1015"/>
                    <a:pt x="322" y="1004"/>
                  </a:cubicBezTo>
                  <a:cubicBezTo>
                    <a:pt x="321" y="1001"/>
                    <a:pt x="325" y="998"/>
                    <a:pt x="327" y="998"/>
                  </a:cubicBezTo>
                  <a:cubicBezTo>
                    <a:pt x="329" y="1000"/>
                    <a:pt x="333" y="998"/>
                    <a:pt x="335" y="1000"/>
                  </a:cubicBezTo>
                  <a:cubicBezTo>
                    <a:pt x="338" y="989"/>
                    <a:pt x="343" y="976"/>
                    <a:pt x="356" y="971"/>
                  </a:cubicBezTo>
                  <a:cubicBezTo>
                    <a:pt x="366" y="967"/>
                    <a:pt x="377" y="964"/>
                    <a:pt x="390" y="965"/>
                  </a:cubicBezTo>
                  <a:cubicBezTo>
                    <a:pt x="388" y="977"/>
                    <a:pt x="371" y="981"/>
                    <a:pt x="376" y="996"/>
                  </a:cubicBezTo>
                  <a:cubicBezTo>
                    <a:pt x="380" y="1000"/>
                    <a:pt x="380" y="1000"/>
                    <a:pt x="380" y="1000"/>
                  </a:cubicBezTo>
                  <a:cubicBezTo>
                    <a:pt x="385" y="997"/>
                    <a:pt x="383" y="987"/>
                    <a:pt x="391" y="989"/>
                  </a:cubicBezTo>
                  <a:cubicBezTo>
                    <a:pt x="395" y="995"/>
                    <a:pt x="404" y="992"/>
                    <a:pt x="408" y="991"/>
                  </a:cubicBezTo>
                  <a:cubicBezTo>
                    <a:pt x="425" y="977"/>
                    <a:pt x="453" y="980"/>
                    <a:pt x="471" y="989"/>
                  </a:cubicBezTo>
                  <a:cubicBezTo>
                    <a:pt x="485" y="999"/>
                    <a:pt x="476" y="1019"/>
                    <a:pt x="493" y="1026"/>
                  </a:cubicBezTo>
                  <a:cubicBezTo>
                    <a:pt x="501" y="1024"/>
                    <a:pt x="507" y="1028"/>
                    <a:pt x="511" y="1034"/>
                  </a:cubicBezTo>
                  <a:cubicBezTo>
                    <a:pt x="512" y="1036"/>
                    <a:pt x="511" y="1040"/>
                    <a:pt x="513" y="1042"/>
                  </a:cubicBezTo>
                  <a:cubicBezTo>
                    <a:pt x="516" y="1038"/>
                    <a:pt x="515" y="1030"/>
                    <a:pt x="521" y="1026"/>
                  </a:cubicBezTo>
                  <a:cubicBezTo>
                    <a:pt x="527" y="1014"/>
                    <a:pt x="511" y="1002"/>
                    <a:pt x="524" y="994"/>
                  </a:cubicBezTo>
                  <a:cubicBezTo>
                    <a:pt x="540" y="992"/>
                    <a:pt x="551" y="1005"/>
                    <a:pt x="567" y="1000"/>
                  </a:cubicBezTo>
                  <a:cubicBezTo>
                    <a:pt x="571" y="1005"/>
                    <a:pt x="569" y="1011"/>
                    <a:pt x="573" y="1016"/>
                  </a:cubicBezTo>
                  <a:cubicBezTo>
                    <a:pt x="580" y="1012"/>
                    <a:pt x="586" y="1005"/>
                    <a:pt x="582" y="998"/>
                  </a:cubicBezTo>
                  <a:cubicBezTo>
                    <a:pt x="580" y="993"/>
                    <a:pt x="573" y="989"/>
                    <a:pt x="576" y="982"/>
                  </a:cubicBezTo>
                  <a:cubicBezTo>
                    <a:pt x="598" y="978"/>
                    <a:pt x="610" y="999"/>
                    <a:pt x="631" y="995"/>
                  </a:cubicBezTo>
                  <a:cubicBezTo>
                    <a:pt x="637" y="1000"/>
                    <a:pt x="642" y="1001"/>
                    <a:pt x="646" y="1008"/>
                  </a:cubicBezTo>
                  <a:cubicBezTo>
                    <a:pt x="644" y="1011"/>
                    <a:pt x="637" y="1007"/>
                    <a:pt x="635" y="1012"/>
                  </a:cubicBezTo>
                  <a:cubicBezTo>
                    <a:pt x="640" y="1020"/>
                    <a:pt x="651" y="1022"/>
                    <a:pt x="658" y="1025"/>
                  </a:cubicBezTo>
                  <a:cubicBezTo>
                    <a:pt x="662" y="1032"/>
                    <a:pt x="673" y="1034"/>
                    <a:pt x="679" y="1040"/>
                  </a:cubicBezTo>
                  <a:cubicBezTo>
                    <a:pt x="682" y="1045"/>
                    <a:pt x="688" y="1049"/>
                    <a:pt x="688" y="1056"/>
                  </a:cubicBezTo>
                  <a:cubicBezTo>
                    <a:pt x="686" y="1061"/>
                    <a:pt x="681" y="1057"/>
                    <a:pt x="678" y="1058"/>
                  </a:cubicBezTo>
                  <a:cubicBezTo>
                    <a:pt x="679" y="1056"/>
                    <a:pt x="676" y="1056"/>
                    <a:pt x="675" y="1054"/>
                  </a:cubicBezTo>
                  <a:cubicBezTo>
                    <a:pt x="667" y="1058"/>
                    <a:pt x="652" y="1057"/>
                    <a:pt x="652" y="1069"/>
                  </a:cubicBezTo>
                  <a:cubicBezTo>
                    <a:pt x="654" y="1072"/>
                    <a:pt x="658" y="1073"/>
                    <a:pt x="662" y="1072"/>
                  </a:cubicBezTo>
                  <a:cubicBezTo>
                    <a:pt x="665" y="1069"/>
                    <a:pt x="670" y="1065"/>
                    <a:pt x="674" y="1069"/>
                  </a:cubicBezTo>
                  <a:cubicBezTo>
                    <a:pt x="676" y="1077"/>
                    <a:pt x="684" y="1069"/>
                    <a:pt x="689" y="1070"/>
                  </a:cubicBezTo>
                  <a:cubicBezTo>
                    <a:pt x="696" y="1071"/>
                    <a:pt x="702" y="1073"/>
                    <a:pt x="708" y="1076"/>
                  </a:cubicBezTo>
                  <a:cubicBezTo>
                    <a:pt x="701" y="1077"/>
                    <a:pt x="694" y="1076"/>
                    <a:pt x="689" y="1082"/>
                  </a:cubicBezTo>
                  <a:lnTo>
                    <a:pt x="692" y="1085"/>
                  </a:lnTo>
                  <a:close/>
                  <a:moveTo>
                    <a:pt x="414" y="684"/>
                  </a:moveTo>
                  <a:cubicBezTo>
                    <a:pt x="417" y="684"/>
                    <a:pt x="417" y="684"/>
                    <a:pt x="417" y="684"/>
                  </a:cubicBezTo>
                  <a:cubicBezTo>
                    <a:pt x="417" y="687"/>
                    <a:pt x="417" y="690"/>
                    <a:pt x="420" y="692"/>
                  </a:cubicBezTo>
                  <a:cubicBezTo>
                    <a:pt x="427" y="688"/>
                    <a:pt x="433" y="682"/>
                    <a:pt x="438" y="677"/>
                  </a:cubicBezTo>
                  <a:cubicBezTo>
                    <a:pt x="433" y="671"/>
                    <a:pt x="426" y="677"/>
                    <a:pt x="420" y="677"/>
                  </a:cubicBezTo>
                  <a:cubicBezTo>
                    <a:pt x="418" y="669"/>
                    <a:pt x="427" y="667"/>
                    <a:pt x="431" y="662"/>
                  </a:cubicBezTo>
                  <a:cubicBezTo>
                    <a:pt x="438" y="659"/>
                    <a:pt x="440" y="668"/>
                    <a:pt x="446" y="666"/>
                  </a:cubicBezTo>
                  <a:cubicBezTo>
                    <a:pt x="453" y="658"/>
                    <a:pt x="461" y="647"/>
                    <a:pt x="471" y="644"/>
                  </a:cubicBezTo>
                  <a:cubicBezTo>
                    <a:pt x="473" y="648"/>
                    <a:pt x="473" y="648"/>
                    <a:pt x="473" y="648"/>
                  </a:cubicBezTo>
                  <a:cubicBezTo>
                    <a:pt x="463" y="667"/>
                    <a:pt x="450" y="686"/>
                    <a:pt x="431" y="700"/>
                  </a:cubicBezTo>
                  <a:cubicBezTo>
                    <a:pt x="428" y="701"/>
                    <a:pt x="426" y="705"/>
                    <a:pt x="421" y="704"/>
                  </a:cubicBezTo>
                  <a:cubicBezTo>
                    <a:pt x="417" y="692"/>
                    <a:pt x="417" y="692"/>
                    <a:pt x="417" y="692"/>
                  </a:cubicBezTo>
                  <a:cubicBezTo>
                    <a:pt x="411" y="693"/>
                    <a:pt x="411" y="693"/>
                    <a:pt x="411" y="693"/>
                  </a:cubicBezTo>
                  <a:cubicBezTo>
                    <a:pt x="412" y="690"/>
                    <a:pt x="409" y="685"/>
                    <a:pt x="414" y="684"/>
                  </a:cubicBezTo>
                  <a:moveTo>
                    <a:pt x="368" y="664"/>
                  </a:moveTo>
                  <a:cubicBezTo>
                    <a:pt x="371" y="658"/>
                    <a:pt x="372" y="650"/>
                    <a:pt x="380" y="648"/>
                  </a:cubicBezTo>
                  <a:cubicBezTo>
                    <a:pt x="386" y="650"/>
                    <a:pt x="390" y="645"/>
                    <a:pt x="395" y="648"/>
                  </a:cubicBezTo>
                  <a:cubicBezTo>
                    <a:pt x="396" y="658"/>
                    <a:pt x="383" y="667"/>
                    <a:pt x="391" y="675"/>
                  </a:cubicBezTo>
                  <a:cubicBezTo>
                    <a:pt x="396" y="674"/>
                    <a:pt x="402" y="677"/>
                    <a:pt x="402" y="682"/>
                  </a:cubicBezTo>
                  <a:cubicBezTo>
                    <a:pt x="401" y="688"/>
                    <a:pt x="394" y="690"/>
                    <a:pt x="390" y="693"/>
                  </a:cubicBezTo>
                  <a:cubicBezTo>
                    <a:pt x="383" y="693"/>
                    <a:pt x="383" y="693"/>
                    <a:pt x="383" y="693"/>
                  </a:cubicBezTo>
                  <a:cubicBezTo>
                    <a:pt x="382" y="688"/>
                    <a:pt x="383" y="683"/>
                    <a:pt x="386" y="679"/>
                  </a:cubicBezTo>
                  <a:cubicBezTo>
                    <a:pt x="380" y="675"/>
                    <a:pt x="371" y="672"/>
                    <a:pt x="368" y="664"/>
                  </a:cubicBezTo>
                  <a:moveTo>
                    <a:pt x="259" y="946"/>
                  </a:moveTo>
                  <a:cubicBezTo>
                    <a:pt x="260" y="936"/>
                    <a:pt x="269" y="923"/>
                    <a:pt x="278" y="915"/>
                  </a:cubicBezTo>
                  <a:cubicBezTo>
                    <a:pt x="276" y="921"/>
                    <a:pt x="272" y="928"/>
                    <a:pt x="276" y="934"/>
                  </a:cubicBezTo>
                  <a:cubicBezTo>
                    <a:pt x="284" y="928"/>
                    <a:pt x="284" y="918"/>
                    <a:pt x="292" y="911"/>
                  </a:cubicBezTo>
                  <a:cubicBezTo>
                    <a:pt x="293" y="916"/>
                    <a:pt x="290" y="923"/>
                    <a:pt x="295" y="927"/>
                  </a:cubicBezTo>
                  <a:cubicBezTo>
                    <a:pt x="303" y="921"/>
                    <a:pt x="303" y="907"/>
                    <a:pt x="314" y="905"/>
                  </a:cubicBezTo>
                  <a:cubicBezTo>
                    <a:pt x="317" y="909"/>
                    <a:pt x="317" y="909"/>
                    <a:pt x="317" y="909"/>
                  </a:cubicBezTo>
                  <a:cubicBezTo>
                    <a:pt x="313" y="918"/>
                    <a:pt x="305" y="925"/>
                    <a:pt x="301" y="934"/>
                  </a:cubicBezTo>
                  <a:cubicBezTo>
                    <a:pt x="304" y="937"/>
                    <a:pt x="304" y="937"/>
                    <a:pt x="304" y="937"/>
                  </a:cubicBezTo>
                  <a:cubicBezTo>
                    <a:pt x="316" y="929"/>
                    <a:pt x="316" y="912"/>
                    <a:pt x="328" y="904"/>
                  </a:cubicBezTo>
                  <a:cubicBezTo>
                    <a:pt x="336" y="909"/>
                    <a:pt x="336" y="909"/>
                    <a:pt x="336" y="909"/>
                  </a:cubicBezTo>
                  <a:cubicBezTo>
                    <a:pt x="343" y="903"/>
                    <a:pt x="345" y="891"/>
                    <a:pt x="356" y="888"/>
                  </a:cubicBezTo>
                  <a:cubicBezTo>
                    <a:pt x="353" y="906"/>
                    <a:pt x="339" y="924"/>
                    <a:pt x="324" y="936"/>
                  </a:cubicBezTo>
                  <a:cubicBezTo>
                    <a:pt x="319" y="932"/>
                    <a:pt x="319" y="932"/>
                    <a:pt x="319" y="932"/>
                  </a:cubicBezTo>
                  <a:cubicBezTo>
                    <a:pt x="315" y="937"/>
                    <a:pt x="311" y="943"/>
                    <a:pt x="310" y="950"/>
                  </a:cubicBezTo>
                  <a:cubicBezTo>
                    <a:pt x="297" y="953"/>
                    <a:pt x="286" y="968"/>
                    <a:pt x="278" y="968"/>
                  </a:cubicBezTo>
                  <a:cubicBezTo>
                    <a:pt x="270" y="968"/>
                    <a:pt x="257" y="956"/>
                    <a:pt x="259" y="946"/>
                  </a:cubicBezTo>
                  <a:moveTo>
                    <a:pt x="340" y="795"/>
                  </a:moveTo>
                  <a:cubicBezTo>
                    <a:pt x="337" y="797"/>
                    <a:pt x="333" y="801"/>
                    <a:pt x="332" y="805"/>
                  </a:cubicBezTo>
                  <a:cubicBezTo>
                    <a:pt x="332" y="809"/>
                    <a:pt x="332" y="809"/>
                    <a:pt x="332" y="809"/>
                  </a:cubicBezTo>
                  <a:cubicBezTo>
                    <a:pt x="322" y="825"/>
                    <a:pt x="303" y="837"/>
                    <a:pt x="297" y="855"/>
                  </a:cubicBezTo>
                  <a:cubicBezTo>
                    <a:pt x="299" y="856"/>
                    <a:pt x="299" y="856"/>
                    <a:pt x="299" y="856"/>
                  </a:cubicBezTo>
                  <a:cubicBezTo>
                    <a:pt x="327" y="824"/>
                    <a:pt x="327" y="824"/>
                    <a:pt x="327" y="824"/>
                  </a:cubicBezTo>
                  <a:cubicBezTo>
                    <a:pt x="330" y="824"/>
                    <a:pt x="334" y="827"/>
                    <a:pt x="331" y="830"/>
                  </a:cubicBezTo>
                  <a:cubicBezTo>
                    <a:pt x="318" y="841"/>
                    <a:pt x="314" y="855"/>
                    <a:pt x="300" y="862"/>
                  </a:cubicBezTo>
                  <a:cubicBezTo>
                    <a:pt x="300" y="853"/>
                    <a:pt x="283" y="861"/>
                    <a:pt x="290" y="849"/>
                  </a:cubicBezTo>
                  <a:cubicBezTo>
                    <a:pt x="309" y="830"/>
                    <a:pt x="322" y="802"/>
                    <a:pt x="343" y="785"/>
                  </a:cubicBezTo>
                  <a:cubicBezTo>
                    <a:pt x="345" y="786"/>
                    <a:pt x="340" y="791"/>
                    <a:pt x="339" y="794"/>
                  </a:cubicBezTo>
                  <a:lnTo>
                    <a:pt x="340" y="795"/>
                  </a:lnTo>
                  <a:close/>
                  <a:moveTo>
                    <a:pt x="351" y="775"/>
                  </a:moveTo>
                  <a:cubicBezTo>
                    <a:pt x="353" y="773"/>
                    <a:pt x="354" y="756"/>
                    <a:pt x="366" y="758"/>
                  </a:cubicBezTo>
                  <a:cubicBezTo>
                    <a:pt x="368" y="764"/>
                    <a:pt x="361" y="766"/>
                    <a:pt x="361" y="771"/>
                  </a:cubicBezTo>
                  <a:cubicBezTo>
                    <a:pt x="357" y="772"/>
                    <a:pt x="354" y="774"/>
                    <a:pt x="351" y="775"/>
                  </a:cubicBezTo>
                  <a:moveTo>
                    <a:pt x="371" y="883"/>
                  </a:moveTo>
                  <a:cubicBezTo>
                    <a:pt x="370" y="890"/>
                    <a:pt x="369" y="900"/>
                    <a:pt x="362" y="904"/>
                  </a:cubicBezTo>
                  <a:cubicBezTo>
                    <a:pt x="359" y="904"/>
                    <a:pt x="359" y="904"/>
                    <a:pt x="359" y="904"/>
                  </a:cubicBezTo>
                  <a:cubicBezTo>
                    <a:pt x="354" y="895"/>
                    <a:pt x="368" y="890"/>
                    <a:pt x="371" y="883"/>
                  </a:cubicBezTo>
                  <a:moveTo>
                    <a:pt x="308" y="816"/>
                  </a:moveTo>
                  <a:cubicBezTo>
                    <a:pt x="302" y="822"/>
                    <a:pt x="300" y="834"/>
                    <a:pt x="290" y="835"/>
                  </a:cubicBezTo>
                  <a:cubicBezTo>
                    <a:pt x="286" y="822"/>
                    <a:pt x="299" y="814"/>
                    <a:pt x="306" y="805"/>
                  </a:cubicBezTo>
                  <a:cubicBezTo>
                    <a:pt x="317" y="787"/>
                    <a:pt x="331" y="771"/>
                    <a:pt x="341" y="753"/>
                  </a:cubicBezTo>
                  <a:cubicBezTo>
                    <a:pt x="339" y="750"/>
                    <a:pt x="339" y="750"/>
                    <a:pt x="339" y="750"/>
                  </a:cubicBezTo>
                  <a:cubicBezTo>
                    <a:pt x="314" y="772"/>
                    <a:pt x="301" y="802"/>
                    <a:pt x="283" y="826"/>
                  </a:cubicBezTo>
                  <a:cubicBezTo>
                    <a:pt x="280" y="813"/>
                    <a:pt x="286" y="801"/>
                    <a:pt x="295" y="791"/>
                  </a:cubicBezTo>
                  <a:cubicBezTo>
                    <a:pt x="293" y="776"/>
                    <a:pt x="297" y="764"/>
                    <a:pt x="301" y="751"/>
                  </a:cubicBezTo>
                  <a:cubicBezTo>
                    <a:pt x="314" y="746"/>
                    <a:pt x="313" y="729"/>
                    <a:pt x="321" y="719"/>
                  </a:cubicBezTo>
                  <a:cubicBezTo>
                    <a:pt x="323" y="718"/>
                    <a:pt x="324" y="714"/>
                    <a:pt x="327" y="715"/>
                  </a:cubicBezTo>
                  <a:cubicBezTo>
                    <a:pt x="332" y="728"/>
                    <a:pt x="319" y="738"/>
                    <a:pt x="319" y="749"/>
                  </a:cubicBezTo>
                  <a:cubicBezTo>
                    <a:pt x="331" y="744"/>
                    <a:pt x="332" y="721"/>
                    <a:pt x="348" y="729"/>
                  </a:cubicBezTo>
                  <a:cubicBezTo>
                    <a:pt x="353" y="735"/>
                    <a:pt x="353" y="735"/>
                    <a:pt x="353" y="735"/>
                  </a:cubicBezTo>
                  <a:cubicBezTo>
                    <a:pt x="361" y="729"/>
                    <a:pt x="361" y="715"/>
                    <a:pt x="374" y="717"/>
                  </a:cubicBezTo>
                  <a:cubicBezTo>
                    <a:pt x="369" y="756"/>
                    <a:pt x="329" y="782"/>
                    <a:pt x="308" y="816"/>
                  </a:cubicBezTo>
                  <a:moveTo>
                    <a:pt x="349" y="635"/>
                  </a:moveTo>
                  <a:cubicBezTo>
                    <a:pt x="340" y="629"/>
                    <a:pt x="340" y="629"/>
                    <a:pt x="340" y="629"/>
                  </a:cubicBezTo>
                  <a:cubicBezTo>
                    <a:pt x="340" y="622"/>
                    <a:pt x="348" y="621"/>
                    <a:pt x="353" y="624"/>
                  </a:cubicBezTo>
                  <a:cubicBezTo>
                    <a:pt x="345" y="634"/>
                    <a:pt x="368" y="631"/>
                    <a:pt x="357" y="640"/>
                  </a:cubicBezTo>
                  <a:cubicBezTo>
                    <a:pt x="359" y="643"/>
                    <a:pt x="364" y="640"/>
                    <a:pt x="366" y="643"/>
                  </a:cubicBezTo>
                  <a:cubicBezTo>
                    <a:pt x="369" y="647"/>
                    <a:pt x="364" y="652"/>
                    <a:pt x="363" y="656"/>
                  </a:cubicBezTo>
                  <a:cubicBezTo>
                    <a:pt x="362" y="658"/>
                    <a:pt x="359" y="657"/>
                    <a:pt x="357" y="657"/>
                  </a:cubicBezTo>
                  <a:cubicBezTo>
                    <a:pt x="351" y="654"/>
                    <a:pt x="363" y="640"/>
                    <a:pt x="352" y="643"/>
                  </a:cubicBezTo>
                  <a:cubicBezTo>
                    <a:pt x="344" y="649"/>
                    <a:pt x="351" y="662"/>
                    <a:pt x="341" y="666"/>
                  </a:cubicBezTo>
                  <a:cubicBezTo>
                    <a:pt x="336" y="662"/>
                    <a:pt x="334" y="654"/>
                    <a:pt x="339" y="648"/>
                  </a:cubicBezTo>
                  <a:cubicBezTo>
                    <a:pt x="342" y="642"/>
                    <a:pt x="350" y="643"/>
                    <a:pt x="349" y="635"/>
                  </a:cubicBezTo>
                  <a:moveTo>
                    <a:pt x="370" y="551"/>
                  </a:moveTo>
                  <a:cubicBezTo>
                    <a:pt x="378" y="543"/>
                    <a:pt x="389" y="541"/>
                    <a:pt x="399" y="538"/>
                  </a:cubicBezTo>
                  <a:cubicBezTo>
                    <a:pt x="402" y="544"/>
                    <a:pt x="388" y="549"/>
                    <a:pt x="397" y="555"/>
                  </a:cubicBezTo>
                  <a:cubicBezTo>
                    <a:pt x="400" y="552"/>
                    <a:pt x="401" y="547"/>
                    <a:pt x="404" y="545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16" y="545"/>
                    <a:pt x="412" y="538"/>
                    <a:pt x="414" y="533"/>
                  </a:cubicBezTo>
                  <a:cubicBezTo>
                    <a:pt x="410" y="532"/>
                    <a:pt x="404" y="532"/>
                    <a:pt x="402" y="535"/>
                  </a:cubicBezTo>
                  <a:cubicBezTo>
                    <a:pt x="403" y="533"/>
                    <a:pt x="403" y="533"/>
                    <a:pt x="403" y="533"/>
                  </a:cubicBezTo>
                  <a:cubicBezTo>
                    <a:pt x="400" y="526"/>
                    <a:pt x="392" y="531"/>
                    <a:pt x="386" y="530"/>
                  </a:cubicBezTo>
                  <a:cubicBezTo>
                    <a:pt x="386" y="523"/>
                    <a:pt x="391" y="517"/>
                    <a:pt x="397" y="515"/>
                  </a:cubicBezTo>
                  <a:cubicBezTo>
                    <a:pt x="402" y="516"/>
                    <a:pt x="410" y="519"/>
                    <a:pt x="415" y="514"/>
                  </a:cubicBezTo>
                  <a:cubicBezTo>
                    <a:pt x="414" y="509"/>
                    <a:pt x="412" y="502"/>
                    <a:pt x="407" y="501"/>
                  </a:cubicBezTo>
                  <a:cubicBezTo>
                    <a:pt x="404" y="504"/>
                    <a:pt x="401" y="509"/>
                    <a:pt x="397" y="509"/>
                  </a:cubicBezTo>
                  <a:cubicBezTo>
                    <a:pt x="397" y="497"/>
                    <a:pt x="409" y="491"/>
                    <a:pt x="419" y="487"/>
                  </a:cubicBezTo>
                  <a:cubicBezTo>
                    <a:pt x="425" y="485"/>
                    <a:pt x="438" y="483"/>
                    <a:pt x="439" y="493"/>
                  </a:cubicBezTo>
                  <a:cubicBezTo>
                    <a:pt x="439" y="500"/>
                    <a:pt x="436" y="508"/>
                    <a:pt x="428" y="506"/>
                  </a:cubicBezTo>
                  <a:cubicBezTo>
                    <a:pt x="425" y="505"/>
                    <a:pt x="424" y="508"/>
                    <a:pt x="423" y="509"/>
                  </a:cubicBezTo>
                  <a:cubicBezTo>
                    <a:pt x="425" y="513"/>
                    <a:pt x="433" y="517"/>
                    <a:pt x="433" y="523"/>
                  </a:cubicBezTo>
                  <a:cubicBezTo>
                    <a:pt x="429" y="526"/>
                    <a:pt x="422" y="529"/>
                    <a:pt x="428" y="535"/>
                  </a:cubicBezTo>
                  <a:cubicBezTo>
                    <a:pt x="426" y="541"/>
                    <a:pt x="417" y="542"/>
                    <a:pt x="416" y="549"/>
                  </a:cubicBezTo>
                  <a:cubicBezTo>
                    <a:pt x="416" y="555"/>
                    <a:pt x="421" y="561"/>
                    <a:pt x="417" y="567"/>
                  </a:cubicBezTo>
                  <a:cubicBezTo>
                    <a:pt x="410" y="576"/>
                    <a:pt x="392" y="564"/>
                    <a:pt x="389" y="577"/>
                  </a:cubicBezTo>
                  <a:cubicBezTo>
                    <a:pt x="377" y="580"/>
                    <a:pt x="381" y="562"/>
                    <a:pt x="371" y="559"/>
                  </a:cubicBezTo>
                  <a:cubicBezTo>
                    <a:pt x="369" y="557"/>
                    <a:pt x="370" y="554"/>
                    <a:pt x="370" y="551"/>
                  </a:cubicBezTo>
                  <a:moveTo>
                    <a:pt x="448" y="442"/>
                  </a:moveTo>
                  <a:cubicBezTo>
                    <a:pt x="452" y="444"/>
                    <a:pt x="460" y="442"/>
                    <a:pt x="461" y="448"/>
                  </a:cubicBezTo>
                  <a:cubicBezTo>
                    <a:pt x="463" y="457"/>
                    <a:pt x="446" y="458"/>
                    <a:pt x="453" y="465"/>
                  </a:cubicBezTo>
                  <a:cubicBezTo>
                    <a:pt x="457" y="464"/>
                    <a:pt x="460" y="466"/>
                    <a:pt x="462" y="469"/>
                  </a:cubicBezTo>
                  <a:cubicBezTo>
                    <a:pt x="459" y="479"/>
                    <a:pt x="447" y="480"/>
                    <a:pt x="438" y="483"/>
                  </a:cubicBezTo>
                  <a:cubicBezTo>
                    <a:pt x="440" y="473"/>
                    <a:pt x="412" y="471"/>
                    <a:pt x="431" y="463"/>
                  </a:cubicBezTo>
                  <a:cubicBezTo>
                    <a:pt x="436" y="463"/>
                    <a:pt x="440" y="461"/>
                    <a:pt x="441" y="457"/>
                  </a:cubicBezTo>
                  <a:cubicBezTo>
                    <a:pt x="440" y="451"/>
                    <a:pt x="441" y="443"/>
                    <a:pt x="448" y="442"/>
                  </a:cubicBezTo>
                  <a:moveTo>
                    <a:pt x="502" y="355"/>
                  </a:moveTo>
                  <a:cubicBezTo>
                    <a:pt x="526" y="343"/>
                    <a:pt x="490" y="290"/>
                    <a:pt x="533" y="303"/>
                  </a:cubicBezTo>
                  <a:cubicBezTo>
                    <a:pt x="539" y="305"/>
                    <a:pt x="535" y="311"/>
                    <a:pt x="540" y="313"/>
                  </a:cubicBezTo>
                  <a:cubicBezTo>
                    <a:pt x="551" y="300"/>
                    <a:pt x="551" y="300"/>
                    <a:pt x="551" y="300"/>
                  </a:cubicBezTo>
                  <a:cubicBezTo>
                    <a:pt x="551" y="296"/>
                    <a:pt x="541" y="298"/>
                    <a:pt x="544" y="291"/>
                  </a:cubicBezTo>
                  <a:cubicBezTo>
                    <a:pt x="548" y="288"/>
                    <a:pt x="556" y="283"/>
                    <a:pt x="557" y="276"/>
                  </a:cubicBezTo>
                  <a:cubicBezTo>
                    <a:pt x="549" y="270"/>
                    <a:pt x="536" y="274"/>
                    <a:pt x="528" y="278"/>
                  </a:cubicBezTo>
                  <a:cubicBezTo>
                    <a:pt x="527" y="279"/>
                    <a:pt x="527" y="279"/>
                    <a:pt x="527" y="279"/>
                  </a:cubicBezTo>
                  <a:cubicBezTo>
                    <a:pt x="531" y="284"/>
                    <a:pt x="537" y="282"/>
                    <a:pt x="541" y="286"/>
                  </a:cubicBezTo>
                  <a:cubicBezTo>
                    <a:pt x="535" y="295"/>
                    <a:pt x="522" y="296"/>
                    <a:pt x="511" y="293"/>
                  </a:cubicBezTo>
                  <a:cubicBezTo>
                    <a:pt x="503" y="283"/>
                    <a:pt x="529" y="277"/>
                    <a:pt x="517" y="266"/>
                  </a:cubicBezTo>
                  <a:cubicBezTo>
                    <a:pt x="520" y="261"/>
                    <a:pt x="526" y="256"/>
                    <a:pt x="533" y="256"/>
                  </a:cubicBezTo>
                  <a:cubicBezTo>
                    <a:pt x="534" y="263"/>
                    <a:pt x="540" y="258"/>
                    <a:pt x="544" y="257"/>
                  </a:cubicBezTo>
                  <a:cubicBezTo>
                    <a:pt x="545" y="254"/>
                    <a:pt x="545" y="248"/>
                    <a:pt x="550" y="247"/>
                  </a:cubicBezTo>
                  <a:cubicBezTo>
                    <a:pt x="555" y="248"/>
                    <a:pt x="560" y="245"/>
                    <a:pt x="563" y="250"/>
                  </a:cubicBezTo>
                  <a:cubicBezTo>
                    <a:pt x="566" y="255"/>
                    <a:pt x="566" y="255"/>
                    <a:pt x="566" y="255"/>
                  </a:cubicBezTo>
                  <a:cubicBezTo>
                    <a:pt x="572" y="249"/>
                    <a:pt x="582" y="247"/>
                    <a:pt x="590" y="248"/>
                  </a:cubicBezTo>
                  <a:cubicBezTo>
                    <a:pt x="602" y="256"/>
                    <a:pt x="602" y="256"/>
                    <a:pt x="602" y="256"/>
                  </a:cubicBezTo>
                  <a:cubicBezTo>
                    <a:pt x="607" y="253"/>
                    <a:pt x="614" y="256"/>
                    <a:pt x="618" y="259"/>
                  </a:cubicBezTo>
                  <a:cubicBezTo>
                    <a:pt x="619" y="262"/>
                    <a:pt x="618" y="266"/>
                    <a:pt x="615" y="266"/>
                  </a:cubicBezTo>
                  <a:cubicBezTo>
                    <a:pt x="599" y="265"/>
                    <a:pt x="575" y="254"/>
                    <a:pt x="564" y="273"/>
                  </a:cubicBezTo>
                  <a:cubicBezTo>
                    <a:pt x="563" y="275"/>
                    <a:pt x="561" y="277"/>
                    <a:pt x="560" y="279"/>
                  </a:cubicBezTo>
                  <a:cubicBezTo>
                    <a:pt x="574" y="279"/>
                    <a:pt x="596" y="278"/>
                    <a:pt x="604" y="293"/>
                  </a:cubicBezTo>
                  <a:cubicBezTo>
                    <a:pt x="616" y="293"/>
                    <a:pt x="621" y="282"/>
                    <a:pt x="629" y="274"/>
                  </a:cubicBezTo>
                  <a:cubicBezTo>
                    <a:pt x="629" y="272"/>
                    <a:pt x="628" y="268"/>
                    <a:pt x="630" y="266"/>
                  </a:cubicBezTo>
                  <a:cubicBezTo>
                    <a:pt x="638" y="267"/>
                    <a:pt x="640" y="275"/>
                    <a:pt x="647" y="278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7" y="293"/>
                    <a:pt x="653" y="288"/>
                    <a:pt x="655" y="293"/>
                  </a:cubicBezTo>
                  <a:cubicBezTo>
                    <a:pt x="659" y="289"/>
                    <a:pt x="665" y="282"/>
                    <a:pt x="671" y="284"/>
                  </a:cubicBezTo>
                  <a:cubicBezTo>
                    <a:pt x="676" y="287"/>
                    <a:pt x="678" y="289"/>
                    <a:pt x="680" y="293"/>
                  </a:cubicBezTo>
                  <a:cubicBezTo>
                    <a:pt x="683" y="300"/>
                    <a:pt x="680" y="308"/>
                    <a:pt x="679" y="314"/>
                  </a:cubicBezTo>
                  <a:cubicBezTo>
                    <a:pt x="659" y="293"/>
                    <a:pt x="632" y="316"/>
                    <a:pt x="608" y="310"/>
                  </a:cubicBezTo>
                  <a:cubicBezTo>
                    <a:pt x="603" y="316"/>
                    <a:pt x="595" y="318"/>
                    <a:pt x="593" y="326"/>
                  </a:cubicBezTo>
                  <a:cubicBezTo>
                    <a:pt x="598" y="328"/>
                    <a:pt x="594" y="333"/>
                    <a:pt x="595" y="337"/>
                  </a:cubicBezTo>
                  <a:cubicBezTo>
                    <a:pt x="588" y="345"/>
                    <a:pt x="588" y="345"/>
                    <a:pt x="588" y="345"/>
                  </a:cubicBezTo>
                  <a:cubicBezTo>
                    <a:pt x="570" y="345"/>
                    <a:pt x="585" y="325"/>
                    <a:pt x="575" y="318"/>
                  </a:cubicBezTo>
                  <a:cubicBezTo>
                    <a:pt x="567" y="327"/>
                    <a:pt x="542" y="320"/>
                    <a:pt x="548" y="337"/>
                  </a:cubicBezTo>
                  <a:cubicBezTo>
                    <a:pt x="554" y="346"/>
                    <a:pt x="557" y="332"/>
                    <a:pt x="563" y="331"/>
                  </a:cubicBezTo>
                  <a:cubicBezTo>
                    <a:pt x="570" y="344"/>
                    <a:pt x="555" y="348"/>
                    <a:pt x="551" y="358"/>
                  </a:cubicBezTo>
                  <a:cubicBezTo>
                    <a:pt x="548" y="360"/>
                    <a:pt x="544" y="359"/>
                    <a:pt x="541" y="361"/>
                  </a:cubicBezTo>
                  <a:cubicBezTo>
                    <a:pt x="538" y="357"/>
                    <a:pt x="542" y="354"/>
                    <a:pt x="542" y="350"/>
                  </a:cubicBezTo>
                  <a:cubicBezTo>
                    <a:pt x="539" y="348"/>
                    <a:pt x="533" y="348"/>
                    <a:pt x="531" y="351"/>
                  </a:cubicBezTo>
                  <a:cubicBezTo>
                    <a:pt x="527" y="354"/>
                    <a:pt x="529" y="364"/>
                    <a:pt x="522" y="358"/>
                  </a:cubicBezTo>
                  <a:cubicBezTo>
                    <a:pt x="523" y="356"/>
                    <a:pt x="521" y="354"/>
                    <a:pt x="519" y="353"/>
                  </a:cubicBezTo>
                  <a:cubicBezTo>
                    <a:pt x="517" y="356"/>
                    <a:pt x="507" y="357"/>
                    <a:pt x="513" y="363"/>
                  </a:cubicBezTo>
                  <a:cubicBezTo>
                    <a:pt x="516" y="370"/>
                    <a:pt x="522" y="373"/>
                    <a:pt x="529" y="373"/>
                  </a:cubicBezTo>
                  <a:cubicBezTo>
                    <a:pt x="530" y="373"/>
                    <a:pt x="531" y="372"/>
                    <a:pt x="531" y="371"/>
                  </a:cubicBezTo>
                  <a:cubicBezTo>
                    <a:pt x="533" y="371"/>
                    <a:pt x="533" y="371"/>
                    <a:pt x="533" y="371"/>
                  </a:cubicBezTo>
                  <a:cubicBezTo>
                    <a:pt x="533" y="373"/>
                    <a:pt x="536" y="375"/>
                    <a:pt x="537" y="376"/>
                  </a:cubicBezTo>
                  <a:cubicBezTo>
                    <a:pt x="539" y="376"/>
                    <a:pt x="538" y="373"/>
                    <a:pt x="540" y="373"/>
                  </a:cubicBezTo>
                  <a:cubicBezTo>
                    <a:pt x="548" y="375"/>
                    <a:pt x="546" y="387"/>
                    <a:pt x="554" y="390"/>
                  </a:cubicBezTo>
                  <a:cubicBezTo>
                    <a:pt x="556" y="394"/>
                    <a:pt x="552" y="393"/>
                    <a:pt x="550" y="394"/>
                  </a:cubicBezTo>
                  <a:cubicBezTo>
                    <a:pt x="542" y="388"/>
                    <a:pt x="534" y="406"/>
                    <a:pt x="529" y="391"/>
                  </a:cubicBezTo>
                  <a:cubicBezTo>
                    <a:pt x="533" y="380"/>
                    <a:pt x="533" y="380"/>
                    <a:pt x="533" y="380"/>
                  </a:cubicBezTo>
                  <a:cubicBezTo>
                    <a:pt x="530" y="378"/>
                    <a:pt x="526" y="381"/>
                    <a:pt x="523" y="384"/>
                  </a:cubicBezTo>
                  <a:cubicBezTo>
                    <a:pt x="522" y="386"/>
                    <a:pt x="518" y="387"/>
                    <a:pt x="519" y="390"/>
                  </a:cubicBezTo>
                  <a:cubicBezTo>
                    <a:pt x="525" y="393"/>
                    <a:pt x="521" y="397"/>
                    <a:pt x="519" y="401"/>
                  </a:cubicBezTo>
                  <a:cubicBezTo>
                    <a:pt x="514" y="401"/>
                    <a:pt x="509" y="394"/>
                    <a:pt x="502" y="395"/>
                  </a:cubicBezTo>
                  <a:cubicBezTo>
                    <a:pt x="499" y="386"/>
                    <a:pt x="504" y="370"/>
                    <a:pt x="502" y="355"/>
                  </a:cubicBezTo>
                  <a:moveTo>
                    <a:pt x="603" y="279"/>
                  </a:moveTo>
                  <a:cubicBezTo>
                    <a:pt x="604" y="283"/>
                    <a:pt x="611" y="285"/>
                    <a:pt x="612" y="282"/>
                  </a:cubicBezTo>
                  <a:cubicBezTo>
                    <a:pt x="613" y="284"/>
                    <a:pt x="611" y="286"/>
                    <a:pt x="609" y="286"/>
                  </a:cubicBezTo>
                  <a:cubicBezTo>
                    <a:pt x="605" y="287"/>
                    <a:pt x="598" y="284"/>
                    <a:pt x="600" y="278"/>
                  </a:cubicBezTo>
                  <a:cubicBezTo>
                    <a:pt x="600" y="277"/>
                    <a:pt x="602" y="273"/>
                    <a:pt x="604" y="273"/>
                  </a:cubicBezTo>
                  <a:cubicBezTo>
                    <a:pt x="604" y="273"/>
                    <a:pt x="602" y="275"/>
                    <a:pt x="603" y="279"/>
                  </a:cubicBezTo>
                  <a:moveTo>
                    <a:pt x="601" y="490"/>
                  </a:moveTo>
                  <a:cubicBezTo>
                    <a:pt x="599" y="491"/>
                    <a:pt x="599" y="491"/>
                    <a:pt x="599" y="491"/>
                  </a:cubicBezTo>
                  <a:cubicBezTo>
                    <a:pt x="594" y="481"/>
                    <a:pt x="580" y="483"/>
                    <a:pt x="569" y="484"/>
                  </a:cubicBezTo>
                  <a:cubicBezTo>
                    <a:pt x="554" y="482"/>
                    <a:pt x="561" y="506"/>
                    <a:pt x="545" y="497"/>
                  </a:cubicBezTo>
                  <a:cubicBezTo>
                    <a:pt x="543" y="501"/>
                    <a:pt x="540" y="500"/>
                    <a:pt x="537" y="500"/>
                  </a:cubicBezTo>
                  <a:cubicBezTo>
                    <a:pt x="534" y="496"/>
                    <a:pt x="534" y="486"/>
                    <a:pt x="527" y="487"/>
                  </a:cubicBezTo>
                  <a:cubicBezTo>
                    <a:pt x="519" y="494"/>
                    <a:pt x="529" y="517"/>
                    <a:pt x="510" y="513"/>
                  </a:cubicBezTo>
                  <a:cubicBezTo>
                    <a:pt x="509" y="510"/>
                    <a:pt x="508" y="507"/>
                    <a:pt x="505" y="505"/>
                  </a:cubicBezTo>
                  <a:cubicBezTo>
                    <a:pt x="500" y="511"/>
                    <a:pt x="505" y="524"/>
                    <a:pt x="493" y="523"/>
                  </a:cubicBezTo>
                  <a:cubicBezTo>
                    <a:pt x="485" y="523"/>
                    <a:pt x="480" y="520"/>
                    <a:pt x="473" y="524"/>
                  </a:cubicBezTo>
                  <a:cubicBezTo>
                    <a:pt x="468" y="530"/>
                    <a:pt x="476" y="539"/>
                    <a:pt x="466" y="538"/>
                  </a:cubicBezTo>
                  <a:cubicBezTo>
                    <a:pt x="462" y="538"/>
                    <a:pt x="462" y="538"/>
                    <a:pt x="462" y="538"/>
                  </a:cubicBezTo>
                  <a:cubicBezTo>
                    <a:pt x="459" y="525"/>
                    <a:pt x="476" y="520"/>
                    <a:pt x="479" y="508"/>
                  </a:cubicBezTo>
                  <a:cubicBezTo>
                    <a:pt x="495" y="511"/>
                    <a:pt x="492" y="492"/>
                    <a:pt x="500" y="486"/>
                  </a:cubicBezTo>
                  <a:cubicBezTo>
                    <a:pt x="522" y="464"/>
                    <a:pt x="552" y="452"/>
                    <a:pt x="584" y="461"/>
                  </a:cubicBezTo>
                  <a:cubicBezTo>
                    <a:pt x="598" y="463"/>
                    <a:pt x="611" y="472"/>
                    <a:pt x="620" y="484"/>
                  </a:cubicBezTo>
                  <a:cubicBezTo>
                    <a:pt x="626" y="495"/>
                    <a:pt x="620" y="508"/>
                    <a:pt x="620" y="519"/>
                  </a:cubicBezTo>
                  <a:cubicBezTo>
                    <a:pt x="614" y="522"/>
                    <a:pt x="614" y="532"/>
                    <a:pt x="607" y="528"/>
                  </a:cubicBezTo>
                  <a:cubicBezTo>
                    <a:pt x="612" y="523"/>
                    <a:pt x="612" y="523"/>
                    <a:pt x="612" y="523"/>
                  </a:cubicBezTo>
                  <a:cubicBezTo>
                    <a:pt x="590" y="523"/>
                    <a:pt x="613" y="499"/>
                    <a:pt x="601" y="490"/>
                  </a:cubicBezTo>
                  <a:moveTo>
                    <a:pt x="546" y="551"/>
                  </a:moveTo>
                  <a:cubicBezTo>
                    <a:pt x="539" y="554"/>
                    <a:pt x="535" y="548"/>
                    <a:pt x="535" y="542"/>
                  </a:cubicBezTo>
                  <a:cubicBezTo>
                    <a:pt x="536" y="532"/>
                    <a:pt x="536" y="521"/>
                    <a:pt x="544" y="514"/>
                  </a:cubicBezTo>
                  <a:cubicBezTo>
                    <a:pt x="550" y="516"/>
                    <a:pt x="547" y="529"/>
                    <a:pt x="557" y="530"/>
                  </a:cubicBezTo>
                  <a:cubicBezTo>
                    <a:pt x="555" y="537"/>
                    <a:pt x="551" y="545"/>
                    <a:pt x="546" y="551"/>
                  </a:cubicBezTo>
                  <a:moveTo>
                    <a:pt x="551" y="585"/>
                  </a:moveTo>
                  <a:cubicBezTo>
                    <a:pt x="548" y="592"/>
                    <a:pt x="541" y="593"/>
                    <a:pt x="536" y="598"/>
                  </a:cubicBezTo>
                  <a:cubicBezTo>
                    <a:pt x="531" y="586"/>
                    <a:pt x="539" y="574"/>
                    <a:pt x="544" y="564"/>
                  </a:cubicBezTo>
                  <a:cubicBezTo>
                    <a:pt x="556" y="563"/>
                    <a:pt x="553" y="578"/>
                    <a:pt x="551" y="585"/>
                  </a:cubicBezTo>
                  <a:moveTo>
                    <a:pt x="571" y="542"/>
                  </a:moveTo>
                  <a:cubicBezTo>
                    <a:pt x="576" y="542"/>
                    <a:pt x="581" y="542"/>
                    <a:pt x="582" y="548"/>
                  </a:cubicBezTo>
                  <a:cubicBezTo>
                    <a:pt x="581" y="557"/>
                    <a:pt x="566" y="561"/>
                    <a:pt x="557" y="564"/>
                  </a:cubicBezTo>
                  <a:cubicBezTo>
                    <a:pt x="553" y="552"/>
                    <a:pt x="562" y="546"/>
                    <a:pt x="571" y="542"/>
                  </a:cubicBezTo>
                  <a:moveTo>
                    <a:pt x="524" y="621"/>
                  </a:moveTo>
                  <a:cubicBezTo>
                    <a:pt x="518" y="632"/>
                    <a:pt x="505" y="613"/>
                    <a:pt x="501" y="629"/>
                  </a:cubicBezTo>
                  <a:cubicBezTo>
                    <a:pt x="496" y="629"/>
                    <a:pt x="487" y="630"/>
                    <a:pt x="487" y="622"/>
                  </a:cubicBezTo>
                  <a:cubicBezTo>
                    <a:pt x="495" y="624"/>
                    <a:pt x="494" y="614"/>
                    <a:pt x="496" y="610"/>
                  </a:cubicBezTo>
                  <a:cubicBezTo>
                    <a:pt x="506" y="611"/>
                    <a:pt x="521" y="604"/>
                    <a:pt x="526" y="616"/>
                  </a:cubicBezTo>
                  <a:cubicBezTo>
                    <a:pt x="526" y="618"/>
                    <a:pt x="523" y="619"/>
                    <a:pt x="524" y="621"/>
                  </a:cubicBezTo>
                  <a:moveTo>
                    <a:pt x="509" y="981"/>
                  </a:moveTo>
                  <a:cubicBezTo>
                    <a:pt x="505" y="978"/>
                    <a:pt x="505" y="978"/>
                    <a:pt x="505" y="978"/>
                  </a:cubicBezTo>
                  <a:cubicBezTo>
                    <a:pt x="519" y="974"/>
                    <a:pt x="540" y="974"/>
                    <a:pt x="555" y="978"/>
                  </a:cubicBezTo>
                  <a:cubicBezTo>
                    <a:pt x="548" y="1003"/>
                    <a:pt x="524" y="980"/>
                    <a:pt x="509" y="981"/>
                  </a:cubicBezTo>
                  <a:moveTo>
                    <a:pt x="513" y="1014"/>
                  </a:moveTo>
                  <a:cubicBezTo>
                    <a:pt x="512" y="1016"/>
                    <a:pt x="511" y="1018"/>
                    <a:pt x="511" y="1021"/>
                  </a:cubicBezTo>
                  <a:cubicBezTo>
                    <a:pt x="502" y="1017"/>
                    <a:pt x="502" y="1017"/>
                    <a:pt x="502" y="1017"/>
                  </a:cubicBezTo>
                  <a:lnTo>
                    <a:pt x="513" y="1014"/>
                  </a:lnTo>
                  <a:close/>
                  <a:moveTo>
                    <a:pt x="493" y="964"/>
                  </a:moveTo>
                  <a:cubicBezTo>
                    <a:pt x="485" y="952"/>
                    <a:pt x="489" y="934"/>
                    <a:pt x="488" y="919"/>
                  </a:cubicBezTo>
                  <a:cubicBezTo>
                    <a:pt x="491" y="916"/>
                    <a:pt x="491" y="916"/>
                    <a:pt x="491" y="916"/>
                  </a:cubicBezTo>
                  <a:cubicBezTo>
                    <a:pt x="500" y="931"/>
                    <a:pt x="488" y="955"/>
                    <a:pt x="506" y="964"/>
                  </a:cubicBezTo>
                  <a:cubicBezTo>
                    <a:pt x="549" y="964"/>
                    <a:pt x="549" y="964"/>
                    <a:pt x="549" y="964"/>
                  </a:cubicBezTo>
                  <a:cubicBezTo>
                    <a:pt x="533" y="977"/>
                    <a:pt x="511" y="967"/>
                    <a:pt x="493" y="964"/>
                  </a:cubicBezTo>
                  <a:moveTo>
                    <a:pt x="496" y="827"/>
                  </a:moveTo>
                  <a:cubicBezTo>
                    <a:pt x="483" y="821"/>
                    <a:pt x="489" y="806"/>
                    <a:pt x="486" y="795"/>
                  </a:cubicBezTo>
                  <a:cubicBezTo>
                    <a:pt x="487" y="789"/>
                    <a:pt x="502" y="790"/>
                    <a:pt x="502" y="799"/>
                  </a:cubicBezTo>
                  <a:cubicBezTo>
                    <a:pt x="504" y="808"/>
                    <a:pt x="508" y="814"/>
                    <a:pt x="505" y="824"/>
                  </a:cubicBezTo>
                  <a:cubicBezTo>
                    <a:pt x="503" y="828"/>
                    <a:pt x="498" y="824"/>
                    <a:pt x="496" y="827"/>
                  </a:cubicBezTo>
                  <a:moveTo>
                    <a:pt x="478" y="545"/>
                  </a:moveTo>
                  <a:cubicBezTo>
                    <a:pt x="484" y="538"/>
                    <a:pt x="493" y="538"/>
                    <a:pt x="497" y="531"/>
                  </a:cubicBezTo>
                  <a:cubicBezTo>
                    <a:pt x="501" y="540"/>
                    <a:pt x="492" y="547"/>
                    <a:pt x="489" y="555"/>
                  </a:cubicBezTo>
                  <a:cubicBezTo>
                    <a:pt x="487" y="557"/>
                    <a:pt x="484" y="559"/>
                    <a:pt x="481" y="559"/>
                  </a:cubicBezTo>
                  <a:cubicBezTo>
                    <a:pt x="476" y="556"/>
                    <a:pt x="479" y="550"/>
                    <a:pt x="478" y="545"/>
                  </a:cubicBezTo>
                  <a:moveTo>
                    <a:pt x="478" y="668"/>
                  </a:moveTo>
                  <a:cubicBezTo>
                    <a:pt x="478" y="675"/>
                    <a:pt x="478" y="675"/>
                    <a:pt x="478" y="675"/>
                  </a:cubicBezTo>
                  <a:cubicBezTo>
                    <a:pt x="462" y="690"/>
                    <a:pt x="453" y="709"/>
                    <a:pt x="433" y="717"/>
                  </a:cubicBezTo>
                  <a:cubicBezTo>
                    <a:pt x="433" y="710"/>
                    <a:pt x="433" y="710"/>
                    <a:pt x="433" y="710"/>
                  </a:cubicBezTo>
                  <a:cubicBezTo>
                    <a:pt x="473" y="668"/>
                    <a:pt x="473" y="668"/>
                    <a:pt x="473" y="668"/>
                  </a:cubicBezTo>
                  <a:lnTo>
                    <a:pt x="478" y="668"/>
                  </a:lnTo>
                  <a:close/>
                  <a:moveTo>
                    <a:pt x="462" y="751"/>
                  </a:moveTo>
                  <a:cubicBezTo>
                    <a:pt x="468" y="751"/>
                    <a:pt x="475" y="752"/>
                    <a:pt x="477" y="758"/>
                  </a:cubicBezTo>
                  <a:cubicBezTo>
                    <a:pt x="477" y="765"/>
                    <a:pt x="476" y="771"/>
                    <a:pt x="470" y="775"/>
                  </a:cubicBezTo>
                  <a:cubicBezTo>
                    <a:pt x="462" y="777"/>
                    <a:pt x="457" y="770"/>
                    <a:pt x="456" y="764"/>
                  </a:cubicBezTo>
                  <a:cubicBezTo>
                    <a:pt x="455" y="759"/>
                    <a:pt x="458" y="754"/>
                    <a:pt x="462" y="751"/>
                  </a:cubicBezTo>
                  <a:moveTo>
                    <a:pt x="470" y="829"/>
                  </a:moveTo>
                  <a:cubicBezTo>
                    <a:pt x="479" y="828"/>
                    <a:pt x="483" y="838"/>
                    <a:pt x="487" y="844"/>
                  </a:cubicBezTo>
                  <a:cubicBezTo>
                    <a:pt x="484" y="846"/>
                    <a:pt x="487" y="850"/>
                    <a:pt x="484" y="852"/>
                  </a:cubicBezTo>
                  <a:cubicBezTo>
                    <a:pt x="476" y="864"/>
                    <a:pt x="471" y="849"/>
                    <a:pt x="465" y="845"/>
                  </a:cubicBezTo>
                  <a:lnTo>
                    <a:pt x="470" y="829"/>
                  </a:lnTo>
                  <a:close/>
                  <a:moveTo>
                    <a:pt x="506" y="778"/>
                  </a:moveTo>
                  <a:cubicBezTo>
                    <a:pt x="497" y="779"/>
                    <a:pt x="495" y="768"/>
                    <a:pt x="488" y="764"/>
                  </a:cubicBezTo>
                  <a:cubicBezTo>
                    <a:pt x="490" y="760"/>
                    <a:pt x="492" y="759"/>
                    <a:pt x="496" y="757"/>
                  </a:cubicBezTo>
                  <a:cubicBezTo>
                    <a:pt x="505" y="754"/>
                    <a:pt x="513" y="759"/>
                    <a:pt x="518" y="765"/>
                  </a:cubicBezTo>
                  <a:cubicBezTo>
                    <a:pt x="508" y="767"/>
                    <a:pt x="516" y="779"/>
                    <a:pt x="506" y="778"/>
                  </a:cubicBezTo>
                  <a:moveTo>
                    <a:pt x="523" y="558"/>
                  </a:moveTo>
                  <a:cubicBezTo>
                    <a:pt x="517" y="559"/>
                    <a:pt x="511" y="569"/>
                    <a:pt x="505" y="562"/>
                  </a:cubicBezTo>
                  <a:cubicBezTo>
                    <a:pt x="501" y="556"/>
                    <a:pt x="508" y="551"/>
                    <a:pt x="508" y="545"/>
                  </a:cubicBezTo>
                  <a:cubicBezTo>
                    <a:pt x="511" y="536"/>
                    <a:pt x="525" y="531"/>
                    <a:pt x="531" y="538"/>
                  </a:cubicBezTo>
                  <a:cubicBezTo>
                    <a:pt x="532" y="546"/>
                    <a:pt x="521" y="549"/>
                    <a:pt x="523" y="558"/>
                  </a:cubicBezTo>
                  <a:moveTo>
                    <a:pt x="475" y="617"/>
                  </a:moveTo>
                  <a:cubicBezTo>
                    <a:pt x="470" y="624"/>
                    <a:pt x="471" y="636"/>
                    <a:pt x="460" y="637"/>
                  </a:cubicBezTo>
                  <a:cubicBezTo>
                    <a:pt x="458" y="636"/>
                    <a:pt x="456" y="635"/>
                    <a:pt x="453" y="635"/>
                  </a:cubicBezTo>
                  <a:cubicBezTo>
                    <a:pt x="450" y="624"/>
                    <a:pt x="464" y="612"/>
                    <a:pt x="475" y="617"/>
                  </a:cubicBezTo>
                  <a:moveTo>
                    <a:pt x="568" y="395"/>
                  </a:moveTo>
                  <a:cubicBezTo>
                    <a:pt x="563" y="395"/>
                    <a:pt x="563" y="395"/>
                    <a:pt x="563" y="395"/>
                  </a:cubicBezTo>
                  <a:cubicBezTo>
                    <a:pt x="569" y="382"/>
                    <a:pt x="550" y="378"/>
                    <a:pt x="557" y="366"/>
                  </a:cubicBezTo>
                  <a:cubicBezTo>
                    <a:pt x="560" y="363"/>
                    <a:pt x="558" y="357"/>
                    <a:pt x="563" y="357"/>
                  </a:cubicBezTo>
                  <a:cubicBezTo>
                    <a:pt x="570" y="359"/>
                    <a:pt x="577" y="361"/>
                    <a:pt x="585" y="362"/>
                  </a:cubicBezTo>
                  <a:cubicBezTo>
                    <a:pt x="588" y="367"/>
                    <a:pt x="584" y="373"/>
                    <a:pt x="582" y="377"/>
                  </a:cubicBezTo>
                  <a:cubicBezTo>
                    <a:pt x="576" y="377"/>
                    <a:pt x="572" y="368"/>
                    <a:pt x="564" y="373"/>
                  </a:cubicBezTo>
                  <a:cubicBezTo>
                    <a:pt x="556" y="384"/>
                    <a:pt x="576" y="386"/>
                    <a:pt x="568" y="395"/>
                  </a:cubicBezTo>
                  <a:moveTo>
                    <a:pt x="502" y="410"/>
                  </a:moveTo>
                  <a:cubicBezTo>
                    <a:pt x="508" y="422"/>
                    <a:pt x="514" y="410"/>
                    <a:pt x="523" y="413"/>
                  </a:cubicBezTo>
                  <a:cubicBezTo>
                    <a:pt x="523" y="425"/>
                    <a:pt x="511" y="435"/>
                    <a:pt x="502" y="441"/>
                  </a:cubicBezTo>
                  <a:cubicBezTo>
                    <a:pt x="495" y="440"/>
                    <a:pt x="497" y="426"/>
                    <a:pt x="487" y="429"/>
                  </a:cubicBezTo>
                  <a:cubicBezTo>
                    <a:pt x="483" y="431"/>
                    <a:pt x="478" y="437"/>
                    <a:pt x="473" y="433"/>
                  </a:cubicBezTo>
                  <a:cubicBezTo>
                    <a:pt x="472" y="425"/>
                    <a:pt x="475" y="414"/>
                    <a:pt x="483" y="410"/>
                  </a:cubicBezTo>
                  <a:cubicBezTo>
                    <a:pt x="492" y="404"/>
                    <a:pt x="496" y="420"/>
                    <a:pt x="502" y="410"/>
                  </a:cubicBezTo>
                  <a:moveTo>
                    <a:pt x="493" y="442"/>
                  </a:moveTo>
                  <a:cubicBezTo>
                    <a:pt x="495" y="452"/>
                    <a:pt x="492" y="459"/>
                    <a:pt x="483" y="463"/>
                  </a:cubicBezTo>
                  <a:cubicBezTo>
                    <a:pt x="474" y="464"/>
                    <a:pt x="474" y="464"/>
                    <a:pt x="474" y="464"/>
                  </a:cubicBezTo>
                  <a:cubicBezTo>
                    <a:pt x="480" y="452"/>
                    <a:pt x="463" y="457"/>
                    <a:pt x="469" y="446"/>
                  </a:cubicBezTo>
                  <a:cubicBezTo>
                    <a:pt x="478" y="447"/>
                    <a:pt x="487" y="432"/>
                    <a:pt x="493" y="442"/>
                  </a:cubicBezTo>
                  <a:moveTo>
                    <a:pt x="481" y="475"/>
                  </a:moveTo>
                  <a:cubicBezTo>
                    <a:pt x="482" y="482"/>
                    <a:pt x="482" y="482"/>
                    <a:pt x="482" y="482"/>
                  </a:cubicBezTo>
                  <a:cubicBezTo>
                    <a:pt x="479" y="490"/>
                    <a:pt x="472" y="497"/>
                    <a:pt x="469" y="505"/>
                  </a:cubicBezTo>
                  <a:cubicBezTo>
                    <a:pt x="466" y="510"/>
                    <a:pt x="463" y="516"/>
                    <a:pt x="457" y="519"/>
                  </a:cubicBezTo>
                  <a:cubicBezTo>
                    <a:pt x="450" y="520"/>
                    <a:pt x="444" y="519"/>
                    <a:pt x="438" y="515"/>
                  </a:cubicBezTo>
                  <a:cubicBezTo>
                    <a:pt x="446" y="511"/>
                    <a:pt x="443" y="501"/>
                    <a:pt x="450" y="497"/>
                  </a:cubicBezTo>
                  <a:cubicBezTo>
                    <a:pt x="467" y="511"/>
                    <a:pt x="467" y="479"/>
                    <a:pt x="481" y="475"/>
                  </a:cubicBezTo>
                  <a:moveTo>
                    <a:pt x="444" y="546"/>
                  </a:moveTo>
                  <a:cubicBezTo>
                    <a:pt x="443" y="558"/>
                    <a:pt x="443" y="558"/>
                    <a:pt x="443" y="558"/>
                  </a:cubicBezTo>
                  <a:cubicBezTo>
                    <a:pt x="437" y="557"/>
                    <a:pt x="428" y="561"/>
                    <a:pt x="424" y="554"/>
                  </a:cubicBezTo>
                  <a:cubicBezTo>
                    <a:pt x="426" y="549"/>
                    <a:pt x="429" y="542"/>
                    <a:pt x="435" y="541"/>
                  </a:cubicBezTo>
                  <a:cubicBezTo>
                    <a:pt x="440" y="541"/>
                    <a:pt x="445" y="541"/>
                    <a:pt x="444" y="546"/>
                  </a:cubicBezTo>
                  <a:moveTo>
                    <a:pt x="384" y="642"/>
                  </a:moveTo>
                  <a:cubicBezTo>
                    <a:pt x="379" y="642"/>
                    <a:pt x="374" y="639"/>
                    <a:pt x="374" y="634"/>
                  </a:cubicBezTo>
                  <a:cubicBezTo>
                    <a:pt x="377" y="628"/>
                    <a:pt x="387" y="617"/>
                    <a:pt x="393" y="629"/>
                  </a:cubicBezTo>
                  <a:cubicBezTo>
                    <a:pt x="396" y="636"/>
                    <a:pt x="388" y="640"/>
                    <a:pt x="384" y="642"/>
                  </a:cubicBezTo>
                  <a:moveTo>
                    <a:pt x="375" y="573"/>
                  </a:moveTo>
                  <a:cubicBezTo>
                    <a:pt x="375" y="580"/>
                    <a:pt x="374" y="585"/>
                    <a:pt x="371" y="590"/>
                  </a:cubicBezTo>
                  <a:cubicBezTo>
                    <a:pt x="367" y="589"/>
                    <a:pt x="359" y="593"/>
                    <a:pt x="358" y="586"/>
                  </a:cubicBezTo>
                  <a:cubicBezTo>
                    <a:pt x="360" y="580"/>
                    <a:pt x="360" y="573"/>
                    <a:pt x="363" y="567"/>
                  </a:cubicBezTo>
                  <a:cubicBezTo>
                    <a:pt x="369" y="566"/>
                    <a:pt x="373" y="568"/>
                    <a:pt x="375" y="573"/>
                  </a:cubicBezTo>
                  <a:moveTo>
                    <a:pt x="361" y="680"/>
                  </a:moveTo>
                  <a:cubicBezTo>
                    <a:pt x="357" y="689"/>
                    <a:pt x="345" y="694"/>
                    <a:pt x="337" y="693"/>
                  </a:cubicBezTo>
                  <a:cubicBezTo>
                    <a:pt x="345" y="690"/>
                    <a:pt x="345" y="680"/>
                    <a:pt x="346" y="673"/>
                  </a:cubicBezTo>
                  <a:cubicBezTo>
                    <a:pt x="352" y="674"/>
                    <a:pt x="357" y="675"/>
                    <a:pt x="361" y="680"/>
                  </a:cubicBezTo>
                  <a:moveTo>
                    <a:pt x="406" y="622"/>
                  </a:moveTo>
                  <a:cubicBezTo>
                    <a:pt x="409" y="622"/>
                    <a:pt x="411" y="618"/>
                    <a:pt x="414" y="616"/>
                  </a:cubicBezTo>
                  <a:cubicBezTo>
                    <a:pt x="411" y="610"/>
                    <a:pt x="403" y="612"/>
                    <a:pt x="398" y="610"/>
                  </a:cubicBezTo>
                  <a:cubicBezTo>
                    <a:pt x="395" y="600"/>
                    <a:pt x="411" y="595"/>
                    <a:pt x="407" y="584"/>
                  </a:cubicBezTo>
                  <a:cubicBezTo>
                    <a:pt x="412" y="579"/>
                    <a:pt x="414" y="570"/>
                    <a:pt x="423" y="570"/>
                  </a:cubicBezTo>
                  <a:cubicBezTo>
                    <a:pt x="433" y="577"/>
                    <a:pt x="439" y="568"/>
                    <a:pt x="450" y="567"/>
                  </a:cubicBezTo>
                  <a:cubicBezTo>
                    <a:pt x="451" y="568"/>
                    <a:pt x="451" y="568"/>
                    <a:pt x="451" y="568"/>
                  </a:cubicBezTo>
                  <a:cubicBezTo>
                    <a:pt x="448" y="575"/>
                    <a:pt x="437" y="576"/>
                    <a:pt x="431" y="582"/>
                  </a:cubicBezTo>
                  <a:cubicBezTo>
                    <a:pt x="433" y="587"/>
                    <a:pt x="438" y="584"/>
                    <a:pt x="442" y="585"/>
                  </a:cubicBezTo>
                  <a:cubicBezTo>
                    <a:pt x="442" y="591"/>
                    <a:pt x="443" y="601"/>
                    <a:pt x="435" y="604"/>
                  </a:cubicBezTo>
                  <a:cubicBezTo>
                    <a:pt x="420" y="604"/>
                    <a:pt x="422" y="622"/>
                    <a:pt x="415" y="630"/>
                  </a:cubicBezTo>
                  <a:cubicBezTo>
                    <a:pt x="413" y="635"/>
                    <a:pt x="407" y="639"/>
                    <a:pt x="402" y="635"/>
                  </a:cubicBezTo>
                  <a:cubicBezTo>
                    <a:pt x="401" y="632"/>
                    <a:pt x="402" y="626"/>
                    <a:pt x="406" y="622"/>
                  </a:cubicBezTo>
                  <a:moveTo>
                    <a:pt x="425" y="789"/>
                  </a:moveTo>
                  <a:cubicBezTo>
                    <a:pt x="421" y="789"/>
                    <a:pt x="421" y="789"/>
                    <a:pt x="421" y="789"/>
                  </a:cubicBezTo>
                  <a:cubicBezTo>
                    <a:pt x="422" y="779"/>
                    <a:pt x="431" y="773"/>
                    <a:pt x="439" y="769"/>
                  </a:cubicBezTo>
                  <a:cubicBezTo>
                    <a:pt x="447" y="768"/>
                    <a:pt x="448" y="776"/>
                    <a:pt x="450" y="781"/>
                  </a:cubicBezTo>
                  <a:cubicBezTo>
                    <a:pt x="451" y="795"/>
                    <a:pt x="448" y="807"/>
                    <a:pt x="441" y="817"/>
                  </a:cubicBezTo>
                  <a:cubicBezTo>
                    <a:pt x="437" y="817"/>
                    <a:pt x="433" y="818"/>
                    <a:pt x="430" y="816"/>
                  </a:cubicBezTo>
                  <a:cubicBezTo>
                    <a:pt x="425" y="821"/>
                    <a:pt x="430" y="834"/>
                    <a:pt x="420" y="834"/>
                  </a:cubicBezTo>
                  <a:cubicBezTo>
                    <a:pt x="417" y="826"/>
                    <a:pt x="419" y="818"/>
                    <a:pt x="424" y="812"/>
                  </a:cubicBezTo>
                  <a:cubicBezTo>
                    <a:pt x="428" y="808"/>
                    <a:pt x="431" y="815"/>
                    <a:pt x="434" y="808"/>
                  </a:cubicBezTo>
                  <a:cubicBezTo>
                    <a:pt x="436" y="799"/>
                    <a:pt x="431" y="794"/>
                    <a:pt x="425" y="789"/>
                  </a:cubicBezTo>
                  <a:moveTo>
                    <a:pt x="439" y="834"/>
                  </a:moveTo>
                  <a:cubicBezTo>
                    <a:pt x="443" y="826"/>
                    <a:pt x="455" y="829"/>
                    <a:pt x="455" y="838"/>
                  </a:cubicBezTo>
                  <a:cubicBezTo>
                    <a:pt x="456" y="846"/>
                    <a:pt x="447" y="849"/>
                    <a:pt x="442" y="852"/>
                  </a:cubicBezTo>
                  <a:cubicBezTo>
                    <a:pt x="433" y="853"/>
                    <a:pt x="433" y="853"/>
                    <a:pt x="433" y="853"/>
                  </a:cubicBezTo>
                  <a:cubicBezTo>
                    <a:pt x="434" y="848"/>
                    <a:pt x="442" y="843"/>
                    <a:pt x="439" y="834"/>
                  </a:cubicBezTo>
                  <a:moveTo>
                    <a:pt x="443" y="956"/>
                  </a:moveTo>
                  <a:cubicBezTo>
                    <a:pt x="441" y="956"/>
                    <a:pt x="441" y="956"/>
                    <a:pt x="441" y="956"/>
                  </a:cubicBezTo>
                  <a:cubicBezTo>
                    <a:pt x="441" y="953"/>
                    <a:pt x="436" y="953"/>
                    <a:pt x="435" y="951"/>
                  </a:cubicBezTo>
                  <a:cubicBezTo>
                    <a:pt x="438" y="949"/>
                    <a:pt x="443" y="949"/>
                    <a:pt x="446" y="951"/>
                  </a:cubicBezTo>
                  <a:cubicBezTo>
                    <a:pt x="447" y="954"/>
                    <a:pt x="444" y="955"/>
                    <a:pt x="443" y="956"/>
                  </a:cubicBezTo>
                  <a:moveTo>
                    <a:pt x="459" y="959"/>
                  </a:moveTo>
                  <a:cubicBezTo>
                    <a:pt x="466" y="951"/>
                    <a:pt x="457" y="942"/>
                    <a:pt x="462" y="932"/>
                  </a:cubicBezTo>
                  <a:cubicBezTo>
                    <a:pt x="466" y="928"/>
                    <a:pt x="473" y="931"/>
                    <a:pt x="478" y="928"/>
                  </a:cubicBezTo>
                  <a:cubicBezTo>
                    <a:pt x="478" y="939"/>
                    <a:pt x="483" y="953"/>
                    <a:pt x="479" y="965"/>
                  </a:cubicBezTo>
                  <a:cubicBezTo>
                    <a:pt x="492" y="978"/>
                    <a:pt x="505" y="988"/>
                    <a:pt x="506" y="1005"/>
                  </a:cubicBezTo>
                  <a:cubicBezTo>
                    <a:pt x="494" y="1010"/>
                    <a:pt x="492" y="992"/>
                    <a:pt x="483" y="986"/>
                  </a:cubicBezTo>
                  <a:cubicBezTo>
                    <a:pt x="471" y="971"/>
                    <a:pt x="451" y="966"/>
                    <a:pt x="431" y="971"/>
                  </a:cubicBezTo>
                  <a:cubicBezTo>
                    <a:pt x="423" y="974"/>
                    <a:pt x="414" y="977"/>
                    <a:pt x="406" y="984"/>
                  </a:cubicBezTo>
                  <a:cubicBezTo>
                    <a:pt x="400" y="980"/>
                    <a:pt x="401" y="974"/>
                    <a:pt x="399" y="969"/>
                  </a:cubicBezTo>
                  <a:cubicBezTo>
                    <a:pt x="417" y="960"/>
                    <a:pt x="441" y="966"/>
                    <a:pt x="459" y="959"/>
                  </a:cubicBezTo>
                  <a:moveTo>
                    <a:pt x="560" y="991"/>
                  </a:moveTo>
                  <a:cubicBezTo>
                    <a:pt x="565" y="985"/>
                    <a:pt x="572" y="992"/>
                    <a:pt x="575" y="996"/>
                  </a:cubicBezTo>
                  <a:cubicBezTo>
                    <a:pt x="570" y="995"/>
                    <a:pt x="564" y="995"/>
                    <a:pt x="560" y="991"/>
                  </a:cubicBezTo>
                  <a:moveTo>
                    <a:pt x="732" y="1069"/>
                  </a:moveTo>
                  <a:cubicBezTo>
                    <a:pt x="730" y="1065"/>
                    <a:pt x="728" y="1062"/>
                    <a:pt x="726" y="1058"/>
                  </a:cubicBezTo>
                  <a:cubicBezTo>
                    <a:pt x="722" y="1052"/>
                    <a:pt x="718" y="1047"/>
                    <a:pt x="716" y="1040"/>
                  </a:cubicBezTo>
                  <a:cubicBezTo>
                    <a:pt x="716" y="1039"/>
                    <a:pt x="716" y="1039"/>
                    <a:pt x="716" y="1039"/>
                  </a:cubicBezTo>
                  <a:cubicBezTo>
                    <a:pt x="715" y="1038"/>
                    <a:pt x="715" y="1038"/>
                    <a:pt x="715" y="1038"/>
                  </a:cubicBezTo>
                  <a:cubicBezTo>
                    <a:pt x="711" y="1034"/>
                    <a:pt x="705" y="1031"/>
                    <a:pt x="699" y="1027"/>
                  </a:cubicBezTo>
                  <a:cubicBezTo>
                    <a:pt x="689" y="1021"/>
                    <a:pt x="679" y="1015"/>
                    <a:pt x="678" y="1005"/>
                  </a:cubicBezTo>
                  <a:cubicBezTo>
                    <a:pt x="677" y="1002"/>
                    <a:pt x="677" y="1002"/>
                    <a:pt x="677" y="1002"/>
                  </a:cubicBezTo>
                  <a:cubicBezTo>
                    <a:pt x="674" y="1001"/>
                    <a:pt x="674" y="1001"/>
                    <a:pt x="674" y="1001"/>
                  </a:cubicBezTo>
                  <a:cubicBezTo>
                    <a:pt x="670" y="1000"/>
                    <a:pt x="667" y="997"/>
                    <a:pt x="664" y="993"/>
                  </a:cubicBezTo>
                  <a:cubicBezTo>
                    <a:pt x="660" y="989"/>
                    <a:pt x="655" y="985"/>
                    <a:pt x="649" y="983"/>
                  </a:cubicBezTo>
                  <a:cubicBezTo>
                    <a:pt x="649" y="983"/>
                    <a:pt x="649" y="983"/>
                    <a:pt x="649" y="983"/>
                  </a:cubicBezTo>
                  <a:cubicBezTo>
                    <a:pt x="638" y="979"/>
                    <a:pt x="638" y="979"/>
                    <a:pt x="638" y="979"/>
                  </a:cubicBezTo>
                  <a:cubicBezTo>
                    <a:pt x="624" y="974"/>
                    <a:pt x="610" y="969"/>
                    <a:pt x="595" y="966"/>
                  </a:cubicBezTo>
                  <a:cubicBezTo>
                    <a:pt x="590" y="958"/>
                    <a:pt x="583" y="949"/>
                    <a:pt x="574" y="947"/>
                  </a:cubicBezTo>
                  <a:cubicBezTo>
                    <a:pt x="573" y="947"/>
                    <a:pt x="573" y="947"/>
                    <a:pt x="573" y="947"/>
                  </a:cubicBezTo>
                  <a:cubicBezTo>
                    <a:pt x="571" y="947"/>
                    <a:pt x="571" y="947"/>
                    <a:pt x="571" y="947"/>
                  </a:cubicBezTo>
                  <a:cubicBezTo>
                    <a:pt x="569" y="949"/>
                    <a:pt x="566" y="948"/>
                    <a:pt x="562" y="946"/>
                  </a:cubicBezTo>
                  <a:cubicBezTo>
                    <a:pt x="558" y="943"/>
                    <a:pt x="551" y="940"/>
                    <a:pt x="544" y="945"/>
                  </a:cubicBezTo>
                  <a:cubicBezTo>
                    <a:pt x="537" y="950"/>
                    <a:pt x="525" y="949"/>
                    <a:pt x="516" y="948"/>
                  </a:cubicBezTo>
                  <a:cubicBezTo>
                    <a:pt x="516" y="948"/>
                    <a:pt x="513" y="947"/>
                    <a:pt x="512" y="947"/>
                  </a:cubicBezTo>
                  <a:cubicBezTo>
                    <a:pt x="510" y="946"/>
                    <a:pt x="508" y="944"/>
                    <a:pt x="507" y="943"/>
                  </a:cubicBezTo>
                  <a:cubicBezTo>
                    <a:pt x="505" y="937"/>
                    <a:pt x="504" y="932"/>
                    <a:pt x="504" y="927"/>
                  </a:cubicBezTo>
                  <a:cubicBezTo>
                    <a:pt x="504" y="913"/>
                    <a:pt x="512" y="902"/>
                    <a:pt x="519" y="890"/>
                  </a:cubicBezTo>
                  <a:cubicBezTo>
                    <a:pt x="526" y="879"/>
                    <a:pt x="534" y="867"/>
                    <a:pt x="536" y="853"/>
                  </a:cubicBezTo>
                  <a:cubicBezTo>
                    <a:pt x="541" y="844"/>
                    <a:pt x="541" y="833"/>
                    <a:pt x="541" y="823"/>
                  </a:cubicBezTo>
                  <a:cubicBezTo>
                    <a:pt x="542" y="811"/>
                    <a:pt x="542" y="799"/>
                    <a:pt x="550" y="792"/>
                  </a:cubicBezTo>
                  <a:cubicBezTo>
                    <a:pt x="560" y="781"/>
                    <a:pt x="562" y="768"/>
                    <a:pt x="565" y="756"/>
                  </a:cubicBezTo>
                  <a:cubicBezTo>
                    <a:pt x="568" y="743"/>
                    <a:pt x="571" y="730"/>
                    <a:pt x="582" y="721"/>
                  </a:cubicBezTo>
                  <a:cubicBezTo>
                    <a:pt x="582" y="721"/>
                    <a:pt x="582" y="721"/>
                    <a:pt x="582" y="721"/>
                  </a:cubicBezTo>
                  <a:cubicBezTo>
                    <a:pt x="583" y="720"/>
                    <a:pt x="583" y="720"/>
                    <a:pt x="583" y="720"/>
                  </a:cubicBezTo>
                  <a:cubicBezTo>
                    <a:pt x="612" y="681"/>
                    <a:pt x="636" y="637"/>
                    <a:pt x="658" y="580"/>
                  </a:cubicBezTo>
                  <a:cubicBezTo>
                    <a:pt x="664" y="562"/>
                    <a:pt x="667" y="543"/>
                    <a:pt x="667" y="524"/>
                  </a:cubicBezTo>
                  <a:cubicBezTo>
                    <a:pt x="667" y="486"/>
                    <a:pt x="656" y="447"/>
                    <a:pt x="635" y="413"/>
                  </a:cubicBezTo>
                  <a:cubicBezTo>
                    <a:pt x="632" y="403"/>
                    <a:pt x="630" y="392"/>
                    <a:pt x="628" y="382"/>
                  </a:cubicBezTo>
                  <a:cubicBezTo>
                    <a:pt x="626" y="368"/>
                    <a:pt x="623" y="353"/>
                    <a:pt x="617" y="339"/>
                  </a:cubicBezTo>
                  <a:cubicBezTo>
                    <a:pt x="617" y="334"/>
                    <a:pt x="620" y="328"/>
                    <a:pt x="624" y="326"/>
                  </a:cubicBezTo>
                  <a:cubicBezTo>
                    <a:pt x="630" y="326"/>
                    <a:pt x="636" y="325"/>
                    <a:pt x="641" y="324"/>
                  </a:cubicBezTo>
                  <a:cubicBezTo>
                    <a:pt x="657" y="321"/>
                    <a:pt x="667" y="319"/>
                    <a:pt x="672" y="331"/>
                  </a:cubicBezTo>
                  <a:cubicBezTo>
                    <a:pt x="674" y="335"/>
                    <a:pt x="674" y="335"/>
                    <a:pt x="674" y="335"/>
                  </a:cubicBezTo>
                  <a:cubicBezTo>
                    <a:pt x="678" y="333"/>
                    <a:pt x="678" y="333"/>
                    <a:pt x="678" y="333"/>
                  </a:cubicBezTo>
                  <a:cubicBezTo>
                    <a:pt x="688" y="329"/>
                    <a:pt x="695" y="320"/>
                    <a:pt x="697" y="304"/>
                  </a:cubicBezTo>
                  <a:cubicBezTo>
                    <a:pt x="699" y="293"/>
                    <a:pt x="694" y="284"/>
                    <a:pt x="688" y="277"/>
                  </a:cubicBezTo>
                  <a:cubicBezTo>
                    <a:pt x="682" y="267"/>
                    <a:pt x="673" y="265"/>
                    <a:pt x="664" y="263"/>
                  </a:cubicBezTo>
                  <a:cubicBezTo>
                    <a:pt x="656" y="261"/>
                    <a:pt x="649" y="259"/>
                    <a:pt x="645" y="252"/>
                  </a:cubicBezTo>
                  <a:cubicBezTo>
                    <a:pt x="632" y="230"/>
                    <a:pt x="558" y="226"/>
                    <a:pt x="528" y="237"/>
                  </a:cubicBezTo>
                  <a:cubicBezTo>
                    <a:pt x="491" y="254"/>
                    <a:pt x="490" y="286"/>
                    <a:pt x="489" y="318"/>
                  </a:cubicBezTo>
                  <a:cubicBezTo>
                    <a:pt x="489" y="339"/>
                    <a:pt x="489" y="361"/>
                    <a:pt x="477" y="378"/>
                  </a:cubicBezTo>
                  <a:cubicBezTo>
                    <a:pt x="468" y="392"/>
                    <a:pt x="458" y="403"/>
                    <a:pt x="447" y="415"/>
                  </a:cubicBezTo>
                  <a:cubicBezTo>
                    <a:pt x="438" y="426"/>
                    <a:pt x="427" y="438"/>
                    <a:pt x="419" y="451"/>
                  </a:cubicBezTo>
                  <a:cubicBezTo>
                    <a:pt x="412" y="463"/>
                    <a:pt x="403" y="473"/>
                    <a:pt x="394" y="485"/>
                  </a:cubicBezTo>
                  <a:cubicBezTo>
                    <a:pt x="377" y="507"/>
                    <a:pt x="359" y="529"/>
                    <a:pt x="353" y="555"/>
                  </a:cubicBezTo>
                  <a:cubicBezTo>
                    <a:pt x="303" y="689"/>
                    <a:pt x="245" y="900"/>
                    <a:pt x="243" y="906"/>
                  </a:cubicBezTo>
                  <a:cubicBezTo>
                    <a:pt x="241" y="912"/>
                    <a:pt x="238" y="920"/>
                    <a:pt x="237" y="930"/>
                  </a:cubicBezTo>
                  <a:cubicBezTo>
                    <a:pt x="237" y="940"/>
                    <a:pt x="240" y="943"/>
                    <a:pt x="238" y="951"/>
                  </a:cubicBezTo>
                  <a:cubicBezTo>
                    <a:pt x="235" y="961"/>
                    <a:pt x="230" y="983"/>
                    <a:pt x="229" y="990"/>
                  </a:cubicBezTo>
                  <a:cubicBezTo>
                    <a:pt x="228" y="996"/>
                    <a:pt x="236" y="999"/>
                    <a:pt x="245" y="1000"/>
                  </a:cubicBezTo>
                  <a:cubicBezTo>
                    <a:pt x="253" y="1000"/>
                    <a:pt x="282" y="986"/>
                    <a:pt x="295" y="976"/>
                  </a:cubicBezTo>
                  <a:cubicBezTo>
                    <a:pt x="302" y="972"/>
                    <a:pt x="308" y="968"/>
                    <a:pt x="313" y="964"/>
                  </a:cubicBezTo>
                  <a:cubicBezTo>
                    <a:pt x="345" y="936"/>
                    <a:pt x="345" y="936"/>
                    <a:pt x="345" y="936"/>
                  </a:cubicBezTo>
                  <a:cubicBezTo>
                    <a:pt x="371" y="911"/>
                    <a:pt x="400" y="885"/>
                    <a:pt x="406" y="878"/>
                  </a:cubicBezTo>
                  <a:cubicBezTo>
                    <a:pt x="412" y="879"/>
                    <a:pt x="414" y="881"/>
                    <a:pt x="414" y="883"/>
                  </a:cubicBezTo>
                  <a:cubicBezTo>
                    <a:pt x="415" y="900"/>
                    <a:pt x="426" y="919"/>
                    <a:pt x="441" y="927"/>
                  </a:cubicBezTo>
                  <a:cubicBezTo>
                    <a:pt x="442" y="928"/>
                    <a:pt x="443" y="928"/>
                    <a:pt x="443" y="928"/>
                  </a:cubicBezTo>
                  <a:cubicBezTo>
                    <a:pt x="443" y="929"/>
                    <a:pt x="443" y="929"/>
                    <a:pt x="444" y="930"/>
                  </a:cubicBezTo>
                  <a:cubicBezTo>
                    <a:pt x="441" y="931"/>
                    <a:pt x="437" y="931"/>
                    <a:pt x="433" y="932"/>
                  </a:cubicBezTo>
                  <a:cubicBezTo>
                    <a:pt x="425" y="932"/>
                    <a:pt x="415" y="932"/>
                    <a:pt x="410" y="943"/>
                  </a:cubicBezTo>
                  <a:cubicBezTo>
                    <a:pt x="407" y="944"/>
                    <a:pt x="394" y="945"/>
                    <a:pt x="394" y="945"/>
                  </a:cubicBezTo>
                  <a:cubicBezTo>
                    <a:pt x="372" y="947"/>
                    <a:pt x="349" y="948"/>
                    <a:pt x="333" y="968"/>
                  </a:cubicBezTo>
                  <a:cubicBezTo>
                    <a:pt x="327" y="975"/>
                    <a:pt x="320" y="981"/>
                    <a:pt x="314" y="987"/>
                  </a:cubicBezTo>
                  <a:cubicBezTo>
                    <a:pt x="309" y="993"/>
                    <a:pt x="303" y="999"/>
                    <a:pt x="297" y="1006"/>
                  </a:cubicBezTo>
                  <a:cubicBezTo>
                    <a:pt x="296" y="1006"/>
                    <a:pt x="291" y="1008"/>
                    <a:pt x="291" y="1008"/>
                  </a:cubicBezTo>
                  <a:cubicBezTo>
                    <a:pt x="272" y="1016"/>
                    <a:pt x="253" y="1023"/>
                    <a:pt x="235" y="1034"/>
                  </a:cubicBezTo>
                  <a:cubicBezTo>
                    <a:pt x="111" y="934"/>
                    <a:pt x="29" y="768"/>
                    <a:pt x="29" y="580"/>
                  </a:cubicBezTo>
                  <a:cubicBezTo>
                    <a:pt x="29" y="276"/>
                    <a:pt x="244" y="28"/>
                    <a:pt x="509" y="28"/>
                  </a:cubicBezTo>
                  <a:cubicBezTo>
                    <a:pt x="774" y="28"/>
                    <a:pt x="989" y="276"/>
                    <a:pt x="989" y="580"/>
                  </a:cubicBezTo>
                  <a:cubicBezTo>
                    <a:pt x="989" y="792"/>
                    <a:pt x="885" y="976"/>
                    <a:pt x="732" y="1069"/>
                  </a:cubicBezTo>
                  <a:moveTo>
                    <a:pt x="529" y="333"/>
                  </a:moveTo>
                  <a:cubicBezTo>
                    <a:pt x="533" y="328"/>
                    <a:pt x="540" y="322"/>
                    <a:pt x="535" y="314"/>
                  </a:cubicBezTo>
                  <a:cubicBezTo>
                    <a:pt x="530" y="321"/>
                    <a:pt x="522" y="314"/>
                    <a:pt x="516" y="317"/>
                  </a:cubicBezTo>
                  <a:cubicBezTo>
                    <a:pt x="516" y="322"/>
                    <a:pt x="516" y="322"/>
                    <a:pt x="516" y="322"/>
                  </a:cubicBezTo>
                  <a:cubicBezTo>
                    <a:pt x="520" y="327"/>
                    <a:pt x="523" y="332"/>
                    <a:pt x="529" y="333"/>
                  </a:cubicBezTo>
                  <a:moveTo>
                    <a:pt x="283" y="943"/>
                  </a:moveTo>
                  <a:cubicBezTo>
                    <a:pt x="279" y="947"/>
                    <a:pt x="277" y="954"/>
                    <a:pt x="276" y="956"/>
                  </a:cubicBezTo>
                  <a:cubicBezTo>
                    <a:pt x="281" y="953"/>
                    <a:pt x="282" y="948"/>
                    <a:pt x="283" y="943"/>
                  </a:cubicBezTo>
                  <a:moveTo>
                    <a:pt x="351" y="737"/>
                  </a:moveTo>
                  <a:cubicBezTo>
                    <a:pt x="347" y="735"/>
                    <a:pt x="337" y="741"/>
                    <a:pt x="345" y="744"/>
                  </a:cubicBezTo>
                  <a:cubicBezTo>
                    <a:pt x="347" y="742"/>
                    <a:pt x="349" y="738"/>
                    <a:pt x="352" y="740"/>
                  </a:cubicBezTo>
                  <a:cubicBezTo>
                    <a:pt x="352" y="739"/>
                    <a:pt x="351" y="738"/>
                    <a:pt x="351" y="73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F9206B0-A82D-496D-A34C-FF8AA4A81E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7363" y="6024563"/>
              <a:ext cx="87313" cy="28575"/>
            </a:xfrm>
            <a:custGeom>
              <a:avLst/>
              <a:gdLst>
                <a:gd name="T0" fmla="*/ 63 w 96"/>
                <a:gd name="T1" fmla="*/ 0 h 31"/>
                <a:gd name="T2" fmla="*/ 61 w 96"/>
                <a:gd name="T3" fmla="*/ 0 h 31"/>
                <a:gd name="T4" fmla="*/ 0 w 96"/>
                <a:gd name="T5" fmla="*/ 5 h 31"/>
                <a:gd name="T6" fmla="*/ 2 w 96"/>
                <a:gd name="T7" fmla="*/ 25 h 31"/>
                <a:gd name="T8" fmla="*/ 61 w 96"/>
                <a:gd name="T9" fmla="*/ 20 h 31"/>
                <a:gd name="T10" fmla="*/ 74 w 96"/>
                <a:gd name="T11" fmla="*/ 20 h 31"/>
                <a:gd name="T12" fmla="*/ 79 w 96"/>
                <a:gd name="T13" fmla="*/ 27 h 31"/>
                <a:gd name="T14" fmla="*/ 79 w 96"/>
                <a:gd name="T15" fmla="*/ 29 h 31"/>
                <a:gd name="T16" fmla="*/ 79 w 96"/>
                <a:gd name="T17" fmla="*/ 31 h 31"/>
                <a:gd name="T18" fmla="*/ 81 w 96"/>
                <a:gd name="T19" fmla="*/ 31 h 31"/>
                <a:gd name="T20" fmla="*/ 96 w 96"/>
                <a:gd name="T21" fmla="*/ 30 h 31"/>
                <a:gd name="T22" fmla="*/ 96 w 96"/>
                <a:gd name="T23" fmla="*/ 26 h 31"/>
                <a:gd name="T24" fmla="*/ 96 w 96"/>
                <a:gd name="T25" fmla="*/ 25 h 31"/>
                <a:gd name="T26" fmla="*/ 96 w 96"/>
                <a:gd name="T27" fmla="*/ 22 h 31"/>
                <a:gd name="T28" fmla="*/ 88 w 96"/>
                <a:gd name="T29" fmla="*/ 5 h 31"/>
                <a:gd name="T30" fmla="*/ 75 w 96"/>
                <a:gd name="T31" fmla="*/ 0 h 31"/>
                <a:gd name="T32" fmla="*/ 63 w 96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31">
                  <a:moveTo>
                    <a:pt x="63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7" y="20"/>
                    <a:pt x="71" y="20"/>
                    <a:pt x="74" y="20"/>
                  </a:cubicBezTo>
                  <a:cubicBezTo>
                    <a:pt x="77" y="21"/>
                    <a:pt x="79" y="24"/>
                    <a:pt x="79" y="27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5" y="15"/>
                    <a:pt x="92" y="9"/>
                    <a:pt x="88" y="5"/>
                  </a:cubicBezTo>
                  <a:cubicBezTo>
                    <a:pt x="85" y="3"/>
                    <a:pt x="80" y="1"/>
                    <a:pt x="75" y="0"/>
                  </a:cubicBezTo>
                  <a:cubicBezTo>
                    <a:pt x="72" y="0"/>
                    <a:pt x="68" y="0"/>
                    <a:pt x="63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18033329-4FEC-4EDB-8F05-6C4CD6015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9900" y="598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FC56E08-D0B4-4BCF-B28A-B733B794FA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76938"/>
              <a:ext cx="12700" cy="14288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8 h 15"/>
                <a:gd name="T4" fmla="*/ 0 w 15"/>
                <a:gd name="T5" fmla="*/ 7 h 15"/>
                <a:gd name="T6" fmla="*/ 8 w 15"/>
                <a:gd name="T7" fmla="*/ 0 h 15"/>
                <a:gd name="T8" fmla="*/ 15 w 15"/>
                <a:gd name="T9" fmla="*/ 8 h 15"/>
                <a:gd name="T10" fmla="*/ 7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12"/>
                    <a:pt x="11" y="15"/>
                    <a:pt x="7" y="1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1512361E-316F-426A-9E5D-D926FF320E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6A84A2D8-D3E2-4B9C-94F0-E6951A7054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031168D-733A-4A91-942A-C0CB0B691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642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BC650C7-26A1-4DAB-95FD-0C7B7E60E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57888"/>
              <a:ext cx="14288" cy="12700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8 h 15"/>
                <a:gd name="T4" fmla="*/ 8 w 16"/>
                <a:gd name="T5" fmla="*/ 15 h 15"/>
                <a:gd name="T6" fmla="*/ 2 w 16"/>
                <a:gd name="T7" fmla="*/ 12 h 15"/>
                <a:gd name="T8" fmla="*/ 0 w 16"/>
                <a:gd name="T9" fmla="*/ 7 h 15"/>
                <a:gd name="T10" fmla="*/ 0 w 16"/>
                <a:gd name="T11" fmla="*/ 7 h 15"/>
                <a:gd name="T12" fmla="*/ 8 w 1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13" y="0"/>
                    <a:pt x="16" y="3"/>
                    <a:pt x="16" y="8"/>
                  </a:cubicBezTo>
                  <a:cubicBezTo>
                    <a:pt x="16" y="12"/>
                    <a:pt x="12" y="15"/>
                    <a:pt x="8" y="15"/>
                  </a:cubicBezTo>
                  <a:cubicBezTo>
                    <a:pt x="6" y="15"/>
                    <a:pt x="4" y="14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C7C4F67D-18C2-414D-865F-A0256F8F6D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125" y="5862638"/>
              <a:ext cx="74613" cy="73025"/>
            </a:xfrm>
            <a:custGeom>
              <a:avLst/>
              <a:gdLst>
                <a:gd name="T0" fmla="*/ 16 w 81"/>
                <a:gd name="T1" fmla="*/ 1 h 81"/>
                <a:gd name="T2" fmla="*/ 11 w 81"/>
                <a:gd name="T3" fmla="*/ 10 h 81"/>
                <a:gd name="T4" fmla="*/ 5 w 81"/>
                <a:gd name="T5" fmla="*/ 27 h 81"/>
                <a:gd name="T6" fmla="*/ 33 w 81"/>
                <a:gd name="T7" fmla="*/ 76 h 81"/>
                <a:gd name="T8" fmla="*/ 78 w 81"/>
                <a:gd name="T9" fmla="*/ 42 h 81"/>
                <a:gd name="T10" fmla="*/ 74 w 81"/>
                <a:gd name="T11" fmla="*/ 10 h 81"/>
                <a:gd name="T12" fmla="*/ 74 w 81"/>
                <a:gd name="T13" fmla="*/ 10 h 81"/>
                <a:gd name="T14" fmla="*/ 44 w 81"/>
                <a:gd name="T15" fmla="*/ 4 h 81"/>
                <a:gd name="T16" fmla="*/ 38 w 81"/>
                <a:gd name="T17" fmla="*/ 33 h 81"/>
                <a:gd name="T18" fmla="*/ 54 w 81"/>
                <a:gd name="T19" fmla="*/ 36 h 81"/>
                <a:gd name="T20" fmla="*/ 55 w 81"/>
                <a:gd name="T21" fmla="*/ 27 h 81"/>
                <a:gd name="T22" fmla="*/ 61 w 81"/>
                <a:gd name="T23" fmla="*/ 28 h 81"/>
                <a:gd name="T24" fmla="*/ 62 w 81"/>
                <a:gd name="T25" fmla="*/ 33 h 81"/>
                <a:gd name="T26" fmla="*/ 61 w 81"/>
                <a:gd name="T27" fmla="*/ 39 h 81"/>
                <a:gd name="T28" fmla="*/ 52 w 81"/>
                <a:gd name="T29" fmla="*/ 53 h 81"/>
                <a:gd name="T30" fmla="*/ 38 w 81"/>
                <a:gd name="T31" fmla="*/ 56 h 81"/>
                <a:gd name="T32" fmla="*/ 22 w 81"/>
                <a:gd name="T33" fmla="*/ 29 h 81"/>
                <a:gd name="T34" fmla="*/ 32 w 81"/>
                <a:gd name="T35" fmla="*/ 6 h 81"/>
                <a:gd name="T36" fmla="*/ 34 w 81"/>
                <a:gd name="T37" fmla="*/ 4 h 81"/>
                <a:gd name="T38" fmla="*/ 16 w 81"/>
                <a:gd name="T39" fmla="*/ 0 h 81"/>
                <a:gd name="T40" fmla="*/ 16 w 81"/>
                <a:gd name="T4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1">
                  <a:moveTo>
                    <a:pt x="16" y="1"/>
                  </a:moveTo>
                  <a:cubicBezTo>
                    <a:pt x="13" y="5"/>
                    <a:pt x="12" y="6"/>
                    <a:pt x="11" y="10"/>
                  </a:cubicBezTo>
                  <a:cubicBezTo>
                    <a:pt x="8" y="15"/>
                    <a:pt x="6" y="21"/>
                    <a:pt x="5" y="27"/>
                  </a:cubicBezTo>
                  <a:cubicBezTo>
                    <a:pt x="0" y="52"/>
                    <a:pt x="11" y="72"/>
                    <a:pt x="33" y="76"/>
                  </a:cubicBezTo>
                  <a:cubicBezTo>
                    <a:pt x="55" y="81"/>
                    <a:pt x="74" y="66"/>
                    <a:pt x="78" y="42"/>
                  </a:cubicBezTo>
                  <a:cubicBezTo>
                    <a:pt x="81" y="30"/>
                    <a:pt x="79" y="18"/>
                    <a:pt x="74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6"/>
                    <a:pt x="55" y="29"/>
                    <a:pt x="55" y="27"/>
                  </a:cubicBezTo>
                  <a:cubicBezTo>
                    <a:pt x="57" y="27"/>
                    <a:pt x="60" y="28"/>
                    <a:pt x="61" y="28"/>
                  </a:cubicBezTo>
                  <a:cubicBezTo>
                    <a:pt x="61" y="30"/>
                    <a:pt x="62" y="31"/>
                    <a:pt x="62" y="33"/>
                  </a:cubicBezTo>
                  <a:cubicBezTo>
                    <a:pt x="62" y="35"/>
                    <a:pt x="61" y="37"/>
                    <a:pt x="61" y="39"/>
                  </a:cubicBezTo>
                  <a:cubicBezTo>
                    <a:pt x="60" y="45"/>
                    <a:pt x="57" y="50"/>
                    <a:pt x="52" y="53"/>
                  </a:cubicBezTo>
                  <a:cubicBezTo>
                    <a:pt x="48" y="56"/>
                    <a:pt x="43" y="57"/>
                    <a:pt x="38" y="56"/>
                  </a:cubicBezTo>
                  <a:cubicBezTo>
                    <a:pt x="25" y="54"/>
                    <a:pt x="19" y="43"/>
                    <a:pt x="22" y="29"/>
                  </a:cubicBezTo>
                  <a:cubicBezTo>
                    <a:pt x="24" y="21"/>
                    <a:pt x="27" y="13"/>
                    <a:pt x="32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05A36F38-0A0D-4A63-8BC4-725029B9A3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7525" y="5794375"/>
              <a:ext cx="77788" cy="71438"/>
            </a:xfrm>
            <a:custGeom>
              <a:avLst/>
              <a:gdLst>
                <a:gd name="T0" fmla="*/ 7 w 87"/>
                <a:gd name="T1" fmla="*/ 4 h 78"/>
                <a:gd name="T2" fmla="*/ 0 w 87"/>
                <a:gd name="T3" fmla="*/ 25 h 78"/>
                <a:gd name="T4" fmla="*/ 58 w 87"/>
                <a:gd name="T5" fmla="*/ 78 h 78"/>
                <a:gd name="T6" fmla="*/ 65 w 87"/>
                <a:gd name="T7" fmla="*/ 58 h 78"/>
                <a:gd name="T8" fmla="*/ 54 w 87"/>
                <a:gd name="T9" fmla="*/ 48 h 78"/>
                <a:gd name="T10" fmla="*/ 64 w 87"/>
                <a:gd name="T11" fmla="*/ 21 h 78"/>
                <a:gd name="T12" fmla="*/ 79 w 87"/>
                <a:gd name="T13" fmla="*/ 21 h 78"/>
                <a:gd name="T14" fmla="*/ 87 w 87"/>
                <a:gd name="T15" fmla="*/ 0 h 78"/>
                <a:gd name="T16" fmla="*/ 7 w 87"/>
                <a:gd name="T17" fmla="*/ 4 h 78"/>
                <a:gd name="T18" fmla="*/ 48 w 87"/>
                <a:gd name="T19" fmla="*/ 21 h 78"/>
                <a:gd name="T20" fmla="*/ 42 w 87"/>
                <a:gd name="T21" fmla="*/ 37 h 78"/>
                <a:gd name="T22" fmla="*/ 24 w 87"/>
                <a:gd name="T23" fmla="*/ 22 h 78"/>
                <a:gd name="T24" fmla="*/ 48 w 87"/>
                <a:gd name="T25" fmla="*/ 2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78">
                  <a:moveTo>
                    <a:pt x="7" y="4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56" y="49"/>
                    <a:pt x="54" y="48"/>
                  </a:cubicBezTo>
                  <a:cubicBezTo>
                    <a:pt x="55" y="46"/>
                    <a:pt x="64" y="23"/>
                    <a:pt x="64" y="21"/>
                  </a:cubicBezTo>
                  <a:cubicBezTo>
                    <a:pt x="66" y="21"/>
                    <a:pt x="79" y="21"/>
                    <a:pt x="79" y="21"/>
                  </a:cubicBezTo>
                  <a:cubicBezTo>
                    <a:pt x="87" y="0"/>
                    <a:pt x="87" y="0"/>
                    <a:pt x="87" y="0"/>
                  </a:cubicBezTo>
                  <a:lnTo>
                    <a:pt x="7" y="4"/>
                  </a:lnTo>
                  <a:close/>
                  <a:moveTo>
                    <a:pt x="48" y="21"/>
                  </a:moveTo>
                  <a:cubicBezTo>
                    <a:pt x="47" y="24"/>
                    <a:pt x="43" y="35"/>
                    <a:pt x="42" y="37"/>
                  </a:cubicBezTo>
                  <a:cubicBezTo>
                    <a:pt x="40" y="35"/>
                    <a:pt x="28" y="25"/>
                    <a:pt x="24" y="22"/>
                  </a:cubicBezTo>
                  <a:cubicBezTo>
                    <a:pt x="30" y="22"/>
                    <a:pt x="45" y="22"/>
                    <a:pt x="48" y="2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434F6A91-E8F6-4805-AE4F-50FF83805F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7363" y="5938838"/>
              <a:ext cx="68263" cy="76200"/>
            </a:xfrm>
            <a:custGeom>
              <a:avLst/>
              <a:gdLst>
                <a:gd name="T0" fmla="*/ 1 w 75"/>
                <a:gd name="T1" fmla="*/ 29 h 83"/>
                <a:gd name="T2" fmla="*/ 0 w 75"/>
                <a:gd name="T3" fmla="*/ 51 h 83"/>
                <a:gd name="T4" fmla="*/ 72 w 75"/>
                <a:gd name="T5" fmla="*/ 83 h 83"/>
                <a:gd name="T6" fmla="*/ 73 w 75"/>
                <a:gd name="T7" fmla="*/ 62 h 83"/>
                <a:gd name="T8" fmla="*/ 59 w 75"/>
                <a:gd name="T9" fmla="*/ 56 h 83"/>
                <a:gd name="T10" fmla="*/ 60 w 75"/>
                <a:gd name="T11" fmla="*/ 27 h 83"/>
                <a:gd name="T12" fmla="*/ 74 w 75"/>
                <a:gd name="T13" fmla="*/ 22 h 83"/>
                <a:gd name="T14" fmla="*/ 75 w 75"/>
                <a:gd name="T15" fmla="*/ 0 h 83"/>
                <a:gd name="T16" fmla="*/ 1 w 75"/>
                <a:gd name="T17" fmla="*/ 29 h 83"/>
                <a:gd name="T18" fmla="*/ 45 w 75"/>
                <a:gd name="T19" fmla="*/ 33 h 83"/>
                <a:gd name="T20" fmla="*/ 44 w 75"/>
                <a:gd name="T21" fmla="*/ 50 h 83"/>
                <a:gd name="T22" fmla="*/ 23 w 75"/>
                <a:gd name="T23" fmla="*/ 41 h 83"/>
                <a:gd name="T24" fmla="*/ 45 w 75"/>
                <a:gd name="T25" fmla="*/ 3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83">
                  <a:moveTo>
                    <a:pt x="1" y="29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61" y="57"/>
                    <a:pt x="59" y="56"/>
                  </a:cubicBezTo>
                  <a:cubicBezTo>
                    <a:pt x="59" y="54"/>
                    <a:pt x="60" y="29"/>
                    <a:pt x="60" y="27"/>
                  </a:cubicBezTo>
                  <a:cubicBezTo>
                    <a:pt x="62" y="27"/>
                    <a:pt x="74" y="22"/>
                    <a:pt x="74" y="22"/>
                  </a:cubicBezTo>
                  <a:cubicBezTo>
                    <a:pt x="75" y="0"/>
                    <a:pt x="75" y="0"/>
                    <a:pt x="75" y="0"/>
                  </a:cubicBezTo>
                  <a:lnTo>
                    <a:pt x="1" y="29"/>
                  </a:lnTo>
                  <a:close/>
                  <a:moveTo>
                    <a:pt x="45" y="33"/>
                  </a:moveTo>
                  <a:cubicBezTo>
                    <a:pt x="45" y="36"/>
                    <a:pt x="44" y="47"/>
                    <a:pt x="44" y="50"/>
                  </a:cubicBezTo>
                  <a:cubicBezTo>
                    <a:pt x="41" y="49"/>
                    <a:pt x="27" y="43"/>
                    <a:pt x="23" y="41"/>
                  </a:cubicBezTo>
                  <a:cubicBezTo>
                    <a:pt x="28" y="39"/>
                    <a:pt x="42" y="34"/>
                    <a:pt x="45" y="3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890C1F2C-0EF5-4329-859C-0D8187DCE3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2925" y="5716588"/>
              <a:ext cx="87313" cy="71438"/>
            </a:xfrm>
            <a:custGeom>
              <a:avLst/>
              <a:gdLst>
                <a:gd name="T0" fmla="*/ 27 w 95"/>
                <a:gd name="T1" fmla="*/ 3 h 79"/>
                <a:gd name="T2" fmla="*/ 14 w 95"/>
                <a:gd name="T3" fmla="*/ 17 h 79"/>
                <a:gd name="T4" fmla="*/ 0 w 95"/>
                <a:gd name="T5" fmla="*/ 42 h 79"/>
                <a:gd name="T6" fmla="*/ 63 w 95"/>
                <a:gd name="T7" fmla="*/ 79 h 79"/>
                <a:gd name="T8" fmla="*/ 73 w 95"/>
                <a:gd name="T9" fmla="*/ 61 h 79"/>
                <a:gd name="T10" fmla="*/ 48 w 95"/>
                <a:gd name="T11" fmla="*/ 47 h 79"/>
                <a:gd name="T12" fmla="*/ 49 w 95"/>
                <a:gd name="T13" fmla="*/ 46 h 79"/>
                <a:gd name="T14" fmla="*/ 52 w 95"/>
                <a:gd name="T15" fmla="*/ 42 h 79"/>
                <a:gd name="T16" fmla="*/ 65 w 95"/>
                <a:gd name="T17" fmla="*/ 40 h 79"/>
                <a:gd name="T18" fmla="*/ 71 w 95"/>
                <a:gd name="T19" fmla="*/ 41 h 79"/>
                <a:gd name="T20" fmla="*/ 76 w 95"/>
                <a:gd name="T21" fmla="*/ 41 h 79"/>
                <a:gd name="T22" fmla="*/ 79 w 95"/>
                <a:gd name="T23" fmla="*/ 42 h 79"/>
                <a:gd name="T24" fmla="*/ 83 w 95"/>
                <a:gd name="T25" fmla="*/ 42 h 79"/>
                <a:gd name="T26" fmla="*/ 84 w 95"/>
                <a:gd name="T27" fmla="*/ 42 h 79"/>
                <a:gd name="T28" fmla="*/ 95 w 95"/>
                <a:gd name="T29" fmla="*/ 23 h 79"/>
                <a:gd name="T30" fmla="*/ 92 w 95"/>
                <a:gd name="T31" fmla="*/ 23 h 79"/>
                <a:gd name="T32" fmla="*/ 88 w 95"/>
                <a:gd name="T33" fmla="*/ 22 h 79"/>
                <a:gd name="T34" fmla="*/ 83 w 95"/>
                <a:gd name="T35" fmla="*/ 22 h 79"/>
                <a:gd name="T36" fmla="*/ 72 w 95"/>
                <a:gd name="T37" fmla="*/ 21 h 79"/>
                <a:gd name="T38" fmla="*/ 57 w 95"/>
                <a:gd name="T39" fmla="*/ 22 h 79"/>
                <a:gd name="T40" fmla="*/ 57 w 95"/>
                <a:gd name="T41" fmla="*/ 21 h 79"/>
                <a:gd name="T42" fmla="*/ 56 w 95"/>
                <a:gd name="T43" fmla="*/ 17 h 79"/>
                <a:gd name="T44" fmla="*/ 47 w 95"/>
                <a:gd name="T45" fmla="*/ 4 h 79"/>
                <a:gd name="T46" fmla="*/ 27 w 95"/>
                <a:gd name="T47" fmla="*/ 3 h 79"/>
                <a:gd name="T48" fmla="*/ 27 w 95"/>
                <a:gd name="T49" fmla="*/ 26 h 79"/>
                <a:gd name="T50" fmla="*/ 32 w 95"/>
                <a:gd name="T51" fmla="*/ 21 h 79"/>
                <a:gd name="T52" fmla="*/ 37 w 95"/>
                <a:gd name="T53" fmla="*/ 22 h 79"/>
                <a:gd name="T54" fmla="*/ 40 w 95"/>
                <a:gd name="T55" fmla="*/ 27 h 79"/>
                <a:gd name="T56" fmla="*/ 39 w 95"/>
                <a:gd name="T57" fmla="*/ 31 h 79"/>
                <a:gd name="T58" fmla="*/ 38 w 95"/>
                <a:gd name="T59" fmla="*/ 33 h 79"/>
                <a:gd name="T60" fmla="*/ 38 w 95"/>
                <a:gd name="T61" fmla="*/ 34 h 79"/>
                <a:gd name="T62" fmla="*/ 35 w 95"/>
                <a:gd name="T63" fmla="*/ 39 h 79"/>
                <a:gd name="T64" fmla="*/ 24 w 95"/>
                <a:gd name="T65" fmla="*/ 32 h 79"/>
                <a:gd name="T66" fmla="*/ 27 w 95"/>
                <a:gd name="T67" fmla="*/ 2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79">
                  <a:moveTo>
                    <a:pt x="27" y="3"/>
                  </a:moveTo>
                  <a:cubicBezTo>
                    <a:pt x="22" y="6"/>
                    <a:pt x="19" y="9"/>
                    <a:pt x="14" y="1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51" y="48"/>
                    <a:pt x="48" y="47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1" y="43"/>
                    <a:pt x="51" y="43"/>
                    <a:pt x="52" y="42"/>
                  </a:cubicBezTo>
                  <a:cubicBezTo>
                    <a:pt x="54" y="40"/>
                    <a:pt x="59" y="39"/>
                    <a:pt x="65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65" y="20"/>
                    <a:pt x="60" y="20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19"/>
                    <a:pt x="57" y="18"/>
                    <a:pt x="56" y="17"/>
                  </a:cubicBezTo>
                  <a:cubicBezTo>
                    <a:pt x="55" y="11"/>
                    <a:pt x="52" y="7"/>
                    <a:pt x="47" y="4"/>
                  </a:cubicBezTo>
                  <a:cubicBezTo>
                    <a:pt x="41" y="0"/>
                    <a:pt x="33" y="0"/>
                    <a:pt x="27" y="3"/>
                  </a:cubicBezTo>
                  <a:moveTo>
                    <a:pt x="27" y="26"/>
                  </a:moveTo>
                  <a:cubicBezTo>
                    <a:pt x="29" y="23"/>
                    <a:pt x="31" y="22"/>
                    <a:pt x="32" y="21"/>
                  </a:cubicBezTo>
                  <a:cubicBezTo>
                    <a:pt x="34" y="21"/>
                    <a:pt x="35" y="21"/>
                    <a:pt x="37" y="22"/>
                  </a:cubicBezTo>
                  <a:cubicBezTo>
                    <a:pt x="39" y="23"/>
                    <a:pt x="40" y="25"/>
                    <a:pt x="40" y="27"/>
                  </a:cubicBezTo>
                  <a:cubicBezTo>
                    <a:pt x="40" y="28"/>
                    <a:pt x="40" y="30"/>
                    <a:pt x="39" y="31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6" y="37"/>
                    <a:pt x="35" y="39"/>
                  </a:cubicBezTo>
                  <a:cubicBezTo>
                    <a:pt x="33" y="38"/>
                    <a:pt x="25" y="33"/>
                    <a:pt x="24" y="32"/>
                  </a:cubicBezTo>
                  <a:cubicBezTo>
                    <a:pt x="25" y="30"/>
                    <a:pt x="27" y="26"/>
                    <a:pt x="27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2AF193F-14C2-4A0E-910F-F1E6291ACF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200" y="5651500"/>
              <a:ext cx="80963" cy="79375"/>
            </a:xfrm>
            <a:custGeom>
              <a:avLst/>
              <a:gdLst>
                <a:gd name="T0" fmla="*/ 0 w 90"/>
                <a:gd name="T1" fmla="*/ 41 h 88"/>
                <a:gd name="T2" fmla="*/ 56 w 90"/>
                <a:gd name="T3" fmla="*/ 88 h 88"/>
                <a:gd name="T4" fmla="*/ 90 w 90"/>
                <a:gd name="T5" fmla="*/ 46 h 88"/>
                <a:gd name="T6" fmla="*/ 78 w 90"/>
                <a:gd name="T7" fmla="*/ 36 h 88"/>
                <a:gd name="T8" fmla="*/ 57 w 90"/>
                <a:gd name="T9" fmla="*/ 62 h 88"/>
                <a:gd name="T10" fmla="*/ 46 w 90"/>
                <a:gd name="T11" fmla="*/ 53 h 88"/>
                <a:gd name="T12" fmla="*/ 66 w 90"/>
                <a:gd name="T13" fmla="*/ 29 h 88"/>
                <a:gd name="T14" fmla="*/ 54 w 90"/>
                <a:gd name="T15" fmla="*/ 19 h 88"/>
                <a:gd name="T16" fmla="*/ 34 w 90"/>
                <a:gd name="T17" fmla="*/ 43 h 88"/>
                <a:gd name="T18" fmla="*/ 25 w 90"/>
                <a:gd name="T19" fmla="*/ 36 h 88"/>
                <a:gd name="T20" fmla="*/ 46 w 90"/>
                <a:gd name="T21" fmla="*/ 10 h 88"/>
                <a:gd name="T22" fmla="*/ 34 w 90"/>
                <a:gd name="T23" fmla="*/ 0 h 88"/>
                <a:gd name="T24" fmla="*/ 0 w 90"/>
                <a:gd name="T25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8">
                  <a:moveTo>
                    <a:pt x="0" y="41"/>
                  </a:moveTo>
                  <a:cubicBezTo>
                    <a:pt x="56" y="88"/>
                    <a:pt x="56" y="88"/>
                    <a:pt x="56" y="88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6"/>
                    <a:pt x="58" y="60"/>
                    <a:pt x="57" y="62"/>
                  </a:cubicBezTo>
                  <a:cubicBezTo>
                    <a:pt x="55" y="61"/>
                    <a:pt x="48" y="55"/>
                    <a:pt x="46" y="53"/>
                  </a:cubicBezTo>
                  <a:cubicBezTo>
                    <a:pt x="48" y="51"/>
                    <a:pt x="66" y="29"/>
                    <a:pt x="66" y="2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35" y="41"/>
                    <a:pt x="34" y="43"/>
                  </a:cubicBezTo>
                  <a:cubicBezTo>
                    <a:pt x="32" y="42"/>
                    <a:pt x="26" y="37"/>
                    <a:pt x="25" y="36"/>
                  </a:cubicBezTo>
                  <a:cubicBezTo>
                    <a:pt x="27" y="34"/>
                    <a:pt x="46" y="10"/>
                    <a:pt x="46" y="1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AEA709F8-C8AF-4112-BE30-AF6144B11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1825" y="5603875"/>
              <a:ext cx="60325" cy="80963"/>
            </a:xfrm>
            <a:custGeom>
              <a:avLst/>
              <a:gdLst>
                <a:gd name="T0" fmla="*/ 0 w 67"/>
                <a:gd name="T1" fmla="*/ 32 h 88"/>
                <a:gd name="T2" fmla="*/ 48 w 67"/>
                <a:gd name="T3" fmla="*/ 88 h 88"/>
                <a:gd name="T4" fmla="*/ 63 w 67"/>
                <a:gd name="T5" fmla="*/ 75 h 88"/>
                <a:gd name="T6" fmla="*/ 44 w 67"/>
                <a:gd name="T7" fmla="*/ 53 h 88"/>
                <a:gd name="T8" fmla="*/ 67 w 67"/>
                <a:gd name="T9" fmla="*/ 34 h 88"/>
                <a:gd name="T10" fmla="*/ 57 w 67"/>
                <a:gd name="T11" fmla="*/ 21 h 88"/>
                <a:gd name="T12" fmla="*/ 34 w 67"/>
                <a:gd name="T13" fmla="*/ 41 h 88"/>
                <a:gd name="T14" fmla="*/ 26 w 67"/>
                <a:gd name="T15" fmla="*/ 32 h 88"/>
                <a:gd name="T16" fmla="*/ 49 w 67"/>
                <a:gd name="T17" fmla="*/ 12 h 88"/>
                <a:gd name="T18" fmla="*/ 39 w 67"/>
                <a:gd name="T19" fmla="*/ 0 h 88"/>
                <a:gd name="T20" fmla="*/ 0 w 67"/>
                <a:gd name="T21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8">
                  <a:moveTo>
                    <a:pt x="0" y="32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46" y="55"/>
                    <a:pt x="44" y="53"/>
                  </a:cubicBezTo>
                  <a:cubicBezTo>
                    <a:pt x="46" y="51"/>
                    <a:pt x="67" y="34"/>
                    <a:pt x="67" y="34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36" y="39"/>
                    <a:pt x="34" y="41"/>
                  </a:cubicBezTo>
                  <a:cubicBezTo>
                    <a:pt x="33" y="39"/>
                    <a:pt x="28" y="33"/>
                    <a:pt x="26" y="32"/>
                  </a:cubicBezTo>
                  <a:cubicBezTo>
                    <a:pt x="28" y="30"/>
                    <a:pt x="49" y="12"/>
                    <a:pt x="49" y="12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502F7FC-2B59-4E5D-9CF8-D6F6C81AE0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0563" y="5553075"/>
              <a:ext cx="77788" cy="88900"/>
            </a:xfrm>
            <a:custGeom>
              <a:avLst/>
              <a:gdLst>
                <a:gd name="T0" fmla="*/ 10 w 86"/>
                <a:gd name="T1" fmla="*/ 12 h 98"/>
                <a:gd name="T2" fmla="*/ 19 w 86"/>
                <a:gd name="T3" fmla="*/ 15 h 98"/>
                <a:gd name="T4" fmla="*/ 16 w 86"/>
                <a:gd name="T5" fmla="*/ 24 h 98"/>
                <a:gd name="T6" fmla="*/ 7 w 86"/>
                <a:gd name="T7" fmla="*/ 21 h 98"/>
                <a:gd name="T8" fmla="*/ 10 w 86"/>
                <a:gd name="T9" fmla="*/ 12 h 98"/>
                <a:gd name="T10" fmla="*/ 30 w 86"/>
                <a:gd name="T11" fmla="*/ 1 h 98"/>
                <a:gd name="T12" fmla="*/ 39 w 86"/>
                <a:gd name="T13" fmla="*/ 4 h 98"/>
                <a:gd name="T14" fmla="*/ 36 w 86"/>
                <a:gd name="T15" fmla="*/ 13 h 98"/>
                <a:gd name="T16" fmla="*/ 27 w 86"/>
                <a:gd name="T17" fmla="*/ 11 h 98"/>
                <a:gd name="T18" fmla="*/ 30 w 86"/>
                <a:gd name="T19" fmla="*/ 1 h 98"/>
                <a:gd name="T20" fmla="*/ 9 w 86"/>
                <a:gd name="T21" fmla="*/ 11 h 98"/>
                <a:gd name="T22" fmla="*/ 9 w 86"/>
                <a:gd name="T23" fmla="*/ 11 h 98"/>
                <a:gd name="T24" fmla="*/ 28 w 86"/>
                <a:gd name="T25" fmla="*/ 21 h 98"/>
                <a:gd name="T26" fmla="*/ 10 w 86"/>
                <a:gd name="T27" fmla="*/ 74 h 98"/>
                <a:gd name="T28" fmla="*/ 63 w 86"/>
                <a:gd name="T29" fmla="*/ 87 h 98"/>
                <a:gd name="T30" fmla="*/ 86 w 86"/>
                <a:gd name="T31" fmla="*/ 52 h 98"/>
                <a:gd name="T32" fmla="*/ 82 w 86"/>
                <a:gd name="T33" fmla="*/ 35 h 98"/>
                <a:gd name="T34" fmla="*/ 60 w 86"/>
                <a:gd name="T35" fmla="*/ 17 h 98"/>
                <a:gd name="T36" fmla="*/ 28 w 86"/>
                <a:gd name="T37" fmla="*/ 21 h 98"/>
                <a:gd name="T38" fmla="*/ 52 w 86"/>
                <a:gd name="T39" fmla="*/ 35 h 98"/>
                <a:gd name="T40" fmla="*/ 64 w 86"/>
                <a:gd name="T41" fmla="*/ 45 h 98"/>
                <a:gd name="T42" fmla="*/ 66 w 86"/>
                <a:gd name="T43" fmla="*/ 60 h 98"/>
                <a:gd name="T44" fmla="*/ 55 w 86"/>
                <a:gd name="T45" fmla="*/ 72 h 98"/>
                <a:gd name="T46" fmla="*/ 40 w 86"/>
                <a:gd name="T47" fmla="*/ 74 h 98"/>
                <a:gd name="T48" fmla="*/ 28 w 86"/>
                <a:gd name="T49" fmla="*/ 64 h 98"/>
                <a:gd name="T50" fmla="*/ 25 w 86"/>
                <a:gd name="T51" fmla="*/ 54 h 98"/>
                <a:gd name="T52" fmla="*/ 36 w 86"/>
                <a:gd name="T53" fmla="*/ 37 h 98"/>
                <a:gd name="T54" fmla="*/ 52 w 86"/>
                <a:gd name="T55" fmla="*/ 35 h 98"/>
                <a:gd name="T56" fmla="*/ 29 w 86"/>
                <a:gd name="T57" fmla="*/ 0 h 98"/>
                <a:gd name="T58" fmla="*/ 29 w 86"/>
                <a:gd name="T5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98">
                  <a:moveTo>
                    <a:pt x="10" y="12"/>
                  </a:moveTo>
                  <a:cubicBezTo>
                    <a:pt x="13" y="10"/>
                    <a:pt x="17" y="12"/>
                    <a:pt x="19" y="15"/>
                  </a:cubicBezTo>
                  <a:cubicBezTo>
                    <a:pt x="21" y="18"/>
                    <a:pt x="20" y="22"/>
                    <a:pt x="16" y="24"/>
                  </a:cubicBezTo>
                  <a:cubicBezTo>
                    <a:pt x="13" y="26"/>
                    <a:pt x="9" y="25"/>
                    <a:pt x="7" y="21"/>
                  </a:cubicBezTo>
                  <a:cubicBezTo>
                    <a:pt x="6" y="18"/>
                    <a:pt x="7" y="14"/>
                    <a:pt x="10" y="12"/>
                  </a:cubicBezTo>
                  <a:moveTo>
                    <a:pt x="30" y="1"/>
                  </a:moveTo>
                  <a:cubicBezTo>
                    <a:pt x="33" y="0"/>
                    <a:pt x="37" y="1"/>
                    <a:pt x="39" y="4"/>
                  </a:cubicBezTo>
                  <a:cubicBezTo>
                    <a:pt x="41" y="8"/>
                    <a:pt x="39" y="12"/>
                    <a:pt x="36" y="13"/>
                  </a:cubicBezTo>
                  <a:cubicBezTo>
                    <a:pt x="33" y="15"/>
                    <a:pt x="29" y="14"/>
                    <a:pt x="27" y="11"/>
                  </a:cubicBezTo>
                  <a:cubicBezTo>
                    <a:pt x="25" y="7"/>
                    <a:pt x="26" y="3"/>
                    <a:pt x="30" y="1"/>
                  </a:cubicBezTo>
                  <a:moveTo>
                    <a:pt x="9" y="11"/>
                  </a:moveTo>
                  <a:cubicBezTo>
                    <a:pt x="9" y="11"/>
                    <a:pt x="9" y="11"/>
                    <a:pt x="9" y="11"/>
                  </a:cubicBezTo>
                  <a:moveTo>
                    <a:pt x="28" y="21"/>
                  </a:moveTo>
                  <a:cubicBezTo>
                    <a:pt x="8" y="32"/>
                    <a:pt x="0" y="55"/>
                    <a:pt x="10" y="74"/>
                  </a:cubicBezTo>
                  <a:cubicBezTo>
                    <a:pt x="20" y="92"/>
                    <a:pt x="43" y="98"/>
                    <a:pt x="63" y="87"/>
                  </a:cubicBezTo>
                  <a:cubicBezTo>
                    <a:pt x="78" y="80"/>
                    <a:pt x="86" y="66"/>
                    <a:pt x="86" y="52"/>
                  </a:cubicBezTo>
                  <a:cubicBezTo>
                    <a:pt x="86" y="46"/>
                    <a:pt x="85" y="40"/>
                    <a:pt x="82" y="35"/>
                  </a:cubicBezTo>
                  <a:cubicBezTo>
                    <a:pt x="77" y="26"/>
                    <a:pt x="69" y="20"/>
                    <a:pt x="60" y="17"/>
                  </a:cubicBezTo>
                  <a:cubicBezTo>
                    <a:pt x="50" y="14"/>
                    <a:pt x="38" y="16"/>
                    <a:pt x="28" y="21"/>
                  </a:cubicBezTo>
                  <a:moveTo>
                    <a:pt x="52" y="35"/>
                  </a:moveTo>
                  <a:cubicBezTo>
                    <a:pt x="57" y="36"/>
                    <a:pt x="61" y="40"/>
                    <a:pt x="64" y="45"/>
                  </a:cubicBezTo>
                  <a:cubicBezTo>
                    <a:pt x="66" y="50"/>
                    <a:pt x="67" y="55"/>
                    <a:pt x="66" y="60"/>
                  </a:cubicBezTo>
                  <a:cubicBezTo>
                    <a:pt x="64" y="65"/>
                    <a:pt x="61" y="69"/>
                    <a:pt x="55" y="72"/>
                  </a:cubicBezTo>
                  <a:cubicBezTo>
                    <a:pt x="50" y="75"/>
                    <a:pt x="45" y="76"/>
                    <a:pt x="40" y="74"/>
                  </a:cubicBezTo>
                  <a:cubicBezTo>
                    <a:pt x="35" y="73"/>
                    <a:pt x="31" y="69"/>
                    <a:pt x="28" y="64"/>
                  </a:cubicBezTo>
                  <a:cubicBezTo>
                    <a:pt x="26" y="61"/>
                    <a:pt x="25" y="57"/>
                    <a:pt x="25" y="54"/>
                  </a:cubicBezTo>
                  <a:cubicBezTo>
                    <a:pt x="25" y="47"/>
                    <a:pt x="29" y="41"/>
                    <a:pt x="36" y="37"/>
                  </a:cubicBezTo>
                  <a:cubicBezTo>
                    <a:pt x="42" y="34"/>
                    <a:pt x="47" y="33"/>
                    <a:pt x="52" y="35"/>
                  </a:cubicBezTo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95603CD-731B-4611-BC6C-C960DF6F11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1525" y="5537200"/>
              <a:ext cx="73025" cy="74613"/>
            </a:xfrm>
            <a:custGeom>
              <a:avLst/>
              <a:gdLst>
                <a:gd name="T0" fmla="*/ 27 w 81"/>
                <a:gd name="T1" fmla="*/ 3 h 81"/>
                <a:gd name="T2" fmla="*/ 0 w 81"/>
                <a:gd name="T3" fmla="*/ 10 h 81"/>
                <a:gd name="T4" fmla="*/ 18 w 81"/>
                <a:gd name="T5" fmla="*/ 81 h 81"/>
                <a:gd name="T6" fmla="*/ 38 w 81"/>
                <a:gd name="T7" fmla="*/ 76 h 81"/>
                <a:gd name="T8" fmla="*/ 31 w 81"/>
                <a:gd name="T9" fmla="*/ 48 h 81"/>
                <a:gd name="T10" fmla="*/ 32 w 81"/>
                <a:gd name="T11" fmla="*/ 48 h 81"/>
                <a:gd name="T12" fmla="*/ 36 w 81"/>
                <a:gd name="T13" fmla="*/ 47 h 81"/>
                <a:gd name="T14" fmla="*/ 47 w 81"/>
                <a:gd name="T15" fmla="*/ 55 h 81"/>
                <a:gd name="T16" fmla="*/ 51 w 81"/>
                <a:gd name="T17" fmla="*/ 60 h 81"/>
                <a:gd name="T18" fmla="*/ 54 w 81"/>
                <a:gd name="T19" fmla="*/ 64 h 81"/>
                <a:gd name="T20" fmla="*/ 56 w 81"/>
                <a:gd name="T21" fmla="*/ 66 h 81"/>
                <a:gd name="T22" fmla="*/ 58 w 81"/>
                <a:gd name="T23" fmla="*/ 69 h 81"/>
                <a:gd name="T24" fmla="*/ 59 w 81"/>
                <a:gd name="T25" fmla="*/ 70 h 81"/>
                <a:gd name="T26" fmla="*/ 81 w 81"/>
                <a:gd name="T27" fmla="*/ 65 h 81"/>
                <a:gd name="T28" fmla="*/ 78 w 81"/>
                <a:gd name="T29" fmla="*/ 62 h 81"/>
                <a:gd name="T30" fmla="*/ 76 w 81"/>
                <a:gd name="T31" fmla="*/ 59 h 81"/>
                <a:gd name="T32" fmla="*/ 72 w 81"/>
                <a:gd name="T33" fmla="*/ 55 h 81"/>
                <a:gd name="T34" fmla="*/ 70 w 81"/>
                <a:gd name="T35" fmla="*/ 51 h 81"/>
                <a:gd name="T36" fmla="*/ 66 w 81"/>
                <a:gd name="T37" fmla="*/ 46 h 81"/>
                <a:gd name="T38" fmla="*/ 54 w 81"/>
                <a:gd name="T39" fmla="*/ 36 h 81"/>
                <a:gd name="T40" fmla="*/ 58 w 81"/>
                <a:gd name="T41" fmla="*/ 33 h 81"/>
                <a:gd name="T42" fmla="*/ 61 w 81"/>
                <a:gd name="T43" fmla="*/ 22 h 81"/>
                <a:gd name="T44" fmla="*/ 60 w 81"/>
                <a:gd name="T45" fmla="*/ 17 h 81"/>
                <a:gd name="T46" fmla="*/ 46 w 81"/>
                <a:gd name="T47" fmla="*/ 2 h 81"/>
                <a:gd name="T48" fmla="*/ 27 w 81"/>
                <a:gd name="T49" fmla="*/ 3 h 81"/>
                <a:gd name="T50" fmla="*/ 31 w 81"/>
                <a:gd name="T51" fmla="*/ 18 h 81"/>
                <a:gd name="T52" fmla="*/ 38 w 81"/>
                <a:gd name="T53" fmla="*/ 19 h 81"/>
                <a:gd name="T54" fmla="*/ 40 w 81"/>
                <a:gd name="T55" fmla="*/ 23 h 81"/>
                <a:gd name="T56" fmla="*/ 40 w 81"/>
                <a:gd name="T57" fmla="*/ 25 h 81"/>
                <a:gd name="T58" fmla="*/ 36 w 81"/>
                <a:gd name="T59" fmla="*/ 30 h 81"/>
                <a:gd name="T60" fmla="*/ 34 w 81"/>
                <a:gd name="T61" fmla="*/ 31 h 81"/>
                <a:gd name="T62" fmla="*/ 32 w 81"/>
                <a:gd name="T63" fmla="*/ 31 h 81"/>
                <a:gd name="T64" fmla="*/ 27 w 81"/>
                <a:gd name="T65" fmla="*/ 33 h 81"/>
                <a:gd name="T66" fmla="*/ 24 w 81"/>
                <a:gd name="T67" fmla="*/ 20 h 81"/>
                <a:gd name="T68" fmla="*/ 31 w 81"/>
                <a:gd name="T69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81">
                  <a:moveTo>
                    <a:pt x="27" y="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1" y="51"/>
                    <a:pt x="31" y="48"/>
                  </a:cubicBezTo>
                  <a:cubicBezTo>
                    <a:pt x="31" y="48"/>
                    <a:pt x="32" y="48"/>
                    <a:pt x="32" y="48"/>
                  </a:cubicBezTo>
                  <a:cubicBezTo>
                    <a:pt x="35" y="47"/>
                    <a:pt x="35" y="47"/>
                    <a:pt x="36" y="47"/>
                  </a:cubicBezTo>
                  <a:cubicBezTo>
                    <a:pt x="39" y="47"/>
                    <a:pt x="43" y="50"/>
                    <a:pt x="47" y="55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1" y="41"/>
                    <a:pt x="58" y="38"/>
                    <a:pt x="54" y="36"/>
                  </a:cubicBezTo>
                  <a:cubicBezTo>
                    <a:pt x="56" y="35"/>
                    <a:pt x="57" y="34"/>
                    <a:pt x="58" y="33"/>
                  </a:cubicBezTo>
                  <a:cubicBezTo>
                    <a:pt x="60" y="29"/>
                    <a:pt x="61" y="26"/>
                    <a:pt x="61" y="22"/>
                  </a:cubicBezTo>
                  <a:cubicBezTo>
                    <a:pt x="61" y="20"/>
                    <a:pt x="61" y="19"/>
                    <a:pt x="60" y="17"/>
                  </a:cubicBezTo>
                  <a:cubicBezTo>
                    <a:pt x="58" y="10"/>
                    <a:pt x="53" y="4"/>
                    <a:pt x="46" y="2"/>
                  </a:cubicBezTo>
                  <a:cubicBezTo>
                    <a:pt x="41" y="0"/>
                    <a:pt x="37" y="0"/>
                    <a:pt x="27" y="3"/>
                  </a:cubicBezTo>
                  <a:moveTo>
                    <a:pt x="31" y="18"/>
                  </a:moveTo>
                  <a:cubicBezTo>
                    <a:pt x="34" y="17"/>
                    <a:pt x="36" y="18"/>
                    <a:pt x="38" y="19"/>
                  </a:cubicBezTo>
                  <a:cubicBezTo>
                    <a:pt x="39" y="19"/>
                    <a:pt x="40" y="21"/>
                    <a:pt x="40" y="23"/>
                  </a:cubicBezTo>
                  <a:cubicBezTo>
                    <a:pt x="40" y="23"/>
                    <a:pt x="40" y="24"/>
                    <a:pt x="40" y="25"/>
                  </a:cubicBezTo>
                  <a:cubicBezTo>
                    <a:pt x="40" y="27"/>
                    <a:pt x="39" y="30"/>
                    <a:pt x="36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29" y="32"/>
                    <a:pt x="27" y="33"/>
                  </a:cubicBezTo>
                  <a:cubicBezTo>
                    <a:pt x="26" y="31"/>
                    <a:pt x="24" y="22"/>
                    <a:pt x="24" y="20"/>
                  </a:cubicBezTo>
                  <a:cubicBezTo>
                    <a:pt x="26" y="20"/>
                    <a:pt x="31" y="18"/>
                    <a:pt x="31" y="1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79D3025-88C0-4D93-93B9-EF74253149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900" y="5529263"/>
              <a:ext cx="57150" cy="68263"/>
            </a:xfrm>
            <a:custGeom>
              <a:avLst/>
              <a:gdLst>
                <a:gd name="T0" fmla="*/ 28 w 62"/>
                <a:gd name="T1" fmla="*/ 0 h 74"/>
                <a:gd name="T2" fmla="*/ 28 w 62"/>
                <a:gd name="T3" fmla="*/ 0 h 74"/>
                <a:gd name="T4" fmla="*/ 0 w 62"/>
                <a:gd name="T5" fmla="*/ 1 h 74"/>
                <a:gd name="T6" fmla="*/ 2 w 62"/>
                <a:gd name="T7" fmla="*/ 74 h 74"/>
                <a:gd name="T8" fmla="*/ 35 w 62"/>
                <a:gd name="T9" fmla="*/ 73 h 74"/>
                <a:gd name="T10" fmla="*/ 48 w 62"/>
                <a:gd name="T11" fmla="*/ 71 h 74"/>
                <a:gd name="T12" fmla="*/ 62 w 62"/>
                <a:gd name="T13" fmla="*/ 51 h 74"/>
                <a:gd name="T14" fmla="*/ 62 w 62"/>
                <a:gd name="T15" fmla="*/ 51 h 74"/>
                <a:gd name="T16" fmla="*/ 49 w 62"/>
                <a:gd name="T17" fmla="*/ 32 h 74"/>
                <a:gd name="T18" fmla="*/ 56 w 62"/>
                <a:gd name="T19" fmla="*/ 19 h 74"/>
                <a:gd name="T20" fmla="*/ 56 w 62"/>
                <a:gd name="T21" fmla="*/ 18 h 74"/>
                <a:gd name="T22" fmla="*/ 42 w 62"/>
                <a:gd name="T23" fmla="*/ 1 h 74"/>
                <a:gd name="T24" fmla="*/ 28 w 62"/>
                <a:gd name="T25" fmla="*/ 0 h 74"/>
                <a:gd name="T26" fmla="*/ 26 w 62"/>
                <a:gd name="T27" fmla="*/ 16 h 74"/>
                <a:gd name="T28" fmla="*/ 35 w 62"/>
                <a:gd name="T29" fmla="*/ 17 h 74"/>
                <a:gd name="T30" fmla="*/ 36 w 62"/>
                <a:gd name="T31" fmla="*/ 22 h 74"/>
                <a:gd name="T32" fmla="*/ 36 w 62"/>
                <a:gd name="T33" fmla="*/ 22 h 74"/>
                <a:gd name="T34" fmla="*/ 26 w 62"/>
                <a:gd name="T35" fmla="*/ 28 h 74"/>
                <a:gd name="T36" fmla="*/ 21 w 62"/>
                <a:gd name="T37" fmla="*/ 28 h 74"/>
                <a:gd name="T38" fmla="*/ 21 w 62"/>
                <a:gd name="T39" fmla="*/ 16 h 74"/>
                <a:gd name="T40" fmla="*/ 26 w 62"/>
                <a:gd name="T41" fmla="*/ 16 h 74"/>
                <a:gd name="T42" fmla="*/ 28 w 62"/>
                <a:gd name="T43" fmla="*/ 44 h 74"/>
                <a:gd name="T44" fmla="*/ 40 w 62"/>
                <a:gd name="T45" fmla="*/ 46 h 74"/>
                <a:gd name="T46" fmla="*/ 42 w 62"/>
                <a:gd name="T47" fmla="*/ 50 h 74"/>
                <a:gd name="T48" fmla="*/ 42 w 62"/>
                <a:gd name="T49" fmla="*/ 51 h 74"/>
                <a:gd name="T50" fmla="*/ 29 w 62"/>
                <a:gd name="T51" fmla="*/ 58 h 74"/>
                <a:gd name="T52" fmla="*/ 22 w 62"/>
                <a:gd name="T53" fmla="*/ 58 h 74"/>
                <a:gd name="T54" fmla="*/ 21 w 62"/>
                <a:gd name="T55" fmla="*/ 44 h 74"/>
                <a:gd name="T56" fmla="*/ 28 w 62"/>
                <a:gd name="T57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7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41" y="73"/>
                    <a:pt x="45" y="73"/>
                    <a:pt x="48" y="71"/>
                  </a:cubicBezTo>
                  <a:cubicBezTo>
                    <a:pt x="57" y="68"/>
                    <a:pt x="62" y="60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2"/>
                    <a:pt x="58" y="36"/>
                    <a:pt x="49" y="32"/>
                  </a:cubicBezTo>
                  <a:cubicBezTo>
                    <a:pt x="54" y="29"/>
                    <a:pt x="56" y="24"/>
                    <a:pt x="56" y="19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1"/>
                    <a:pt x="50" y="3"/>
                    <a:pt x="42" y="1"/>
                  </a:cubicBezTo>
                  <a:cubicBezTo>
                    <a:pt x="38" y="0"/>
                    <a:pt x="35" y="0"/>
                    <a:pt x="28" y="0"/>
                  </a:cubicBezTo>
                  <a:moveTo>
                    <a:pt x="26" y="16"/>
                  </a:moveTo>
                  <a:cubicBezTo>
                    <a:pt x="31" y="15"/>
                    <a:pt x="33" y="16"/>
                    <a:pt x="35" y="17"/>
                  </a:cubicBezTo>
                  <a:cubicBezTo>
                    <a:pt x="36" y="18"/>
                    <a:pt x="36" y="20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6"/>
                    <a:pt x="35" y="28"/>
                    <a:pt x="26" y="28"/>
                  </a:cubicBezTo>
                  <a:cubicBezTo>
                    <a:pt x="26" y="28"/>
                    <a:pt x="23" y="28"/>
                    <a:pt x="21" y="28"/>
                  </a:cubicBezTo>
                  <a:cubicBezTo>
                    <a:pt x="21" y="26"/>
                    <a:pt x="21" y="18"/>
                    <a:pt x="21" y="16"/>
                  </a:cubicBezTo>
                  <a:cubicBezTo>
                    <a:pt x="23" y="16"/>
                    <a:pt x="26" y="16"/>
                    <a:pt x="26" y="16"/>
                  </a:cubicBezTo>
                  <a:moveTo>
                    <a:pt x="28" y="44"/>
                  </a:moveTo>
                  <a:cubicBezTo>
                    <a:pt x="35" y="43"/>
                    <a:pt x="38" y="44"/>
                    <a:pt x="40" y="46"/>
                  </a:cubicBezTo>
                  <a:cubicBezTo>
                    <a:pt x="41" y="47"/>
                    <a:pt x="42" y="48"/>
                    <a:pt x="42" y="50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5"/>
                    <a:pt x="40" y="57"/>
                    <a:pt x="29" y="58"/>
                  </a:cubicBezTo>
                  <a:cubicBezTo>
                    <a:pt x="29" y="58"/>
                    <a:pt x="24" y="58"/>
                    <a:pt x="22" y="58"/>
                  </a:cubicBezTo>
                  <a:cubicBezTo>
                    <a:pt x="22" y="56"/>
                    <a:pt x="22" y="46"/>
                    <a:pt x="21" y="44"/>
                  </a:cubicBezTo>
                  <a:cubicBezTo>
                    <a:pt x="23" y="44"/>
                    <a:pt x="28" y="44"/>
                    <a:pt x="28" y="4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A4F8CCA-CBCA-482C-A20C-7DE183C97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0750" y="5530850"/>
              <a:ext cx="74613" cy="76200"/>
            </a:xfrm>
            <a:custGeom>
              <a:avLst/>
              <a:gdLst>
                <a:gd name="T0" fmla="*/ 2 w 82"/>
                <a:gd name="T1" fmla="*/ 39 h 83"/>
                <a:gd name="T2" fmla="*/ 3 w 82"/>
                <a:gd name="T3" fmla="*/ 61 h 83"/>
                <a:gd name="T4" fmla="*/ 9 w 82"/>
                <a:gd name="T5" fmla="*/ 70 h 83"/>
                <a:gd name="T6" fmla="*/ 29 w 82"/>
                <a:gd name="T7" fmla="*/ 81 h 83"/>
                <a:gd name="T8" fmla="*/ 41 w 82"/>
                <a:gd name="T9" fmla="*/ 82 h 83"/>
                <a:gd name="T10" fmla="*/ 61 w 82"/>
                <a:gd name="T11" fmla="*/ 76 h 83"/>
                <a:gd name="T12" fmla="*/ 70 w 82"/>
                <a:gd name="T13" fmla="*/ 63 h 83"/>
                <a:gd name="T14" fmla="*/ 73 w 82"/>
                <a:gd name="T15" fmla="*/ 56 h 83"/>
                <a:gd name="T16" fmla="*/ 82 w 82"/>
                <a:gd name="T17" fmla="*/ 17 h 83"/>
                <a:gd name="T18" fmla="*/ 62 w 82"/>
                <a:gd name="T19" fmla="*/ 13 h 83"/>
                <a:gd name="T20" fmla="*/ 54 w 82"/>
                <a:gd name="T21" fmla="*/ 48 h 83"/>
                <a:gd name="T22" fmla="*/ 53 w 82"/>
                <a:gd name="T23" fmla="*/ 53 h 83"/>
                <a:gd name="T24" fmla="*/ 51 w 82"/>
                <a:gd name="T25" fmla="*/ 57 h 83"/>
                <a:gd name="T26" fmla="*/ 33 w 82"/>
                <a:gd name="T27" fmla="*/ 64 h 83"/>
                <a:gd name="T28" fmla="*/ 22 w 82"/>
                <a:gd name="T29" fmla="*/ 53 h 83"/>
                <a:gd name="T30" fmla="*/ 23 w 82"/>
                <a:gd name="T31" fmla="*/ 40 h 83"/>
                <a:gd name="T32" fmla="*/ 32 w 82"/>
                <a:gd name="T33" fmla="*/ 5 h 83"/>
                <a:gd name="T34" fmla="*/ 12 w 82"/>
                <a:gd name="T35" fmla="*/ 0 h 83"/>
                <a:gd name="T36" fmla="*/ 2 w 82"/>
                <a:gd name="T37" fmla="*/ 3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83">
                  <a:moveTo>
                    <a:pt x="2" y="39"/>
                  </a:moveTo>
                  <a:cubicBezTo>
                    <a:pt x="0" y="48"/>
                    <a:pt x="0" y="55"/>
                    <a:pt x="3" y="61"/>
                  </a:cubicBezTo>
                  <a:cubicBezTo>
                    <a:pt x="4" y="64"/>
                    <a:pt x="6" y="67"/>
                    <a:pt x="9" y="70"/>
                  </a:cubicBezTo>
                  <a:cubicBezTo>
                    <a:pt x="14" y="75"/>
                    <a:pt x="20" y="79"/>
                    <a:pt x="29" y="81"/>
                  </a:cubicBezTo>
                  <a:cubicBezTo>
                    <a:pt x="33" y="82"/>
                    <a:pt x="37" y="82"/>
                    <a:pt x="41" y="82"/>
                  </a:cubicBezTo>
                  <a:cubicBezTo>
                    <a:pt x="48" y="83"/>
                    <a:pt x="56" y="80"/>
                    <a:pt x="61" y="76"/>
                  </a:cubicBezTo>
                  <a:cubicBezTo>
                    <a:pt x="65" y="73"/>
                    <a:pt x="69" y="68"/>
                    <a:pt x="70" y="63"/>
                  </a:cubicBezTo>
                  <a:cubicBezTo>
                    <a:pt x="71" y="62"/>
                    <a:pt x="72" y="59"/>
                    <a:pt x="73" y="56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2" y="54"/>
                    <a:pt x="52" y="55"/>
                    <a:pt x="51" y="57"/>
                  </a:cubicBezTo>
                  <a:cubicBezTo>
                    <a:pt x="48" y="63"/>
                    <a:pt x="41" y="66"/>
                    <a:pt x="33" y="64"/>
                  </a:cubicBezTo>
                  <a:cubicBezTo>
                    <a:pt x="27" y="63"/>
                    <a:pt x="23" y="59"/>
                    <a:pt x="22" y="53"/>
                  </a:cubicBezTo>
                  <a:cubicBezTo>
                    <a:pt x="21" y="50"/>
                    <a:pt x="21" y="47"/>
                    <a:pt x="23" y="40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2" y="3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7AF30FCB-E3ED-4076-B55F-88302F5192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600" y="5557838"/>
              <a:ext cx="88900" cy="90488"/>
            </a:xfrm>
            <a:custGeom>
              <a:avLst/>
              <a:gdLst>
                <a:gd name="T0" fmla="*/ 0 w 98"/>
                <a:gd name="T1" fmla="*/ 64 h 99"/>
                <a:gd name="T2" fmla="*/ 17 w 98"/>
                <a:gd name="T3" fmla="*/ 74 h 99"/>
                <a:gd name="T4" fmla="*/ 37 w 98"/>
                <a:gd name="T5" fmla="*/ 37 h 99"/>
                <a:gd name="T6" fmla="*/ 49 w 98"/>
                <a:gd name="T7" fmla="*/ 91 h 99"/>
                <a:gd name="T8" fmla="*/ 63 w 98"/>
                <a:gd name="T9" fmla="*/ 99 h 99"/>
                <a:gd name="T10" fmla="*/ 98 w 98"/>
                <a:gd name="T11" fmla="*/ 35 h 99"/>
                <a:gd name="T12" fmla="*/ 81 w 98"/>
                <a:gd name="T13" fmla="*/ 25 h 99"/>
                <a:gd name="T14" fmla="*/ 62 w 98"/>
                <a:gd name="T15" fmla="*/ 59 h 99"/>
                <a:gd name="T16" fmla="*/ 50 w 98"/>
                <a:gd name="T17" fmla="*/ 8 h 99"/>
                <a:gd name="T18" fmla="*/ 35 w 98"/>
                <a:gd name="T19" fmla="*/ 0 h 99"/>
                <a:gd name="T20" fmla="*/ 0 w 98"/>
                <a:gd name="T21" fmla="*/ 6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9">
                  <a:moveTo>
                    <a:pt x="0" y="6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74"/>
                    <a:pt x="34" y="43"/>
                    <a:pt x="37" y="37"/>
                  </a:cubicBezTo>
                  <a:cubicBezTo>
                    <a:pt x="38" y="44"/>
                    <a:pt x="49" y="91"/>
                    <a:pt x="49" y="91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65" y="54"/>
                    <a:pt x="62" y="59"/>
                  </a:cubicBezTo>
                  <a:cubicBezTo>
                    <a:pt x="61" y="53"/>
                    <a:pt x="50" y="8"/>
                    <a:pt x="50" y="8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32E03E7D-48D0-4FF5-92B2-E5BDBC0EE7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0450" y="5608638"/>
              <a:ext cx="79375" cy="84138"/>
            </a:xfrm>
            <a:custGeom>
              <a:avLst/>
              <a:gdLst>
                <a:gd name="T0" fmla="*/ 0 w 88"/>
                <a:gd name="T1" fmla="*/ 54 h 92"/>
                <a:gd name="T2" fmla="*/ 20 w 88"/>
                <a:gd name="T3" fmla="*/ 73 h 92"/>
                <a:gd name="T4" fmla="*/ 34 w 88"/>
                <a:gd name="T5" fmla="*/ 83 h 92"/>
                <a:gd name="T6" fmla="*/ 77 w 88"/>
                <a:gd name="T7" fmla="*/ 76 h 92"/>
                <a:gd name="T8" fmla="*/ 85 w 88"/>
                <a:gd name="T9" fmla="*/ 63 h 92"/>
                <a:gd name="T10" fmla="*/ 85 w 88"/>
                <a:gd name="T11" fmla="*/ 39 h 92"/>
                <a:gd name="T12" fmla="*/ 77 w 88"/>
                <a:gd name="T13" fmla="*/ 26 h 92"/>
                <a:gd name="T14" fmla="*/ 71 w 88"/>
                <a:gd name="T15" fmla="*/ 21 h 92"/>
                <a:gd name="T16" fmla="*/ 50 w 88"/>
                <a:gd name="T17" fmla="*/ 0 h 92"/>
                <a:gd name="T18" fmla="*/ 0 w 88"/>
                <a:gd name="T19" fmla="*/ 54 h 92"/>
                <a:gd name="T20" fmla="*/ 53 w 88"/>
                <a:gd name="T21" fmla="*/ 26 h 92"/>
                <a:gd name="T22" fmla="*/ 59 w 88"/>
                <a:gd name="T23" fmla="*/ 31 h 92"/>
                <a:gd name="T24" fmla="*/ 67 w 88"/>
                <a:gd name="T25" fmla="*/ 41 h 92"/>
                <a:gd name="T26" fmla="*/ 68 w 88"/>
                <a:gd name="T27" fmla="*/ 48 h 92"/>
                <a:gd name="T28" fmla="*/ 62 w 88"/>
                <a:gd name="T29" fmla="*/ 62 h 92"/>
                <a:gd name="T30" fmla="*/ 42 w 88"/>
                <a:gd name="T31" fmla="*/ 68 h 92"/>
                <a:gd name="T32" fmla="*/ 30 w 88"/>
                <a:gd name="T33" fmla="*/ 60 h 92"/>
                <a:gd name="T34" fmla="*/ 26 w 88"/>
                <a:gd name="T35" fmla="*/ 56 h 92"/>
                <a:gd name="T36" fmla="*/ 53 w 88"/>
                <a:gd name="T37" fmla="*/ 2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92">
                  <a:moveTo>
                    <a:pt x="0" y="5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5" y="78"/>
                    <a:pt x="30" y="81"/>
                    <a:pt x="34" y="83"/>
                  </a:cubicBezTo>
                  <a:cubicBezTo>
                    <a:pt x="49" y="92"/>
                    <a:pt x="65" y="89"/>
                    <a:pt x="77" y="76"/>
                  </a:cubicBezTo>
                  <a:cubicBezTo>
                    <a:pt x="81" y="72"/>
                    <a:pt x="84" y="68"/>
                    <a:pt x="85" y="63"/>
                  </a:cubicBezTo>
                  <a:cubicBezTo>
                    <a:pt x="88" y="56"/>
                    <a:pt x="88" y="46"/>
                    <a:pt x="85" y="39"/>
                  </a:cubicBezTo>
                  <a:cubicBezTo>
                    <a:pt x="83" y="35"/>
                    <a:pt x="80" y="30"/>
                    <a:pt x="77" y="26"/>
                  </a:cubicBezTo>
                  <a:cubicBezTo>
                    <a:pt x="75" y="24"/>
                    <a:pt x="74" y="23"/>
                    <a:pt x="71" y="21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54"/>
                  </a:lnTo>
                  <a:close/>
                  <a:moveTo>
                    <a:pt x="53" y="26"/>
                  </a:moveTo>
                  <a:cubicBezTo>
                    <a:pt x="55" y="27"/>
                    <a:pt x="59" y="31"/>
                    <a:pt x="59" y="31"/>
                  </a:cubicBezTo>
                  <a:cubicBezTo>
                    <a:pt x="64" y="36"/>
                    <a:pt x="65" y="38"/>
                    <a:pt x="67" y="41"/>
                  </a:cubicBezTo>
                  <a:cubicBezTo>
                    <a:pt x="68" y="43"/>
                    <a:pt x="68" y="46"/>
                    <a:pt x="68" y="48"/>
                  </a:cubicBezTo>
                  <a:cubicBezTo>
                    <a:pt x="68" y="53"/>
                    <a:pt x="66" y="57"/>
                    <a:pt x="62" y="62"/>
                  </a:cubicBezTo>
                  <a:cubicBezTo>
                    <a:pt x="56" y="68"/>
                    <a:pt x="49" y="71"/>
                    <a:pt x="42" y="68"/>
                  </a:cubicBezTo>
                  <a:cubicBezTo>
                    <a:pt x="38" y="67"/>
                    <a:pt x="35" y="65"/>
                    <a:pt x="30" y="60"/>
                  </a:cubicBezTo>
                  <a:cubicBezTo>
                    <a:pt x="30" y="60"/>
                    <a:pt x="27" y="57"/>
                    <a:pt x="26" y="56"/>
                  </a:cubicBezTo>
                  <a:cubicBezTo>
                    <a:pt x="27" y="54"/>
                    <a:pt x="52" y="28"/>
                    <a:pt x="53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3A1F6980-CEE8-439D-9403-F9387388EE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6013" y="5673725"/>
              <a:ext cx="80963" cy="79375"/>
            </a:xfrm>
            <a:custGeom>
              <a:avLst/>
              <a:gdLst>
                <a:gd name="T0" fmla="*/ 0 w 90"/>
                <a:gd name="T1" fmla="*/ 43 h 87"/>
                <a:gd name="T2" fmla="*/ 32 w 90"/>
                <a:gd name="T3" fmla="*/ 87 h 87"/>
                <a:gd name="T4" fmla="*/ 45 w 90"/>
                <a:gd name="T5" fmla="*/ 77 h 87"/>
                <a:gd name="T6" fmla="*/ 25 w 90"/>
                <a:gd name="T7" fmla="*/ 50 h 87"/>
                <a:gd name="T8" fmla="*/ 36 w 90"/>
                <a:gd name="T9" fmla="*/ 42 h 87"/>
                <a:gd name="T10" fmla="*/ 55 w 90"/>
                <a:gd name="T11" fmla="*/ 67 h 87"/>
                <a:gd name="T12" fmla="*/ 67 w 90"/>
                <a:gd name="T13" fmla="*/ 58 h 87"/>
                <a:gd name="T14" fmla="*/ 49 w 90"/>
                <a:gd name="T15" fmla="*/ 33 h 87"/>
                <a:gd name="T16" fmla="*/ 58 w 90"/>
                <a:gd name="T17" fmla="*/ 26 h 87"/>
                <a:gd name="T18" fmla="*/ 78 w 90"/>
                <a:gd name="T19" fmla="*/ 52 h 87"/>
                <a:gd name="T20" fmla="*/ 90 w 90"/>
                <a:gd name="T21" fmla="*/ 43 h 87"/>
                <a:gd name="T22" fmla="*/ 59 w 90"/>
                <a:gd name="T23" fmla="*/ 0 h 87"/>
                <a:gd name="T24" fmla="*/ 0 w 90"/>
                <a:gd name="T2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7">
                  <a:moveTo>
                    <a:pt x="0" y="43"/>
                  </a:moveTo>
                  <a:cubicBezTo>
                    <a:pt x="32" y="87"/>
                    <a:pt x="32" y="87"/>
                    <a:pt x="32" y="8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26" y="52"/>
                    <a:pt x="25" y="50"/>
                  </a:cubicBezTo>
                  <a:cubicBezTo>
                    <a:pt x="26" y="49"/>
                    <a:pt x="34" y="43"/>
                    <a:pt x="36" y="42"/>
                  </a:cubicBezTo>
                  <a:cubicBezTo>
                    <a:pt x="38" y="44"/>
                    <a:pt x="55" y="67"/>
                    <a:pt x="55" y="67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58"/>
                    <a:pt x="51" y="35"/>
                    <a:pt x="49" y="33"/>
                  </a:cubicBezTo>
                  <a:cubicBezTo>
                    <a:pt x="51" y="31"/>
                    <a:pt x="57" y="27"/>
                    <a:pt x="58" y="26"/>
                  </a:cubicBezTo>
                  <a:cubicBezTo>
                    <a:pt x="60" y="28"/>
                    <a:pt x="78" y="52"/>
                    <a:pt x="78" y="5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2A5021A9-4746-45E0-B383-F9D4A433B0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463" y="5729288"/>
              <a:ext cx="76200" cy="66675"/>
            </a:xfrm>
            <a:custGeom>
              <a:avLst/>
              <a:gdLst>
                <a:gd name="T0" fmla="*/ 39 w 85"/>
                <a:gd name="T1" fmla="*/ 7 h 73"/>
                <a:gd name="T2" fmla="*/ 51 w 85"/>
                <a:gd name="T3" fmla="*/ 29 h 73"/>
                <a:gd name="T4" fmla="*/ 0 w 85"/>
                <a:gd name="T5" fmla="*/ 55 h 73"/>
                <a:gd name="T6" fmla="*/ 9 w 85"/>
                <a:gd name="T7" fmla="*/ 73 h 73"/>
                <a:gd name="T8" fmla="*/ 60 w 85"/>
                <a:gd name="T9" fmla="*/ 47 h 73"/>
                <a:gd name="T10" fmla="*/ 71 w 85"/>
                <a:gd name="T11" fmla="*/ 70 h 73"/>
                <a:gd name="T12" fmla="*/ 85 w 85"/>
                <a:gd name="T13" fmla="*/ 62 h 73"/>
                <a:gd name="T14" fmla="*/ 54 w 85"/>
                <a:gd name="T15" fmla="*/ 0 h 73"/>
                <a:gd name="T16" fmla="*/ 39 w 85"/>
                <a:gd name="T17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73">
                  <a:moveTo>
                    <a:pt x="39" y="7"/>
                  </a:moveTo>
                  <a:cubicBezTo>
                    <a:pt x="39" y="7"/>
                    <a:pt x="49" y="27"/>
                    <a:pt x="51" y="29"/>
                  </a:cubicBezTo>
                  <a:cubicBezTo>
                    <a:pt x="48" y="30"/>
                    <a:pt x="0" y="55"/>
                    <a:pt x="0" y="55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57" y="49"/>
                    <a:pt x="60" y="47"/>
                  </a:cubicBezTo>
                  <a:cubicBezTo>
                    <a:pt x="61" y="50"/>
                    <a:pt x="71" y="70"/>
                    <a:pt x="71" y="70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C93954B-DDFE-4283-9E01-EE693573B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3800" y="5848350"/>
              <a:ext cx="69850" cy="33338"/>
            </a:xfrm>
            <a:custGeom>
              <a:avLst/>
              <a:gdLst>
                <a:gd name="T0" fmla="*/ 0 w 44"/>
                <a:gd name="T1" fmla="*/ 11 h 21"/>
                <a:gd name="T2" fmla="*/ 3 w 44"/>
                <a:gd name="T3" fmla="*/ 21 h 21"/>
                <a:gd name="T4" fmla="*/ 44 w 44"/>
                <a:gd name="T5" fmla="*/ 11 h 21"/>
                <a:gd name="T6" fmla="*/ 41 w 44"/>
                <a:gd name="T7" fmla="*/ 0 h 21"/>
                <a:gd name="T8" fmla="*/ 0 w 44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1">
                  <a:moveTo>
                    <a:pt x="0" y="11"/>
                  </a:moveTo>
                  <a:lnTo>
                    <a:pt x="3" y="21"/>
                  </a:lnTo>
                  <a:lnTo>
                    <a:pt x="44" y="11"/>
                  </a:lnTo>
                  <a:lnTo>
                    <a:pt x="4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3844F455-3B3D-43F1-8999-844F63FA6D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3325" y="5889625"/>
              <a:ext cx="69850" cy="50800"/>
            </a:xfrm>
            <a:custGeom>
              <a:avLst/>
              <a:gdLst>
                <a:gd name="T0" fmla="*/ 53 w 78"/>
                <a:gd name="T1" fmla="*/ 1 h 55"/>
                <a:gd name="T2" fmla="*/ 39 w 78"/>
                <a:gd name="T3" fmla="*/ 11 h 55"/>
                <a:gd name="T4" fmla="*/ 38 w 78"/>
                <a:gd name="T5" fmla="*/ 10 h 55"/>
                <a:gd name="T6" fmla="*/ 20 w 78"/>
                <a:gd name="T7" fmla="*/ 5 h 55"/>
                <a:gd name="T8" fmla="*/ 2 w 78"/>
                <a:gd name="T9" fmla="*/ 32 h 55"/>
                <a:gd name="T10" fmla="*/ 28 w 78"/>
                <a:gd name="T11" fmla="*/ 53 h 55"/>
                <a:gd name="T12" fmla="*/ 36 w 78"/>
                <a:gd name="T13" fmla="*/ 50 h 55"/>
                <a:gd name="T14" fmla="*/ 36 w 78"/>
                <a:gd name="T15" fmla="*/ 50 h 55"/>
                <a:gd name="T16" fmla="*/ 44 w 78"/>
                <a:gd name="T17" fmla="*/ 41 h 55"/>
                <a:gd name="T18" fmla="*/ 60 w 78"/>
                <a:gd name="T19" fmla="*/ 46 h 55"/>
                <a:gd name="T20" fmla="*/ 76 w 78"/>
                <a:gd name="T21" fmla="*/ 20 h 55"/>
                <a:gd name="T22" fmla="*/ 53 w 78"/>
                <a:gd name="T23" fmla="*/ 1 h 55"/>
                <a:gd name="T24" fmla="*/ 17 w 78"/>
                <a:gd name="T25" fmla="*/ 34 h 55"/>
                <a:gd name="T26" fmla="*/ 15 w 78"/>
                <a:gd name="T27" fmla="*/ 30 h 55"/>
                <a:gd name="T28" fmla="*/ 24 w 78"/>
                <a:gd name="T29" fmla="*/ 23 h 55"/>
                <a:gd name="T30" fmla="*/ 34 w 78"/>
                <a:gd name="T31" fmla="*/ 27 h 55"/>
                <a:gd name="T32" fmla="*/ 34 w 78"/>
                <a:gd name="T33" fmla="*/ 28 h 55"/>
                <a:gd name="T34" fmla="*/ 33 w 78"/>
                <a:gd name="T35" fmla="*/ 31 h 55"/>
                <a:gd name="T36" fmla="*/ 25 w 78"/>
                <a:gd name="T37" fmla="*/ 35 h 55"/>
                <a:gd name="T38" fmla="*/ 17 w 78"/>
                <a:gd name="T39" fmla="*/ 34 h 55"/>
                <a:gd name="T40" fmla="*/ 48 w 78"/>
                <a:gd name="T41" fmla="*/ 28 h 55"/>
                <a:gd name="T42" fmla="*/ 47 w 78"/>
                <a:gd name="T43" fmla="*/ 25 h 55"/>
                <a:gd name="T44" fmla="*/ 48 w 78"/>
                <a:gd name="T45" fmla="*/ 22 h 55"/>
                <a:gd name="T46" fmla="*/ 54 w 78"/>
                <a:gd name="T47" fmla="*/ 19 h 55"/>
                <a:gd name="T48" fmla="*/ 62 w 78"/>
                <a:gd name="T49" fmla="*/ 20 h 55"/>
                <a:gd name="T50" fmla="*/ 63 w 78"/>
                <a:gd name="T51" fmla="*/ 23 h 55"/>
                <a:gd name="T52" fmla="*/ 63 w 78"/>
                <a:gd name="T53" fmla="*/ 23 h 55"/>
                <a:gd name="T54" fmla="*/ 63 w 78"/>
                <a:gd name="T55" fmla="*/ 26 h 55"/>
                <a:gd name="T56" fmla="*/ 56 w 78"/>
                <a:gd name="T57" fmla="*/ 29 h 55"/>
                <a:gd name="T58" fmla="*/ 48 w 78"/>
                <a:gd name="T59" fmla="*/ 28 h 55"/>
                <a:gd name="T60" fmla="*/ 66 w 78"/>
                <a:gd name="T61" fmla="*/ 22 h 55"/>
                <a:gd name="T62" fmla="*/ 66 w 78"/>
                <a:gd name="T6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55">
                  <a:moveTo>
                    <a:pt x="53" y="1"/>
                  </a:moveTo>
                  <a:cubicBezTo>
                    <a:pt x="46" y="2"/>
                    <a:pt x="42" y="5"/>
                    <a:pt x="39" y="11"/>
                  </a:cubicBezTo>
                  <a:cubicBezTo>
                    <a:pt x="39" y="10"/>
                    <a:pt x="38" y="10"/>
                    <a:pt x="38" y="10"/>
                  </a:cubicBezTo>
                  <a:cubicBezTo>
                    <a:pt x="34" y="5"/>
                    <a:pt x="27" y="4"/>
                    <a:pt x="20" y="5"/>
                  </a:cubicBezTo>
                  <a:cubicBezTo>
                    <a:pt x="7" y="7"/>
                    <a:pt x="0" y="18"/>
                    <a:pt x="2" y="32"/>
                  </a:cubicBezTo>
                  <a:cubicBezTo>
                    <a:pt x="5" y="47"/>
                    <a:pt x="15" y="55"/>
                    <a:pt x="28" y="53"/>
                  </a:cubicBezTo>
                  <a:cubicBezTo>
                    <a:pt x="31" y="53"/>
                    <a:pt x="34" y="52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40" y="48"/>
                    <a:pt x="42" y="45"/>
                    <a:pt x="44" y="41"/>
                  </a:cubicBezTo>
                  <a:cubicBezTo>
                    <a:pt x="48" y="45"/>
                    <a:pt x="53" y="47"/>
                    <a:pt x="60" y="46"/>
                  </a:cubicBezTo>
                  <a:cubicBezTo>
                    <a:pt x="71" y="44"/>
                    <a:pt x="78" y="33"/>
                    <a:pt x="76" y="20"/>
                  </a:cubicBezTo>
                  <a:cubicBezTo>
                    <a:pt x="74" y="7"/>
                    <a:pt x="65" y="0"/>
                    <a:pt x="53" y="1"/>
                  </a:cubicBezTo>
                  <a:moveTo>
                    <a:pt x="17" y="34"/>
                  </a:moveTo>
                  <a:cubicBezTo>
                    <a:pt x="16" y="33"/>
                    <a:pt x="15" y="32"/>
                    <a:pt x="15" y="30"/>
                  </a:cubicBezTo>
                  <a:cubicBezTo>
                    <a:pt x="15" y="27"/>
                    <a:pt x="18" y="24"/>
                    <a:pt x="24" y="23"/>
                  </a:cubicBezTo>
                  <a:cubicBezTo>
                    <a:pt x="30" y="22"/>
                    <a:pt x="34" y="24"/>
                    <a:pt x="34" y="27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4" y="30"/>
                    <a:pt x="33" y="31"/>
                  </a:cubicBezTo>
                  <a:cubicBezTo>
                    <a:pt x="32" y="33"/>
                    <a:pt x="29" y="34"/>
                    <a:pt x="25" y="35"/>
                  </a:cubicBezTo>
                  <a:cubicBezTo>
                    <a:pt x="22" y="35"/>
                    <a:pt x="19" y="35"/>
                    <a:pt x="17" y="34"/>
                  </a:cubicBezTo>
                  <a:moveTo>
                    <a:pt x="48" y="28"/>
                  </a:moveTo>
                  <a:cubicBezTo>
                    <a:pt x="48" y="27"/>
                    <a:pt x="47" y="26"/>
                    <a:pt x="47" y="25"/>
                  </a:cubicBezTo>
                  <a:cubicBezTo>
                    <a:pt x="47" y="24"/>
                    <a:pt x="47" y="23"/>
                    <a:pt x="48" y="22"/>
                  </a:cubicBezTo>
                  <a:cubicBezTo>
                    <a:pt x="49" y="21"/>
                    <a:pt x="51" y="19"/>
                    <a:pt x="54" y="19"/>
                  </a:cubicBezTo>
                  <a:cubicBezTo>
                    <a:pt x="57" y="18"/>
                    <a:pt x="60" y="19"/>
                    <a:pt x="62" y="20"/>
                  </a:cubicBezTo>
                  <a:cubicBezTo>
                    <a:pt x="62" y="20"/>
                    <a:pt x="63" y="21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4"/>
                    <a:pt x="63" y="25"/>
                    <a:pt x="63" y="26"/>
                  </a:cubicBezTo>
                  <a:cubicBezTo>
                    <a:pt x="61" y="27"/>
                    <a:pt x="59" y="28"/>
                    <a:pt x="56" y="29"/>
                  </a:cubicBezTo>
                  <a:cubicBezTo>
                    <a:pt x="53" y="29"/>
                    <a:pt x="50" y="29"/>
                    <a:pt x="48" y="28"/>
                  </a:cubicBezTo>
                  <a:moveTo>
                    <a:pt x="66" y="22"/>
                  </a:moveTo>
                  <a:cubicBezTo>
                    <a:pt x="66" y="22"/>
                    <a:pt x="66" y="22"/>
                    <a:pt x="66" y="2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ADB622B9-49E4-42DA-BE11-D65BAEAA2C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9675" y="5949950"/>
              <a:ext cx="68263" cy="41275"/>
            </a:xfrm>
            <a:custGeom>
              <a:avLst/>
              <a:gdLst>
                <a:gd name="T0" fmla="*/ 55 w 75"/>
                <a:gd name="T1" fmla="*/ 0 h 45"/>
                <a:gd name="T2" fmla="*/ 57 w 75"/>
                <a:gd name="T3" fmla="*/ 3 h 45"/>
                <a:gd name="T4" fmla="*/ 58 w 75"/>
                <a:gd name="T5" fmla="*/ 6 h 45"/>
                <a:gd name="T6" fmla="*/ 60 w 75"/>
                <a:gd name="T7" fmla="*/ 14 h 45"/>
                <a:gd name="T8" fmla="*/ 60 w 75"/>
                <a:gd name="T9" fmla="*/ 15 h 45"/>
                <a:gd name="T10" fmla="*/ 58 w 75"/>
                <a:gd name="T11" fmla="*/ 21 h 45"/>
                <a:gd name="T12" fmla="*/ 54 w 75"/>
                <a:gd name="T13" fmla="*/ 23 h 45"/>
                <a:gd name="T14" fmla="*/ 46 w 75"/>
                <a:gd name="T15" fmla="*/ 15 h 45"/>
                <a:gd name="T16" fmla="*/ 46 w 75"/>
                <a:gd name="T17" fmla="*/ 14 h 45"/>
                <a:gd name="T18" fmla="*/ 31 w 75"/>
                <a:gd name="T19" fmla="*/ 15 h 45"/>
                <a:gd name="T20" fmla="*/ 31 w 75"/>
                <a:gd name="T21" fmla="*/ 16 h 45"/>
                <a:gd name="T22" fmla="*/ 23 w 75"/>
                <a:gd name="T23" fmla="*/ 26 h 45"/>
                <a:gd name="T24" fmla="*/ 15 w 75"/>
                <a:gd name="T25" fmla="*/ 17 h 45"/>
                <a:gd name="T26" fmla="*/ 19 w 75"/>
                <a:gd name="T27" fmla="*/ 3 h 45"/>
                <a:gd name="T28" fmla="*/ 21 w 75"/>
                <a:gd name="T29" fmla="*/ 0 h 45"/>
                <a:gd name="T30" fmla="*/ 4 w 75"/>
                <a:gd name="T31" fmla="*/ 1 h 45"/>
                <a:gd name="T32" fmla="*/ 3 w 75"/>
                <a:gd name="T33" fmla="*/ 2 h 45"/>
                <a:gd name="T34" fmla="*/ 0 w 75"/>
                <a:gd name="T35" fmla="*/ 20 h 45"/>
                <a:gd name="T36" fmla="*/ 8 w 75"/>
                <a:gd name="T37" fmla="*/ 39 h 45"/>
                <a:gd name="T38" fmla="*/ 23 w 75"/>
                <a:gd name="T39" fmla="*/ 44 h 45"/>
                <a:gd name="T40" fmla="*/ 35 w 75"/>
                <a:gd name="T41" fmla="*/ 41 h 45"/>
                <a:gd name="T42" fmla="*/ 41 w 75"/>
                <a:gd name="T43" fmla="*/ 33 h 45"/>
                <a:gd name="T44" fmla="*/ 57 w 75"/>
                <a:gd name="T45" fmla="*/ 41 h 45"/>
                <a:gd name="T46" fmla="*/ 69 w 75"/>
                <a:gd name="T47" fmla="*/ 36 h 45"/>
                <a:gd name="T48" fmla="*/ 75 w 75"/>
                <a:gd name="T49" fmla="*/ 17 h 45"/>
                <a:gd name="T50" fmla="*/ 71 w 75"/>
                <a:gd name="T51" fmla="*/ 1 h 45"/>
                <a:gd name="T52" fmla="*/ 71 w 75"/>
                <a:gd name="T53" fmla="*/ 0 h 45"/>
                <a:gd name="T54" fmla="*/ 55 w 75"/>
                <a:gd name="T5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45">
                  <a:moveTo>
                    <a:pt x="55" y="0"/>
                  </a:moveTo>
                  <a:cubicBezTo>
                    <a:pt x="55" y="0"/>
                    <a:pt x="56" y="3"/>
                    <a:pt x="57" y="3"/>
                  </a:cubicBezTo>
                  <a:cubicBezTo>
                    <a:pt x="57" y="3"/>
                    <a:pt x="58" y="6"/>
                    <a:pt x="58" y="6"/>
                  </a:cubicBezTo>
                  <a:cubicBezTo>
                    <a:pt x="59" y="8"/>
                    <a:pt x="60" y="12"/>
                    <a:pt x="60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7"/>
                    <a:pt x="60" y="19"/>
                    <a:pt x="58" y="21"/>
                  </a:cubicBezTo>
                  <a:cubicBezTo>
                    <a:pt x="57" y="22"/>
                    <a:pt x="55" y="23"/>
                    <a:pt x="54" y="23"/>
                  </a:cubicBezTo>
                  <a:cubicBezTo>
                    <a:pt x="50" y="23"/>
                    <a:pt x="47" y="20"/>
                    <a:pt x="46" y="15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22"/>
                    <a:pt x="28" y="25"/>
                    <a:pt x="23" y="26"/>
                  </a:cubicBezTo>
                  <a:cubicBezTo>
                    <a:pt x="19" y="26"/>
                    <a:pt x="15" y="22"/>
                    <a:pt x="15" y="17"/>
                  </a:cubicBezTo>
                  <a:cubicBezTo>
                    <a:pt x="15" y="12"/>
                    <a:pt x="16" y="8"/>
                    <a:pt x="19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7"/>
                    <a:pt x="0" y="13"/>
                    <a:pt x="0" y="20"/>
                  </a:cubicBezTo>
                  <a:cubicBezTo>
                    <a:pt x="0" y="28"/>
                    <a:pt x="3" y="35"/>
                    <a:pt x="8" y="39"/>
                  </a:cubicBezTo>
                  <a:cubicBezTo>
                    <a:pt x="12" y="43"/>
                    <a:pt x="17" y="45"/>
                    <a:pt x="23" y="44"/>
                  </a:cubicBezTo>
                  <a:cubicBezTo>
                    <a:pt x="28" y="44"/>
                    <a:pt x="32" y="43"/>
                    <a:pt x="35" y="41"/>
                  </a:cubicBezTo>
                  <a:cubicBezTo>
                    <a:pt x="38" y="39"/>
                    <a:pt x="39" y="37"/>
                    <a:pt x="41" y="33"/>
                  </a:cubicBezTo>
                  <a:cubicBezTo>
                    <a:pt x="45" y="39"/>
                    <a:pt x="51" y="41"/>
                    <a:pt x="57" y="41"/>
                  </a:cubicBezTo>
                  <a:cubicBezTo>
                    <a:pt x="62" y="41"/>
                    <a:pt x="66" y="39"/>
                    <a:pt x="69" y="36"/>
                  </a:cubicBezTo>
                  <a:cubicBezTo>
                    <a:pt x="73" y="31"/>
                    <a:pt x="75" y="24"/>
                    <a:pt x="75" y="17"/>
                  </a:cubicBezTo>
                  <a:cubicBezTo>
                    <a:pt x="75" y="11"/>
                    <a:pt x="73" y="5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E95B5E90-1EE1-4661-8A53-2037B7B484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9675" y="6005513"/>
              <a:ext cx="68263" cy="47625"/>
            </a:xfrm>
            <a:custGeom>
              <a:avLst/>
              <a:gdLst>
                <a:gd name="T0" fmla="*/ 1 w 76"/>
                <a:gd name="T1" fmla="*/ 24 h 51"/>
                <a:gd name="T2" fmla="*/ 5 w 76"/>
                <a:gd name="T3" fmla="*/ 39 h 51"/>
                <a:gd name="T4" fmla="*/ 37 w 76"/>
                <a:gd name="T5" fmla="*/ 51 h 51"/>
                <a:gd name="T6" fmla="*/ 37 w 76"/>
                <a:gd name="T7" fmla="*/ 51 h 51"/>
                <a:gd name="T8" fmla="*/ 58 w 76"/>
                <a:gd name="T9" fmla="*/ 49 h 51"/>
                <a:gd name="T10" fmla="*/ 75 w 76"/>
                <a:gd name="T11" fmla="*/ 29 h 51"/>
                <a:gd name="T12" fmla="*/ 40 w 76"/>
                <a:gd name="T13" fmla="*/ 1 h 51"/>
                <a:gd name="T14" fmla="*/ 1 w 76"/>
                <a:gd name="T15" fmla="*/ 24 h 51"/>
                <a:gd name="T16" fmla="*/ 38 w 76"/>
                <a:gd name="T17" fmla="*/ 32 h 51"/>
                <a:gd name="T18" fmla="*/ 23 w 76"/>
                <a:gd name="T19" fmla="*/ 30 h 51"/>
                <a:gd name="T20" fmla="*/ 16 w 76"/>
                <a:gd name="T21" fmla="*/ 25 h 51"/>
                <a:gd name="T22" fmla="*/ 18 w 76"/>
                <a:gd name="T23" fmla="*/ 22 h 51"/>
                <a:gd name="T24" fmla="*/ 38 w 76"/>
                <a:gd name="T25" fmla="*/ 20 h 51"/>
                <a:gd name="T26" fmla="*/ 54 w 76"/>
                <a:gd name="T27" fmla="*/ 22 h 51"/>
                <a:gd name="T28" fmla="*/ 59 w 76"/>
                <a:gd name="T29" fmla="*/ 28 h 51"/>
                <a:gd name="T30" fmla="*/ 53 w 76"/>
                <a:gd name="T31" fmla="*/ 32 h 51"/>
                <a:gd name="T32" fmla="*/ 38 w 76"/>
                <a:gd name="T33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51">
                  <a:moveTo>
                    <a:pt x="1" y="24"/>
                  </a:moveTo>
                  <a:cubicBezTo>
                    <a:pt x="0" y="30"/>
                    <a:pt x="2" y="35"/>
                    <a:pt x="5" y="39"/>
                  </a:cubicBezTo>
                  <a:cubicBezTo>
                    <a:pt x="11" y="46"/>
                    <a:pt x="22" y="50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46" y="51"/>
                    <a:pt x="52" y="51"/>
                    <a:pt x="58" y="49"/>
                  </a:cubicBezTo>
                  <a:cubicBezTo>
                    <a:pt x="68" y="46"/>
                    <a:pt x="75" y="38"/>
                    <a:pt x="75" y="29"/>
                  </a:cubicBezTo>
                  <a:cubicBezTo>
                    <a:pt x="76" y="13"/>
                    <a:pt x="63" y="3"/>
                    <a:pt x="40" y="1"/>
                  </a:cubicBezTo>
                  <a:cubicBezTo>
                    <a:pt x="16" y="0"/>
                    <a:pt x="2" y="8"/>
                    <a:pt x="1" y="24"/>
                  </a:cubicBezTo>
                  <a:moveTo>
                    <a:pt x="38" y="32"/>
                  </a:moveTo>
                  <a:cubicBezTo>
                    <a:pt x="32" y="32"/>
                    <a:pt x="26" y="31"/>
                    <a:pt x="23" y="30"/>
                  </a:cubicBezTo>
                  <a:cubicBezTo>
                    <a:pt x="21" y="29"/>
                    <a:pt x="16" y="28"/>
                    <a:pt x="16" y="25"/>
                  </a:cubicBezTo>
                  <a:cubicBezTo>
                    <a:pt x="17" y="24"/>
                    <a:pt x="17" y="23"/>
                    <a:pt x="18" y="22"/>
                  </a:cubicBezTo>
                  <a:cubicBezTo>
                    <a:pt x="20" y="20"/>
                    <a:pt x="27" y="19"/>
                    <a:pt x="38" y="20"/>
                  </a:cubicBezTo>
                  <a:cubicBezTo>
                    <a:pt x="45" y="20"/>
                    <a:pt x="51" y="21"/>
                    <a:pt x="54" y="22"/>
                  </a:cubicBezTo>
                  <a:cubicBezTo>
                    <a:pt x="57" y="23"/>
                    <a:pt x="60" y="25"/>
                    <a:pt x="59" y="28"/>
                  </a:cubicBezTo>
                  <a:cubicBezTo>
                    <a:pt x="59" y="31"/>
                    <a:pt x="55" y="32"/>
                    <a:pt x="53" y="32"/>
                  </a:cubicBezTo>
                  <a:cubicBezTo>
                    <a:pt x="50" y="32"/>
                    <a:pt x="44" y="32"/>
                    <a:pt x="38" y="3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773611A-7F8E-4917-B7AB-A4FABB04F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30363" y="5832475"/>
              <a:ext cx="180975" cy="293688"/>
            </a:xfrm>
            <a:custGeom>
              <a:avLst/>
              <a:gdLst>
                <a:gd name="T0" fmla="*/ 5 w 200"/>
                <a:gd name="T1" fmla="*/ 308 h 321"/>
                <a:gd name="T2" fmla="*/ 0 w 200"/>
                <a:gd name="T3" fmla="*/ 224 h 321"/>
                <a:gd name="T4" fmla="*/ 16 w 200"/>
                <a:gd name="T5" fmla="*/ 224 h 321"/>
                <a:gd name="T6" fmla="*/ 43 w 200"/>
                <a:gd name="T7" fmla="*/ 277 h 321"/>
                <a:gd name="T8" fmla="*/ 97 w 200"/>
                <a:gd name="T9" fmla="*/ 299 h 321"/>
                <a:gd name="T10" fmla="*/ 160 w 200"/>
                <a:gd name="T11" fmla="*/ 247 h 321"/>
                <a:gd name="T12" fmla="*/ 86 w 200"/>
                <a:gd name="T13" fmla="*/ 177 h 321"/>
                <a:gd name="T14" fmla="*/ 6 w 200"/>
                <a:gd name="T15" fmla="*/ 85 h 321"/>
                <a:gd name="T16" fmla="*/ 105 w 200"/>
                <a:gd name="T17" fmla="*/ 0 h 321"/>
                <a:gd name="T18" fmla="*/ 178 w 200"/>
                <a:gd name="T19" fmla="*/ 8 h 321"/>
                <a:gd name="T20" fmla="*/ 184 w 200"/>
                <a:gd name="T21" fmla="*/ 83 h 321"/>
                <a:gd name="T22" fmla="*/ 168 w 200"/>
                <a:gd name="T23" fmla="*/ 83 h 321"/>
                <a:gd name="T24" fmla="*/ 145 w 200"/>
                <a:gd name="T25" fmla="*/ 39 h 321"/>
                <a:gd name="T26" fmla="*/ 102 w 200"/>
                <a:gd name="T27" fmla="*/ 22 h 321"/>
                <a:gd name="T28" fmla="*/ 42 w 200"/>
                <a:gd name="T29" fmla="*/ 71 h 321"/>
                <a:gd name="T30" fmla="*/ 106 w 200"/>
                <a:gd name="T31" fmla="*/ 132 h 321"/>
                <a:gd name="T32" fmla="*/ 200 w 200"/>
                <a:gd name="T33" fmla="*/ 224 h 321"/>
                <a:gd name="T34" fmla="*/ 92 w 200"/>
                <a:gd name="T35" fmla="*/ 321 h 321"/>
                <a:gd name="T36" fmla="*/ 5 w 200"/>
                <a:gd name="T37" fmla="*/ 30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321">
                  <a:moveTo>
                    <a:pt x="5" y="308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16" y="224"/>
                    <a:pt x="16" y="224"/>
                    <a:pt x="16" y="224"/>
                  </a:cubicBezTo>
                  <a:cubicBezTo>
                    <a:pt x="25" y="245"/>
                    <a:pt x="31" y="260"/>
                    <a:pt x="43" y="277"/>
                  </a:cubicBezTo>
                  <a:cubicBezTo>
                    <a:pt x="55" y="294"/>
                    <a:pt x="66" y="299"/>
                    <a:pt x="97" y="299"/>
                  </a:cubicBezTo>
                  <a:cubicBezTo>
                    <a:pt x="137" y="299"/>
                    <a:pt x="160" y="275"/>
                    <a:pt x="160" y="247"/>
                  </a:cubicBezTo>
                  <a:cubicBezTo>
                    <a:pt x="160" y="218"/>
                    <a:pt x="141" y="202"/>
                    <a:pt x="86" y="177"/>
                  </a:cubicBezTo>
                  <a:cubicBezTo>
                    <a:pt x="31" y="152"/>
                    <a:pt x="6" y="130"/>
                    <a:pt x="6" y="85"/>
                  </a:cubicBezTo>
                  <a:cubicBezTo>
                    <a:pt x="6" y="37"/>
                    <a:pt x="45" y="0"/>
                    <a:pt x="105" y="0"/>
                  </a:cubicBezTo>
                  <a:cubicBezTo>
                    <a:pt x="139" y="0"/>
                    <a:pt x="163" y="4"/>
                    <a:pt x="178" y="8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168" y="83"/>
                    <a:pt x="168" y="83"/>
                    <a:pt x="168" y="83"/>
                  </a:cubicBezTo>
                  <a:cubicBezTo>
                    <a:pt x="158" y="59"/>
                    <a:pt x="154" y="52"/>
                    <a:pt x="145" y="39"/>
                  </a:cubicBezTo>
                  <a:cubicBezTo>
                    <a:pt x="137" y="29"/>
                    <a:pt x="128" y="22"/>
                    <a:pt x="102" y="22"/>
                  </a:cubicBezTo>
                  <a:cubicBezTo>
                    <a:pt x="68" y="22"/>
                    <a:pt x="42" y="42"/>
                    <a:pt x="42" y="71"/>
                  </a:cubicBezTo>
                  <a:cubicBezTo>
                    <a:pt x="42" y="97"/>
                    <a:pt x="55" y="110"/>
                    <a:pt x="106" y="132"/>
                  </a:cubicBezTo>
                  <a:cubicBezTo>
                    <a:pt x="173" y="162"/>
                    <a:pt x="200" y="186"/>
                    <a:pt x="200" y="224"/>
                  </a:cubicBezTo>
                  <a:cubicBezTo>
                    <a:pt x="200" y="278"/>
                    <a:pt x="164" y="321"/>
                    <a:pt x="92" y="321"/>
                  </a:cubicBezTo>
                  <a:cubicBezTo>
                    <a:pt x="56" y="321"/>
                    <a:pt x="25" y="314"/>
                    <a:pt x="5" y="30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A216858F-3767-4930-B0B8-7CBB8930FC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4038" y="5913438"/>
              <a:ext cx="214313" cy="207963"/>
            </a:xfrm>
            <a:custGeom>
              <a:avLst/>
              <a:gdLst>
                <a:gd name="T0" fmla="*/ 35 w 235"/>
                <a:gd name="T1" fmla="*/ 47 h 227"/>
                <a:gd name="T2" fmla="*/ 11 w 235"/>
                <a:gd name="T3" fmla="*/ 17 h 227"/>
                <a:gd name="T4" fmla="*/ 0 w 235"/>
                <a:gd name="T5" fmla="*/ 13 h 227"/>
                <a:gd name="T6" fmla="*/ 0 w 235"/>
                <a:gd name="T7" fmla="*/ 0 h 227"/>
                <a:gd name="T8" fmla="*/ 102 w 235"/>
                <a:gd name="T9" fmla="*/ 0 h 227"/>
                <a:gd name="T10" fmla="*/ 102 w 235"/>
                <a:gd name="T11" fmla="*/ 13 h 227"/>
                <a:gd name="T12" fmla="*/ 90 w 235"/>
                <a:gd name="T13" fmla="*/ 16 h 227"/>
                <a:gd name="T14" fmla="*/ 78 w 235"/>
                <a:gd name="T15" fmla="*/ 31 h 227"/>
                <a:gd name="T16" fmla="*/ 84 w 235"/>
                <a:gd name="T17" fmla="*/ 54 h 227"/>
                <a:gd name="T18" fmla="*/ 129 w 235"/>
                <a:gd name="T19" fmla="*/ 175 h 227"/>
                <a:gd name="T20" fmla="*/ 131 w 235"/>
                <a:gd name="T21" fmla="*/ 175 h 227"/>
                <a:gd name="T22" fmla="*/ 174 w 235"/>
                <a:gd name="T23" fmla="*/ 54 h 227"/>
                <a:gd name="T24" fmla="*/ 179 w 235"/>
                <a:gd name="T25" fmla="*/ 30 h 227"/>
                <a:gd name="T26" fmla="*/ 168 w 235"/>
                <a:gd name="T27" fmla="*/ 16 h 227"/>
                <a:gd name="T28" fmla="*/ 155 w 235"/>
                <a:gd name="T29" fmla="*/ 13 h 227"/>
                <a:gd name="T30" fmla="*/ 155 w 235"/>
                <a:gd name="T31" fmla="*/ 0 h 227"/>
                <a:gd name="T32" fmla="*/ 235 w 235"/>
                <a:gd name="T33" fmla="*/ 0 h 227"/>
                <a:gd name="T34" fmla="*/ 235 w 235"/>
                <a:gd name="T35" fmla="*/ 13 h 227"/>
                <a:gd name="T36" fmla="*/ 223 w 235"/>
                <a:gd name="T37" fmla="*/ 17 h 227"/>
                <a:gd name="T38" fmla="*/ 200 w 235"/>
                <a:gd name="T39" fmla="*/ 51 h 227"/>
                <a:gd name="T40" fmla="*/ 132 w 235"/>
                <a:gd name="T41" fmla="*/ 227 h 227"/>
                <a:gd name="T42" fmla="*/ 107 w 235"/>
                <a:gd name="T43" fmla="*/ 227 h 227"/>
                <a:gd name="T44" fmla="*/ 35 w 235"/>
                <a:gd name="T45" fmla="*/ 4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5" h="227">
                  <a:moveTo>
                    <a:pt x="35" y="47"/>
                  </a:moveTo>
                  <a:cubicBezTo>
                    <a:pt x="27" y="27"/>
                    <a:pt x="24" y="21"/>
                    <a:pt x="11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79" y="19"/>
                    <a:pt x="78" y="23"/>
                    <a:pt x="78" y="31"/>
                  </a:cubicBezTo>
                  <a:cubicBezTo>
                    <a:pt x="78" y="36"/>
                    <a:pt x="80" y="44"/>
                    <a:pt x="84" y="54"/>
                  </a:cubicBezTo>
                  <a:cubicBezTo>
                    <a:pt x="129" y="175"/>
                    <a:pt x="129" y="175"/>
                    <a:pt x="129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8" y="42"/>
                    <a:pt x="179" y="35"/>
                    <a:pt x="179" y="30"/>
                  </a:cubicBezTo>
                  <a:cubicBezTo>
                    <a:pt x="179" y="23"/>
                    <a:pt x="177" y="18"/>
                    <a:pt x="168" y="16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3"/>
                    <a:pt x="235" y="13"/>
                    <a:pt x="235" y="13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11" y="20"/>
                    <a:pt x="208" y="29"/>
                    <a:pt x="200" y="51"/>
                  </a:cubicBezTo>
                  <a:cubicBezTo>
                    <a:pt x="132" y="227"/>
                    <a:pt x="132" y="227"/>
                    <a:pt x="132" y="227"/>
                  </a:cubicBezTo>
                  <a:cubicBezTo>
                    <a:pt x="107" y="227"/>
                    <a:pt x="107" y="227"/>
                    <a:pt x="107" y="227"/>
                  </a:cubicBezTo>
                  <a:lnTo>
                    <a:pt x="35" y="4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862DE7D5-C746-49F8-B2D7-212520369B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835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9" y="182"/>
                    <a:pt x="80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386FAC3-592B-4723-BA61-0DC9085285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41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6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6 w 250"/>
                <a:gd name="T35" fmla="*/ 234 h 234"/>
                <a:gd name="T36" fmla="*/ 146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7 w 250"/>
                <a:gd name="T45" fmla="*/ 30 h 234"/>
                <a:gd name="T46" fmla="*/ 76 w 250"/>
                <a:gd name="T47" fmla="*/ 44 h 234"/>
                <a:gd name="T48" fmla="*/ 76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6" y="234"/>
                    <a:pt x="146" y="234"/>
                    <a:pt x="146" y="234"/>
                  </a:cubicBezTo>
                  <a:cubicBezTo>
                    <a:pt x="146" y="221"/>
                    <a:pt x="146" y="221"/>
                    <a:pt x="146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7" y="30"/>
                  </a:cubicBezTo>
                  <a:cubicBezTo>
                    <a:pt x="115" y="30"/>
                    <a:pt x="88" y="39"/>
                    <a:pt x="76" y="4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6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60944E54-25E5-44F7-AF21-61B05AB573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90788" y="5907088"/>
              <a:ext cx="146050" cy="219075"/>
            </a:xfrm>
            <a:custGeom>
              <a:avLst/>
              <a:gdLst>
                <a:gd name="T0" fmla="*/ 3 w 161"/>
                <a:gd name="T1" fmla="*/ 230 h 240"/>
                <a:gd name="T2" fmla="*/ 0 w 161"/>
                <a:gd name="T3" fmla="*/ 163 h 240"/>
                <a:gd name="T4" fmla="*/ 15 w 161"/>
                <a:gd name="T5" fmla="*/ 163 h 240"/>
                <a:gd name="T6" fmla="*/ 36 w 161"/>
                <a:gd name="T7" fmla="*/ 203 h 240"/>
                <a:gd name="T8" fmla="*/ 75 w 161"/>
                <a:gd name="T9" fmla="*/ 220 h 240"/>
                <a:gd name="T10" fmla="*/ 121 w 161"/>
                <a:gd name="T11" fmla="*/ 184 h 240"/>
                <a:gd name="T12" fmla="*/ 69 w 161"/>
                <a:gd name="T13" fmla="*/ 136 h 240"/>
                <a:gd name="T14" fmla="*/ 3 w 161"/>
                <a:gd name="T15" fmla="*/ 67 h 240"/>
                <a:gd name="T16" fmla="*/ 86 w 161"/>
                <a:gd name="T17" fmla="*/ 0 h 240"/>
                <a:gd name="T18" fmla="*/ 145 w 161"/>
                <a:gd name="T19" fmla="*/ 8 h 240"/>
                <a:gd name="T20" fmla="*/ 147 w 161"/>
                <a:gd name="T21" fmla="*/ 68 h 240"/>
                <a:gd name="T22" fmla="*/ 133 w 161"/>
                <a:gd name="T23" fmla="*/ 68 h 240"/>
                <a:gd name="T24" fmla="*/ 111 w 161"/>
                <a:gd name="T25" fmla="*/ 31 h 240"/>
                <a:gd name="T26" fmla="*/ 81 w 161"/>
                <a:gd name="T27" fmla="*/ 19 h 240"/>
                <a:gd name="T28" fmla="*/ 39 w 161"/>
                <a:gd name="T29" fmla="*/ 54 h 240"/>
                <a:gd name="T30" fmla="*/ 91 w 161"/>
                <a:gd name="T31" fmla="*/ 98 h 240"/>
                <a:gd name="T32" fmla="*/ 161 w 161"/>
                <a:gd name="T33" fmla="*/ 166 h 240"/>
                <a:gd name="T34" fmla="*/ 70 w 161"/>
                <a:gd name="T35" fmla="*/ 240 h 240"/>
                <a:gd name="T36" fmla="*/ 3 w 161"/>
                <a:gd name="T37" fmla="*/ 2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240">
                  <a:moveTo>
                    <a:pt x="3" y="230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22" y="181"/>
                    <a:pt x="25" y="190"/>
                    <a:pt x="36" y="203"/>
                  </a:cubicBezTo>
                  <a:cubicBezTo>
                    <a:pt x="44" y="213"/>
                    <a:pt x="53" y="220"/>
                    <a:pt x="75" y="220"/>
                  </a:cubicBezTo>
                  <a:cubicBezTo>
                    <a:pt x="102" y="220"/>
                    <a:pt x="121" y="207"/>
                    <a:pt x="121" y="184"/>
                  </a:cubicBezTo>
                  <a:cubicBezTo>
                    <a:pt x="121" y="160"/>
                    <a:pt x="105" y="150"/>
                    <a:pt x="69" y="136"/>
                  </a:cubicBezTo>
                  <a:cubicBezTo>
                    <a:pt x="30" y="121"/>
                    <a:pt x="3" y="102"/>
                    <a:pt x="3" y="67"/>
                  </a:cubicBezTo>
                  <a:cubicBezTo>
                    <a:pt x="3" y="25"/>
                    <a:pt x="40" y="0"/>
                    <a:pt x="86" y="0"/>
                  </a:cubicBezTo>
                  <a:cubicBezTo>
                    <a:pt x="111" y="0"/>
                    <a:pt x="129" y="2"/>
                    <a:pt x="145" y="8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33" y="68"/>
                    <a:pt x="133" y="68"/>
                    <a:pt x="133" y="68"/>
                  </a:cubicBezTo>
                  <a:cubicBezTo>
                    <a:pt x="126" y="53"/>
                    <a:pt x="119" y="42"/>
                    <a:pt x="111" y="31"/>
                  </a:cubicBezTo>
                  <a:cubicBezTo>
                    <a:pt x="104" y="23"/>
                    <a:pt x="97" y="19"/>
                    <a:pt x="81" y="19"/>
                  </a:cubicBezTo>
                  <a:cubicBezTo>
                    <a:pt x="52" y="19"/>
                    <a:pt x="39" y="32"/>
                    <a:pt x="39" y="54"/>
                  </a:cubicBezTo>
                  <a:cubicBezTo>
                    <a:pt x="39" y="71"/>
                    <a:pt x="53" y="83"/>
                    <a:pt x="91" y="98"/>
                  </a:cubicBezTo>
                  <a:cubicBezTo>
                    <a:pt x="133" y="114"/>
                    <a:pt x="161" y="131"/>
                    <a:pt x="161" y="166"/>
                  </a:cubicBezTo>
                  <a:cubicBezTo>
                    <a:pt x="161" y="208"/>
                    <a:pt x="126" y="240"/>
                    <a:pt x="70" y="240"/>
                  </a:cubicBezTo>
                  <a:cubicBezTo>
                    <a:pt x="45" y="240"/>
                    <a:pt x="20" y="237"/>
                    <a:pt x="3" y="23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6578A77-49C2-4321-BE7E-38C0C3B073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51125" y="5808663"/>
              <a:ext cx="209550" cy="312738"/>
            </a:xfrm>
            <a:custGeom>
              <a:avLst/>
              <a:gdLst>
                <a:gd name="T0" fmla="*/ 2 w 232"/>
                <a:gd name="T1" fmla="*/ 328 h 341"/>
                <a:gd name="T2" fmla="*/ 20 w 232"/>
                <a:gd name="T3" fmla="*/ 323 h 341"/>
                <a:gd name="T4" fmla="*/ 32 w 232"/>
                <a:gd name="T5" fmla="*/ 300 h 341"/>
                <a:gd name="T6" fmla="*/ 32 w 232"/>
                <a:gd name="T7" fmla="*/ 52 h 341"/>
                <a:gd name="T8" fmla="*/ 19 w 232"/>
                <a:gd name="T9" fmla="*/ 28 h 341"/>
                <a:gd name="T10" fmla="*/ 0 w 232"/>
                <a:gd name="T11" fmla="*/ 20 h 341"/>
                <a:gd name="T12" fmla="*/ 0 w 232"/>
                <a:gd name="T13" fmla="*/ 7 h 341"/>
                <a:gd name="T14" fmla="*/ 75 w 232"/>
                <a:gd name="T15" fmla="*/ 0 h 341"/>
                <a:gd name="T16" fmla="*/ 80 w 232"/>
                <a:gd name="T17" fmla="*/ 3 h 341"/>
                <a:gd name="T18" fmla="*/ 77 w 232"/>
                <a:gd name="T19" fmla="*/ 56 h 341"/>
                <a:gd name="T20" fmla="*/ 77 w 232"/>
                <a:gd name="T21" fmla="*/ 300 h 341"/>
                <a:gd name="T22" fmla="*/ 88 w 232"/>
                <a:gd name="T23" fmla="*/ 323 h 341"/>
                <a:gd name="T24" fmla="*/ 107 w 232"/>
                <a:gd name="T25" fmla="*/ 328 h 341"/>
                <a:gd name="T26" fmla="*/ 107 w 232"/>
                <a:gd name="T27" fmla="*/ 341 h 341"/>
                <a:gd name="T28" fmla="*/ 2 w 232"/>
                <a:gd name="T29" fmla="*/ 341 h 341"/>
                <a:gd name="T30" fmla="*/ 2 w 232"/>
                <a:gd name="T31" fmla="*/ 328 h 341"/>
                <a:gd name="T32" fmla="*/ 84 w 232"/>
                <a:gd name="T33" fmla="*/ 229 h 341"/>
                <a:gd name="T34" fmla="*/ 84 w 232"/>
                <a:gd name="T35" fmla="*/ 222 h 341"/>
                <a:gd name="T36" fmla="*/ 130 w 232"/>
                <a:gd name="T37" fmla="*/ 172 h 341"/>
                <a:gd name="T38" fmla="*/ 155 w 232"/>
                <a:gd name="T39" fmla="*/ 139 h 341"/>
                <a:gd name="T40" fmla="*/ 144 w 232"/>
                <a:gd name="T41" fmla="*/ 129 h 341"/>
                <a:gd name="T42" fmla="*/ 137 w 232"/>
                <a:gd name="T43" fmla="*/ 127 h 341"/>
                <a:gd name="T44" fmla="*/ 137 w 232"/>
                <a:gd name="T45" fmla="*/ 114 h 341"/>
                <a:gd name="T46" fmla="*/ 221 w 232"/>
                <a:gd name="T47" fmla="*/ 114 h 341"/>
                <a:gd name="T48" fmla="*/ 221 w 232"/>
                <a:gd name="T49" fmla="*/ 127 h 341"/>
                <a:gd name="T50" fmla="*/ 207 w 232"/>
                <a:gd name="T51" fmla="*/ 132 h 341"/>
                <a:gd name="T52" fmla="*/ 166 w 232"/>
                <a:gd name="T53" fmla="*/ 159 h 341"/>
                <a:gd name="T54" fmla="*/ 121 w 232"/>
                <a:gd name="T55" fmla="*/ 208 h 341"/>
                <a:gd name="T56" fmla="*/ 205 w 232"/>
                <a:gd name="T57" fmla="*/ 315 h 341"/>
                <a:gd name="T58" fmla="*/ 217 w 232"/>
                <a:gd name="T59" fmla="*/ 323 h 341"/>
                <a:gd name="T60" fmla="*/ 232 w 232"/>
                <a:gd name="T61" fmla="*/ 328 h 341"/>
                <a:gd name="T62" fmla="*/ 232 w 232"/>
                <a:gd name="T63" fmla="*/ 341 h 341"/>
                <a:gd name="T64" fmla="*/ 173 w 232"/>
                <a:gd name="T65" fmla="*/ 341 h 341"/>
                <a:gd name="T66" fmla="*/ 84 w 232"/>
                <a:gd name="T67" fmla="*/ 22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1">
                  <a:moveTo>
                    <a:pt x="2" y="328"/>
                  </a:moveTo>
                  <a:cubicBezTo>
                    <a:pt x="20" y="323"/>
                    <a:pt x="20" y="323"/>
                    <a:pt x="20" y="323"/>
                  </a:cubicBezTo>
                  <a:cubicBezTo>
                    <a:pt x="29" y="321"/>
                    <a:pt x="32" y="317"/>
                    <a:pt x="32" y="30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4"/>
                    <a:pt x="29" y="33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6"/>
                    <a:pt x="77" y="56"/>
                  </a:cubicBezTo>
                  <a:cubicBezTo>
                    <a:pt x="77" y="300"/>
                    <a:pt x="77" y="300"/>
                    <a:pt x="77" y="300"/>
                  </a:cubicBezTo>
                  <a:cubicBezTo>
                    <a:pt x="77" y="319"/>
                    <a:pt x="79" y="321"/>
                    <a:pt x="88" y="323"/>
                  </a:cubicBezTo>
                  <a:cubicBezTo>
                    <a:pt x="107" y="328"/>
                    <a:pt x="107" y="328"/>
                    <a:pt x="107" y="328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2" y="341"/>
                    <a:pt x="2" y="341"/>
                    <a:pt x="2" y="341"/>
                  </a:cubicBezTo>
                  <a:lnTo>
                    <a:pt x="2" y="328"/>
                  </a:lnTo>
                  <a:close/>
                  <a:moveTo>
                    <a:pt x="84" y="229"/>
                  </a:moveTo>
                  <a:cubicBezTo>
                    <a:pt x="84" y="222"/>
                    <a:pt x="84" y="222"/>
                    <a:pt x="84" y="22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49" y="151"/>
                    <a:pt x="155" y="144"/>
                    <a:pt x="155" y="139"/>
                  </a:cubicBezTo>
                  <a:cubicBezTo>
                    <a:pt x="155" y="134"/>
                    <a:pt x="152" y="131"/>
                    <a:pt x="144" y="129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221" y="114"/>
                    <a:pt x="221" y="114"/>
                    <a:pt x="221" y="114"/>
                  </a:cubicBezTo>
                  <a:cubicBezTo>
                    <a:pt x="221" y="127"/>
                    <a:pt x="221" y="127"/>
                    <a:pt x="221" y="127"/>
                  </a:cubicBezTo>
                  <a:cubicBezTo>
                    <a:pt x="207" y="132"/>
                    <a:pt x="207" y="132"/>
                    <a:pt x="207" y="132"/>
                  </a:cubicBezTo>
                  <a:cubicBezTo>
                    <a:pt x="195" y="136"/>
                    <a:pt x="184" y="141"/>
                    <a:pt x="166" y="159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47" y="247"/>
                    <a:pt x="175" y="283"/>
                    <a:pt x="205" y="315"/>
                  </a:cubicBezTo>
                  <a:cubicBezTo>
                    <a:pt x="209" y="320"/>
                    <a:pt x="212" y="322"/>
                    <a:pt x="217" y="323"/>
                  </a:cubicBezTo>
                  <a:cubicBezTo>
                    <a:pt x="232" y="328"/>
                    <a:pt x="232" y="328"/>
                    <a:pt x="232" y="328"/>
                  </a:cubicBezTo>
                  <a:cubicBezTo>
                    <a:pt x="232" y="341"/>
                    <a:pt x="232" y="341"/>
                    <a:pt x="232" y="341"/>
                  </a:cubicBezTo>
                  <a:cubicBezTo>
                    <a:pt x="173" y="341"/>
                    <a:pt x="173" y="341"/>
                    <a:pt x="173" y="341"/>
                  </a:cubicBezTo>
                  <a:cubicBezTo>
                    <a:pt x="138" y="304"/>
                    <a:pt x="113" y="271"/>
                    <a:pt x="84" y="22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2A5987AA-53D1-412F-8D9E-0163B200E4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6550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3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9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3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5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D535FBE7-8036-4AA8-ADBC-1A46A24F49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5313" y="5838825"/>
              <a:ext cx="157163" cy="349250"/>
            </a:xfrm>
            <a:custGeom>
              <a:avLst/>
              <a:gdLst>
                <a:gd name="T0" fmla="*/ 0 w 174"/>
                <a:gd name="T1" fmla="*/ 349 h 382"/>
                <a:gd name="T2" fmla="*/ 25 w 174"/>
                <a:gd name="T3" fmla="*/ 327 h 382"/>
                <a:gd name="T4" fmla="*/ 53 w 174"/>
                <a:gd name="T5" fmla="*/ 353 h 382"/>
                <a:gd name="T6" fmla="*/ 65 w 174"/>
                <a:gd name="T7" fmla="*/ 364 h 382"/>
                <a:gd name="T8" fmla="*/ 90 w 174"/>
                <a:gd name="T9" fmla="*/ 321 h 382"/>
                <a:gd name="T10" fmla="*/ 90 w 174"/>
                <a:gd name="T11" fmla="*/ 44 h 382"/>
                <a:gd name="T12" fmla="*/ 76 w 174"/>
                <a:gd name="T13" fmla="*/ 17 h 382"/>
                <a:gd name="T14" fmla="*/ 55 w 174"/>
                <a:gd name="T15" fmla="*/ 13 h 382"/>
                <a:gd name="T16" fmla="*/ 55 w 174"/>
                <a:gd name="T17" fmla="*/ 0 h 382"/>
                <a:gd name="T18" fmla="*/ 174 w 174"/>
                <a:gd name="T19" fmla="*/ 0 h 382"/>
                <a:gd name="T20" fmla="*/ 174 w 174"/>
                <a:gd name="T21" fmla="*/ 13 h 382"/>
                <a:gd name="T22" fmla="*/ 153 w 174"/>
                <a:gd name="T23" fmla="*/ 17 h 382"/>
                <a:gd name="T24" fmla="*/ 139 w 174"/>
                <a:gd name="T25" fmla="*/ 44 h 382"/>
                <a:gd name="T26" fmla="*/ 139 w 174"/>
                <a:gd name="T27" fmla="*/ 283 h 382"/>
                <a:gd name="T28" fmla="*/ 51 w 174"/>
                <a:gd name="T29" fmla="*/ 382 h 382"/>
                <a:gd name="T30" fmla="*/ 0 w 174"/>
                <a:gd name="T31" fmla="*/ 34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4" h="382">
                  <a:moveTo>
                    <a:pt x="0" y="349"/>
                  </a:moveTo>
                  <a:cubicBezTo>
                    <a:pt x="0" y="337"/>
                    <a:pt x="8" y="327"/>
                    <a:pt x="25" y="327"/>
                  </a:cubicBezTo>
                  <a:cubicBezTo>
                    <a:pt x="43" y="327"/>
                    <a:pt x="48" y="337"/>
                    <a:pt x="53" y="353"/>
                  </a:cubicBezTo>
                  <a:cubicBezTo>
                    <a:pt x="56" y="362"/>
                    <a:pt x="56" y="364"/>
                    <a:pt x="65" y="364"/>
                  </a:cubicBezTo>
                  <a:cubicBezTo>
                    <a:pt x="80" y="364"/>
                    <a:pt x="90" y="353"/>
                    <a:pt x="90" y="321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0" y="22"/>
                    <a:pt x="88" y="20"/>
                    <a:pt x="76" y="17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42" y="20"/>
                    <a:pt x="139" y="22"/>
                    <a:pt x="139" y="44"/>
                  </a:cubicBezTo>
                  <a:cubicBezTo>
                    <a:pt x="139" y="283"/>
                    <a:pt x="139" y="283"/>
                    <a:pt x="139" y="283"/>
                  </a:cubicBezTo>
                  <a:cubicBezTo>
                    <a:pt x="139" y="341"/>
                    <a:pt x="110" y="382"/>
                    <a:pt x="51" y="382"/>
                  </a:cubicBezTo>
                  <a:cubicBezTo>
                    <a:pt x="17" y="382"/>
                    <a:pt x="0" y="368"/>
                    <a:pt x="0" y="34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6E996827-A314-499A-9FE6-A4D9706C43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03588" y="5818188"/>
              <a:ext cx="188913" cy="307975"/>
            </a:xfrm>
            <a:custGeom>
              <a:avLst/>
              <a:gdLst>
                <a:gd name="T0" fmla="*/ 0 w 209"/>
                <a:gd name="T1" fmla="*/ 278 h 337"/>
                <a:gd name="T2" fmla="*/ 79 w 209"/>
                <a:gd name="T3" fmla="*/ 211 h 337"/>
                <a:gd name="T4" fmla="*/ 131 w 209"/>
                <a:gd name="T5" fmla="*/ 199 h 337"/>
                <a:gd name="T6" fmla="*/ 131 w 209"/>
                <a:gd name="T7" fmla="*/ 158 h 337"/>
                <a:gd name="T8" fmla="*/ 88 w 209"/>
                <a:gd name="T9" fmla="*/ 114 h 337"/>
                <a:gd name="T10" fmla="*/ 64 w 209"/>
                <a:gd name="T11" fmla="*/ 132 h 337"/>
                <a:gd name="T12" fmla="*/ 37 w 209"/>
                <a:gd name="T13" fmla="*/ 162 h 337"/>
                <a:gd name="T14" fmla="*/ 13 w 209"/>
                <a:gd name="T15" fmla="*/ 140 h 337"/>
                <a:gd name="T16" fmla="*/ 98 w 209"/>
                <a:gd name="T17" fmla="*/ 97 h 337"/>
                <a:gd name="T18" fmla="*/ 175 w 209"/>
                <a:gd name="T19" fmla="*/ 155 h 337"/>
                <a:gd name="T20" fmla="*/ 175 w 209"/>
                <a:gd name="T21" fmla="*/ 287 h 337"/>
                <a:gd name="T22" fmla="*/ 187 w 209"/>
                <a:gd name="T23" fmla="*/ 310 h 337"/>
                <a:gd name="T24" fmla="*/ 209 w 209"/>
                <a:gd name="T25" fmla="*/ 314 h 337"/>
                <a:gd name="T26" fmla="*/ 209 w 209"/>
                <a:gd name="T27" fmla="*/ 326 h 337"/>
                <a:gd name="T28" fmla="*/ 170 w 209"/>
                <a:gd name="T29" fmla="*/ 337 h 337"/>
                <a:gd name="T30" fmla="*/ 133 w 209"/>
                <a:gd name="T31" fmla="*/ 311 h 337"/>
                <a:gd name="T32" fmla="*/ 130 w 209"/>
                <a:gd name="T33" fmla="*/ 311 h 337"/>
                <a:gd name="T34" fmla="*/ 68 w 209"/>
                <a:gd name="T35" fmla="*/ 337 h 337"/>
                <a:gd name="T36" fmla="*/ 0 w 209"/>
                <a:gd name="T37" fmla="*/ 278 h 337"/>
                <a:gd name="T38" fmla="*/ 25 w 209"/>
                <a:gd name="T39" fmla="*/ 28 h 337"/>
                <a:gd name="T40" fmla="*/ 54 w 209"/>
                <a:gd name="T41" fmla="*/ 0 h 337"/>
                <a:gd name="T42" fmla="*/ 84 w 209"/>
                <a:gd name="T43" fmla="*/ 28 h 337"/>
                <a:gd name="T44" fmla="*/ 54 w 209"/>
                <a:gd name="T45" fmla="*/ 56 h 337"/>
                <a:gd name="T46" fmla="*/ 25 w 209"/>
                <a:gd name="T47" fmla="*/ 28 h 337"/>
                <a:gd name="T48" fmla="*/ 131 w 209"/>
                <a:gd name="T49" fmla="*/ 291 h 337"/>
                <a:gd name="T50" fmla="*/ 131 w 209"/>
                <a:gd name="T51" fmla="*/ 222 h 337"/>
                <a:gd name="T52" fmla="*/ 96 w 209"/>
                <a:gd name="T53" fmla="*/ 226 h 337"/>
                <a:gd name="T54" fmla="*/ 46 w 209"/>
                <a:gd name="T55" fmla="*/ 274 h 337"/>
                <a:gd name="T56" fmla="*/ 88 w 209"/>
                <a:gd name="T57" fmla="*/ 312 h 337"/>
                <a:gd name="T58" fmla="*/ 131 w 209"/>
                <a:gd name="T59" fmla="*/ 291 h 337"/>
                <a:gd name="T60" fmla="*/ 114 w 209"/>
                <a:gd name="T61" fmla="*/ 28 h 337"/>
                <a:gd name="T62" fmla="*/ 144 w 209"/>
                <a:gd name="T63" fmla="*/ 0 h 337"/>
                <a:gd name="T64" fmla="*/ 173 w 209"/>
                <a:gd name="T65" fmla="*/ 28 h 337"/>
                <a:gd name="T66" fmla="*/ 144 w 209"/>
                <a:gd name="T67" fmla="*/ 56 h 337"/>
                <a:gd name="T68" fmla="*/ 114 w 209"/>
                <a:gd name="T6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337">
                  <a:moveTo>
                    <a:pt x="0" y="278"/>
                  </a:moveTo>
                  <a:cubicBezTo>
                    <a:pt x="0" y="241"/>
                    <a:pt x="27" y="223"/>
                    <a:pt x="79" y="211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28"/>
                    <a:pt x="126" y="114"/>
                    <a:pt x="88" y="114"/>
                  </a:cubicBezTo>
                  <a:cubicBezTo>
                    <a:pt x="69" y="114"/>
                    <a:pt x="66" y="119"/>
                    <a:pt x="64" y="132"/>
                  </a:cubicBezTo>
                  <a:cubicBezTo>
                    <a:pt x="62" y="149"/>
                    <a:pt x="57" y="162"/>
                    <a:pt x="37" y="162"/>
                  </a:cubicBezTo>
                  <a:cubicBezTo>
                    <a:pt x="19" y="162"/>
                    <a:pt x="13" y="151"/>
                    <a:pt x="13" y="140"/>
                  </a:cubicBezTo>
                  <a:cubicBezTo>
                    <a:pt x="13" y="110"/>
                    <a:pt x="60" y="97"/>
                    <a:pt x="98" y="97"/>
                  </a:cubicBezTo>
                  <a:cubicBezTo>
                    <a:pt x="151" y="97"/>
                    <a:pt x="175" y="117"/>
                    <a:pt x="175" y="155"/>
                  </a:cubicBezTo>
                  <a:cubicBezTo>
                    <a:pt x="175" y="287"/>
                    <a:pt x="175" y="287"/>
                    <a:pt x="175" y="287"/>
                  </a:cubicBezTo>
                  <a:cubicBezTo>
                    <a:pt x="175" y="298"/>
                    <a:pt x="179" y="305"/>
                    <a:pt x="187" y="310"/>
                  </a:cubicBezTo>
                  <a:cubicBezTo>
                    <a:pt x="192" y="313"/>
                    <a:pt x="200" y="313"/>
                    <a:pt x="209" y="314"/>
                  </a:cubicBezTo>
                  <a:cubicBezTo>
                    <a:pt x="209" y="326"/>
                    <a:pt x="209" y="326"/>
                    <a:pt x="209" y="326"/>
                  </a:cubicBezTo>
                  <a:cubicBezTo>
                    <a:pt x="202" y="331"/>
                    <a:pt x="186" y="337"/>
                    <a:pt x="170" y="337"/>
                  </a:cubicBezTo>
                  <a:cubicBezTo>
                    <a:pt x="147" y="337"/>
                    <a:pt x="135" y="326"/>
                    <a:pt x="133" y="311"/>
                  </a:cubicBezTo>
                  <a:cubicBezTo>
                    <a:pt x="130" y="311"/>
                    <a:pt x="130" y="311"/>
                    <a:pt x="130" y="311"/>
                  </a:cubicBezTo>
                  <a:cubicBezTo>
                    <a:pt x="120" y="326"/>
                    <a:pt x="95" y="337"/>
                    <a:pt x="68" y="337"/>
                  </a:cubicBezTo>
                  <a:cubicBezTo>
                    <a:pt x="27" y="337"/>
                    <a:pt x="0" y="316"/>
                    <a:pt x="0" y="278"/>
                  </a:cubicBezTo>
                  <a:moveTo>
                    <a:pt x="25" y="28"/>
                  </a:moveTo>
                  <a:cubicBezTo>
                    <a:pt x="25" y="13"/>
                    <a:pt x="38" y="0"/>
                    <a:pt x="54" y="0"/>
                  </a:cubicBezTo>
                  <a:cubicBezTo>
                    <a:pt x="70" y="0"/>
                    <a:pt x="84" y="13"/>
                    <a:pt x="84" y="28"/>
                  </a:cubicBezTo>
                  <a:cubicBezTo>
                    <a:pt x="84" y="43"/>
                    <a:pt x="70" y="56"/>
                    <a:pt x="54" y="56"/>
                  </a:cubicBezTo>
                  <a:cubicBezTo>
                    <a:pt x="38" y="56"/>
                    <a:pt x="25" y="43"/>
                    <a:pt x="25" y="28"/>
                  </a:cubicBezTo>
                  <a:moveTo>
                    <a:pt x="131" y="291"/>
                  </a:moveTo>
                  <a:cubicBezTo>
                    <a:pt x="131" y="222"/>
                    <a:pt x="131" y="222"/>
                    <a:pt x="131" y="222"/>
                  </a:cubicBezTo>
                  <a:cubicBezTo>
                    <a:pt x="96" y="226"/>
                    <a:pt x="96" y="226"/>
                    <a:pt x="96" y="226"/>
                  </a:cubicBezTo>
                  <a:cubicBezTo>
                    <a:pt x="64" y="229"/>
                    <a:pt x="46" y="241"/>
                    <a:pt x="46" y="274"/>
                  </a:cubicBezTo>
                  <a:cubicBezTo>
                    <a:pt x="46" y="300"/>
                    <a:pt x="62" y="312"/>
                    <a:pt x="88" y="312"/>
                  </a:cubicBezTo>
                  <a:cubicBezTo>
                    <a:pt x="109" y="312"/>
                    <a:pt x="125" y="302"/>
                    <a:pt x="131" y="291"/>
                  </a:cubicBezTo>
                  <a:moveTo>
                    <a:pt x="114" y="28"/>
                  </a:moveTo>
                  <a:cubicBezTo>
                    <a:pt x="114" y="13"/>
                    <a:pt x="127" y="0"/>
                    <a:pt x="144" y="0"/>
                  </a:cubicBezTo>
                  <a:cubicBezTo>
                    <a:pt x="160" y="0"/>
                    <a:pt x="173" y="13"/>
                    <a:pt x="173" y="28"/>
                  </a:cubicBezTo>
                  <a:cubicBezTo>
                    <a:pt x="173" y="43"/>
                    <a:pt x="160" y="56"/>
                    <a:pt x="144" y="56"/>
                  </a:cubicBezTo>
                  <a:cubicBezTo>
                    <a:pt x="127" y="56"/>
                    <a:pt x="114" y="43"/>
                    <a:pt x="114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E5FB27CB-5133-498F-BB11-ECFDA82D00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94088" y="5892800"/>
              <a:ext cx="212725" cy="319088"/>
            </a:xfrm>
            <a:custGeom>
              <a:avLst/>
              <a:gdLst>
                <a:gd name="T0" fmla="*/ 0 w 234"/>
                <a:gd name="T1" fmla="*/ 296 h 349"/>
                <a:gd name="T2" fmla="*/ 52 w 234"/>
                <a:gd name="T3" fmla="*/ 243 h 349"/>
                <a:gd name="T4" fmla="*/ 52 w 234"/>
                <a:gd name="T5" fmla="*/ 241 h 349"/>
                <a:gd name="T6" fmla="*/ 22 w 234"/>
                <a:gd name="T7" fmla="*/ 204 h 349"/>
                <a:gd name="T8" fmla="*/ 56 w 234"/>
                <a:gd name="T9" fmla="*/ 154 h 349"/>
                <a:gd name="T10" fmla="*/ 56 w 234"/>
                <a:gd name="T11" fmla="*/ 152 h 349"/>
                <a:gd name="T12" fmla="*/ 18 w 234"/>
                <a:gd name="T13" fmla="*/ 93 h 349"/>
                <a:gd name="T14" fmla="*/ 107 w 234"/>
                <a:gd name="T15" fmla="*/ 15 h 349"/>
                <a:gd name="T16" fmla="*/ 154 w 234"/>
                <a:gd name="T17" fmla="*/ 24 h 349"/>
                <a:gd name="T18" fmla="*/ 210 w 234"/>
                <a:gd name="T19" fmla="*/ 0 h 349"/>
                <a:gd name="T20" fmla="*/ 234 w 234"/>
                <a:gd name="T21" fmla="*/ 21 h 349"/>
                <a:gd name="T22" fmla="*/ 215 w 234"/>
                <a:gd name="T23" fmla="*/ 43 h 349"/>
                <a:gd name="T24" fmla="*/ 195 w 234"/>
                <a:gd name="T25" fmla="*/ 30 h 349"/>
                <a:gd name="T26" fmla="*/ 165 w 234"/>
                <a:gd name="T27" fmla="*/ 35 h 349"/>
                <a:gd name="T28" fmla="*/ 165 w 234"/>
                <a:gd name="T29" fmla="*/ 36 h 349"/>
                <a:gd name="T30" fmla="*/ 195 w 234"/>
                <a:gd name="T31" fmla="*/ 89 h 349"/>
                <a:gd name="T32" fmla="*/ 107 w 234"/>
                <a:gd name="T33" fmla="*/ 165 h 349"/>
                <a:gd name="T34" fmla="*/ 72 w 234"/>
                <a:gd name="T35" fmla="*/ 158 h 349"/>
                <a:gd name="T36" fmla="*/ 56 w 234"/>
                <a:gd name="T37" fmla="*/ 183 h 349"/>
                <a:gd name="T38" fmla="*/ 84 w 234"/>
                <a:gd name="T39" fmla="*/ 203 h 349"/>
                <a:gd name="T40" fmla="*/ 155 w 234"/>
                <a:gd name="T41" fmla="*/ 203 h 349"/>
                <a:gd name="T42" fmla="*/ 220 w 234"/>
                <a:gd name="T43" fmla="*/ 260 h 349"/>
                <a:gd name="T44" fmla="*/ 97 w 234"/>
                <a:gd name="T45" fmla="*/ 349 h 349"/>
                <a:gd name="T46" fmla="*/ 0 w 234"/>
                <a:gd name="T47" fmla="*/ 296 h 349"/>
                <a:gd name="T48" fmla="*/ 186 w 234"/>
                <a:gd name="T49" fmla="*/ 278 h 349"/>
                <a:gd name="T50" fmla="*/ 146 w 234"/>
                <a:gd name="T51" fmla="*/ 244 h 349"/>
                <a:gd name="T52" fmla="*/ 78 w 234"/>
                <a:gd name="T53" fmla="*/ 244 h 349"/>
                <a:gd name="T54" fmla="*/ 42 w 234"/>
                <a:gd name="T55" fmla="*/ 289 h 349"/>
                <a:gd name="T56" fmla="*/ 105 w 234"/>
                <a:gd name="T57" fmla="*/ 331 h 349"/>
                <a:gd name="T58" fmla="*/ 186 w 234"/>
                <a:gd name="T59" fmla="*/ 278 h 349"/>
                <a:gd name="T60" fmla="*/ 150 w 234"/>
                <a:gd name="T61" fmla="*/ 94 h 349"/>
                <a:gd name="T62" fmla="*/ 107 w 234"/>
                <a:gd name="T63" fmla="*/ 33 h 349"/>
                <a:gd name="T64" fmla="*/ 64 w 234"/>
                <a:gd name="T65" fmla="*/ 88 h 349"/>
                <a:gd name="T66" fmla="*/ 107 w 234"/>
                <a:gd name="T67" fmla="*/ 147 h 349"/>
                <a:gd name="T68" fmla="*/ 150 w 234"/>
                <a:gd name="T69" fmla="*/ 9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349">
                  <a:moveTo>
                    <a:pt x="0" y="296"/>
                  </a:moveTo>
                  <a:cubicBezTo>
                    <a:pt x="0" y="274"/>
                    <a:pt x="20" y="254"/>
                    <a:pt x="52" y="243"/>
                  </a:cubicBezTo>
                  <a:cubicBezTo>
                    <a:pt x="52" y="241"/>
                    <a:pt x="52" y="241"/>
                    <a:pt x="52" y="241"/>
                  </a:cubicBezTo>
                  <a:cubicBezTo>
                    <a:pt x="37" y="236"/>
                    <a:pt x="22" y="225"/>
                    <a:pt x="22" y="204"/>
                  </a:cubicBezTo>
                  <a:cubicBezTo>
                    <a:pt x="22" y="180"/>
                    <a:pt x="41" y="164"/>
                    <a:pt x="56" y="154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38" y="144"/>
                    <a:pt x="18" y="121"/>
                    <a:pt x="18" y="93"/>
                  </a:cubicBezTo>
                  <a:cubicBezTo>
                    <a:pt x="18" y="40"/>
                    <a:pt x="64" y="15"/>
                    <a:pt x="107" y="15"/>
                  </a:cubicBezTo>
                  <a:cubicBezTo>
                    <a:pt x="124" y="15"/>
                    <a:pt x="138" y="18"/>
                    <a:pt x="154" y="24"/>
                  </a:cubicBezTo>
                  <a:cubicBezTo>
                    <a:pt x="170" y="11"/>
                    <a:pt x="190" y="0"/>
                    <a:pt x="210" y="0"/>
                  </a:cubicBezTo>
                  <a:cubicBezTo>
                    <a:pt x="224" y="0"/>
                    <a:pt x="234" y="7"/>
                    <a:pt x="234" y="21"/>
                  </a:cubicBezTo>
                  <a:cubicBezTo>
                    <a:pt x="234" y="32"/>
                    <a:pt x="228" y="43"/>
                    <a:pt x="215" y="43"/>
                  </a:cubicBezTo>
                  <a:cubicBezTo>
                    <a:pt x="204" y="43"/>
                    <a:pt x="199" y="38"/>
                    <a:pt x="195" y="30"/>
                  </a:cubicBezTo>
                  <a:cubicBezTo>
                    <a:pt x="193" y="23"/>
                    <a:pt x="177" y="28"/>
                    <a:pt x="165" y="35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83" y="47"/>
                    <a:pt x="195" y="64"/>
                    <a:pt x="195" y="89"/>
                  </a:cubicBezTo>
                  <a:cubicBezTo>
                    <a:pt x="195" y="142"/>
                    <a:pt x="149" y="165"/>
                    <a:pt x="107" y="165"/>
                  </a:cubicBezTo>
                  <a:cubicBezTo>
                    <a:pt x="92" y="165"/>
                    <a:pt x="83" y="163"/>
                    <a:pt x="72" y="158"/>
                  </a:cubicBezTo>
                  <a:cubicBezTo>
                    <a:pt x="65" y="163"/>
                    <a:pt x="56" y="172"/>
                    <a:pt x="56" y="183"/>
                  </a:cubicBezTo>
                  <a:cubicBezTo>
                    <a:pt x="56" y="194"/>
                    <a:pt x="65" y="203"/>
                    <a:pt x="84" y="203"/>
                  </a:cubicBezTo>
                  <a:cubicBezTo>
                    <a:pt x="155" y="203"/>
                    <a:pt x="155" y="203"/>
                    <a:pt x="155" y="203"/>
                  </a:cubicBezTo>
                  <a:cubicBezTo>
                    <a:pt x="193" y="203"/>
                    <a:pt x="220" y="216"/>
                    <a:pt x="220" y="260"/>
                  </a:cubicBezTo>
                  <a:cubicBezTo>
                    <a:pt x="220" y="295"/>
                    <a:pt x="190" y="349"/>
                    <a:pt x="97" y="349"/>
                  </a:cubicBezTo>
                  <a:cubicBezTo>
                    <a:pt x="37" y="349"/>
                    <a:pt x="0" y="327"/>
                    <a:pt x="0" y="296"/>
                  </a:cubicBezTo>
                  <a:moveTo>
                    <a:pt x="186" y="278"/>
                  </a:moveTo>
                  <a:cubicBezTo>
                    <a:pt x="186" y="258"/>
                    <a:pt x="178" y="244"/>
                    <a:pt x="146" y="244"/>
                  </a:cubicBezTo>
                  <a:cubicBezTo>
                    <a:pt x="78" y="244"/>
                    <a:pt x="78" y="244"/>
                    <a:pt x="78" y="244"/>
                  </a:cubicBezTo>
                  <a:cubicBezTo>
                    <a:pt x="63" y="248"/>
                    <a:pt x="42" y="265"/>
                    <a:pt x="42" y="289"/>
                  </a:cubicBezTo>
                  <a:cubicBezTo>
                    <a:pt x="42" y="316"/>
                    <a:pt x="62" y="331"/>
                    <a:pt x="105" y="331"/>
                  </a:cubicBezTo>
                  <a:cubicBezTo>
                    <a:pt x="149" y="331"/>
                    <a:pt x="186" y="308"/>
                    <a:pt x="186" y="278"/>
                  </a:cubicBezTo>
                  <a:moveTo>
                    <a:pt x="150" y="94"/>
                  </a:moveTo>
                  <a:cubicBezTo>
                    <a:pt x="150" y="51"/>
                    <a:pt x="135" y="33"/>
                    <a:pt x="107" y="33"/>
                  </a:cubicBezTo>
                  <a:cubicBezTo>
                    <a:pt x="79" y="33"/>
                    <a:pt x="64" y="49"/>
                    <a:pt x="64" y="88"/>
                  </a:cubicBezTo>
                  <a:cubicBezTo>
                    <a:pt x="64" y="131"/>
                    <a:pt x="79" y="147"/>
                    <a:pt x="107" y="147"/>
                  </a:cubicBezTo>
                  <a:cubicBezTo>
                    <a:pt x="135" y="147"/>
                    <a:pt x="150" y="133"/>
                    <a:pt x="150" y="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C27558FE-9AF0-4FDA-A45E-3AD01B83BC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13163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2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8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2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4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AFBFF190-2045-423A-A77A-2B38DA1935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2713" y="5907088"/>
              <a:ext cx="155575" cy="214313"/>
            </a:xfrm>
            <a:custGeom>
              <a:avLst/>
              <a:gdLst>
                <a:gd name="T0" fmla="*/ 0 w 170"/>
                <a:gd name="T1" fmla="*/ 221 h 234"/>
                <a:gd name="T2" fmla="*/ 18 w 170"/>
                <a:gd name="T3" fmla="*/ 216 h 234"/>
                <a:gd name="T4" fmla="*/ 30 w 170"/>
                <a:gd name="T5" fmla="*/ 193 h 234"/>
                <a:gd name="T6" fmla="*/ 30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0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4 w 170"/>
                <a:gd name="T21" fmla="*/ 30 h 234"/>
                <a:gd name="T22" fmla="*/ 140 w 170"/>
                <a:gd name="T23" fmla="*/ 0 h 234"/>
                <a:gd name="T24" fmla="*/ 170 w 170"/>
                <a:gd name="T25" fmla="*/ 27 h 234"/>
                <a:gd name="T26" fmla="*/ 145 w 170"/>
                <a:gd name="T27" fmla="*/ 52 h 234"/>
                <a:gd name="T28" fmla="*/ 120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6 w 170"/>
                <a:gd name="T37" fmla="*/ 216 h 234"/>
                <a:gd name="T38" fmla="*/ 109 w 170"/>
                <a:gd name="T39" fmla="*/ 221 h 234"/>
                <a:gd name="T40" fmla="*/ 109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8" y="216"/>
                    <a:pt x="18" y="216"/>
                    <a:pt x="18" y="216"/>
                  </a:cubicBezTo>
                  <a:cubicBezTo>
                    <a:pt x="27" y="214"/>
                    <a:pt x="30" y="210"/>
                    <a:pt x="30" y="193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90" y="15"/>
                    <a:pt x="118" y="0"/>
                    <a:pt x="140" y="0"/>
                  </a:cubicBezTo>
                  <a:cubicBezTo>
                    <a:pt x="158" y="0"/>
                    <a:pt x="170" y="10"/>
                    <a:pt x="170" y="27"/>
                  </a:cubicBezTo>
                  <a:cubicBezTo>
                    <a:pt x="170" y="43"/>
                    <a:pt x="158" y="52"/>
                    <a:pt x="145" y="52"/>
                  </a:cubicBezTo>
                  <a:cubicBezTo>
                    <a:pt x="129" y="52"/>
                    <a:pt x="124" y="47"/>
                    <a:pt x="120" y="38"/>
                  </a:cubicBezTo>
                  <a:cubicBezTo>
                    <a:pt x="117" y="31"/>
                    <a:pt x="114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6" y="216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1AB2ABDD-BCDF-4D55-8F09-6D909A6185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894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6 w 201"/>
                <a:gd name="T11" fmla="*/ 192 h 240"/>
                <a:gd name="T12" fmla="*/ 196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7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7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6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79" y="200"/>
                    <a:pt x="196" y="192"/>
                  </a:cubicBezTo>
                  <a:cubicBezTo>
                    <a:pt x="196" y="210"/>
                    <a:pt x="196" y="210"/>
                    <a:pt x="196" y="210"/>
                  </a:cubicBezTo>
                  <a:cubicBezTo>
                    <a:pt x="184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7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2" y="19"/>
                    <a:pt x="108" y="19"/>
                  </a:cubicBezTo>
                  <a:cubicBezTo>
                    <a:pt x="75" y="19"/>
                    <a:pt x="51" y="42"/>
                    <a:pt x="47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70E3396D-04C1-4687-8E28-0012A09E47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1013" y="5808663"/>
              <a:ext cx="157163" cy="312738"/>
            </a:xfrm>
            <a:custGeom>
              <a:avLst/>
              <a:gdLst>
                <a:gd name="T0" fmla="*/ 1 w 173"/>
                <a:gd name="T1" fmla="*/ 329 h 342"/>
                <a:gd name="T2" fmla="*/ 19 w 173"/>
                <a:gd name="T3" fmla="*/ 324 h 342"/>
                <a:gd name="T4" fmla="*/ 31 w 173"/>
                <a:gd name="T5" fmla="*/ 301 h 342"/>
                <a:gd name="T6" fmla="*/ 31 w 173"/>
                <a:gd name="T7" fmla="*/ 139 h 342"/>
                <a:gd name="T8" fmla="*/ 0 w 173"/>
                <a:gd name="T9" fmla="*/ 139 h 342"/>
                <a:gd name="T10" fmla="*/ 0 w 173"/>
                <a:gd name="T11" fmla="*/ 125 h 342"/>
                <a:gd name="T12" fmla="*/ 31 w 173"/>
                <a:gd name="T13" fmla="*/ 115 h 342"/>
                <a:gd name="T14" fmla="*/ 31 w 173"/>
                <a:gd name="T15" fmla="*/ 90 h 342"/>
                <a:gd name="T16" fmla="*/ 131 w 173"/>
                <a:gd name="T17" fmla="*/ 0 h 342"/>
                <a:gd name="T18" fmla="*/ 173 w 173"/>
                <a:gd name="T19" fmla="*/ 28 h 342"/>
                <a:gd name="T20" fmla="*/ 151 w 173"/>
                <a:gd name="T21" fmla="*/ 50 h 342"/>
                <a:gd name="T22" fmla="*/ 123 w 173"/>
                <a:gd name="T23" fmla="*/ 28 h 342"/>
                <a:gd name="T24" fmla="*/ 114 w 173"/>
                <a:gd name="T25" fmla="*/ 17 h 342"/>
                <a:gd name="T26" fmla="*/ 76 w 173"/>
                <a:gd name="T27" fmla="*/ 67 h 342"/>
                <a:gd name="T28" fmla="*/ 76 w 173"/>
                <a:gd name="T29" fmla="*/ 115 h 342"/>
                <a:gd name="T30" fmla="*/ 128 w 173"/>
                <a:gd name="T31" fmla="*/ 115 h 342"/>
                <a:gd name="T32" fmla="*/ 121 w 173"/>
                <a:gd name="T33" fmla="*/ 139 h 342"/>
                <a:gd name="T34" fmla="*/ 76 w 173"/>
                <a:gd name="T35" fmla="*/ 139 h 342"/>
                <a:gd name="T36" fmla="*/ 76 w 173"/>
                <a:gd name="T37" fmla="*/ 299 h 342"/>
                <a:gd name="T38" fmla="*/ 88 w 173"/>
                <a:gd name="T39" fmla="*/ 324 h 342"/>
                <a:gd name="T40" fmla="*/ 112 w 173"/>
                <a:gd name="T41" fmla="*/ 329 h 342"/>
                <a:gd name="T42" fmla="*/ 112 w 173"/>
                <a:gd name="T43" fmla="*/ 342 h 342"/>
                <a:gd name="T44" fmla="*/ 1 w 173"/>
                <a:gd name="T45" fmla="*/ 342 h 342"/>
                <a:gd name="T46" fmla="*/ 1 w 173"/>
                <a:gd name="T47" fmla="*/ 32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3" h="342">
                  <a:moveTo>
                    <a:pt x="1" y="329"/>
                  </a:moveTo>
                  <a:cubicBezTo>
                    <a:pt x="19" y="324"/>
                    <a:pt x="19" y="324"/>
                    <a:pt x="19" y="324"/>
                  </a:cubicBezTo>
                  <a:cubicBezTo>
                    <a:pt x="28" y="322"/>
                    <a:pt x="31" y="318"/>
                    <a:pt x="31" y="301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1" y="35"/>
                    <a:pt x="73" y="0"/>
                    <a:pt x="131" y="0"/>
                  </a:cubicBezTo>
                  <a:cubicBezTo>
                    <a:pt x="160" y="0"/>
                    <a:pt x="173" y="11"/>
                    <a:pt x="173" y="28"/>
                  </a:cubicBezTo>
                  <a:cubicBezTo>
                    <a:pt x="173" y="38"/>
                    <a:pt x="165" y="50"/>
                    <a:pt x="151" y="50"/>
                  </a:cubicBezTo>
                  <a:cubicBezTo>
                    <a:pt x="134" y="50"/>
                    <a:pt x="125" y="41"/>
                    <a:pt x="123" y="28"/>
                  </a:cubicBezTo>
                  <a:cubicBezTo>
                    <a:pt x="122" y="19"/>
                    <a:pt x="121" y="17"/>
                    <a:pt x="114" y="17"/>
                  </a:cubicBezTo>
                  <a:cubicBezTo>
                    <a:pt x="97" y="17"/>
                    <a:pt x="76" y="29"/>
                    <a:pt x="76" y="67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320"/>
                    <a:pt x="78" y="322"/>
                    <a:pt x="88" y="324"/>
                  </a:cubicBezTo>
                  <a:cubicBezTo>
                    <a:pt x="112" y="329"/>
                    <a:pt x="112" y="329"/>
                    <a:pt x="112" y="329"/>
                  </a:cubicBezTo>
                  <a:cubicBezTo>
                    <a:pt x="112" y="342"/>
                    <a:pt x="112" y="342"/>
                    <a:pt x="112" y="342"/>
                  </a:cubicBezTo>
                  <a:cubicBezTo>
                    <a:pt x="1" y="342"/>
                    <a:pt x="1" y="342"/>
                    <a:pt x="1" y="342"/>
                  </a:cubicBezTo>
                  <a:lnTo>
                    <a:pt x="1" y="3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94993D42-1CF3-4C5D-A320-1BAFC8A6AB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30713" y="5818188"/>
              <a:ext cx="204788" cy="307975"/>
            </a:xfrm>
            <a:custGeom>
              <a:avLst/>
              <a:gdLst>
                <a:gd name="T0" fmla="*/ 0 w 226"/>
                <a:gd name="T1" fmla="*/ 218 h 337"/>
                <a:gd name="T2" fmla="*/ 113 w 226"/>
                <a:gd name="T3" fmla="*/ 97 h 337"/>
                <a:gd name="T4" fmla="*/ 226 w 226"/>
                <a:gd name="T5" fmla="*/ 215 h 337"/>
                <a:gd name="T6" fmla="*/ 113 w 226"/>
                <a:gd name="T7" fmla="*/ 337 h 337"/>
                <a:gd name="T8" fmla="*/ 0 w 226"/>
                <a:gd name="T9" fmla="*/ 218 h 337"/>
                <a:gd name="T10" fmla="*/ 39 w 226"/>
                <a:gd name="T11" fmla="*/ 28 h 337"/>
                <a:gd name="T12" fmla="*/ 68 w 226"/>
                <a:gd name="T13" fmla="*/ 0 h 337"/>
                <a:gd name="T14" fmla="*/ 98 w 226"/>
                <a:gd name="T15" fmla="*/ 28 h 337"/>
                <a:gd name="T16" fmla="*/ 68 w 226"/>
                <a:gd name="T17" fmla="*/ 56 h 337"/>
                <a:gd name="T18" fmla="*/ 39 w 226"/>
                <a:gd name="T19" fmla="*/ 28 h 337"/>
                <a:gd name="T20" fmla="*/ 177 w 226"/>
                <a:gd name="T21" fmla="*/ 221 h 337"/>
                <a:gd name="T22" fmla="*/ 112 w 226"/>
                <a:gd name="T23" fmla="*/ 116 h 337"/>
                <a:gd name="T24" fmla="*/ 50 w 226"/>
                <a:gd name="T25" fmla="*/ 211 h 337"/>
                <a:gd name="T26" fmla="*/ 115 w 226"/>
                <a:gd name="T27" fmla="*/ 318 h 337"/>
                <a:gd name="T28" fmla="*/ 177 w 226"/>
                <a:gd name="T29" fmla="*/ 221 h 337"/>
                <a:gd name="T30" fmla="*/ 129 w 226"/>
                <a:gd name="T31" fmla="*/ 28 h 337"/>
                <a:gd name="T32" fmla="*/ 158 w 226"/>
                <a:gd name="T33" fmla="*/ 0 h 337"/>
                <a:gd name="T34" fmla="*/ 187 w 226"/>
                <a:gd name="T35" fmla="*/ 28 h 337"/>
                <a:gd name="T36" fmla="*/ 158 w 226"/>
                <a:gd name="T37" fmla="*/ 56 h 337"/>
                <a:gd name="T38" fmla="*/ 129 w 226"/>
                <a:gd name="T3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6" h="337">
                  <a:moveTo>
                    <a:pt x="0" y="218"/>
                  </a:moveTo>
                  <a:cubicBezTo>
                    <a:pt x="0" y="139"/>
                    <a:pt x="55" y="97"/>
                    <a:pt x="113" y="97"/>
                  </a:cubicBezTo>
                  <a:cubicBezTo>
                    <a:pt x="177" y="97"/>
                    <a:pt x="226" y="136"/>
                    <a:pt x="226" y="215"/>
                  </a:cubicBezTo>
                  <a:cubicBezTo>
                    <a:pt x="226" y="293"/>
                    <a:pt x="171" y="337"/>
                    <a:pt x="113" y="337"/>
                  </a:cubicBezTo>
                  <a:cubicBezTo>
                    <a:pt x="50" y="337"/>
                    <a:pt x="0" y="297"/>
                    <a:pt x="0" y="218"/>
                  </a:cubicBezTo>
                  <a:moveTo>
                    <a:pt x="39" y="28"/>
                  </a:moveTo>
                  <a:cubicBezTo>
                    <a:pt x="39" y="13"/>
                    <a:pt x="52" y="0"/>
                    <a:pt x="68" y="0"/>
                  </a:cubicBezTo>
                  <a:cubicBezTo>
                    <a:pt x="84" y="0"/>
                    <a:pt x="98" y="13"/>
                    <a:pt x="98" y="28"/>
                  </a:cubicBezTo>
                  <a:cubicBezTo>
                    <a:pt x="98" y="43"/>
                    <a:pt x="84" y="56"/>
                    <a:pt x="68" y="56"/>
                  </a:cubicBezTo>
                  <a:cubicBezTo>
                    <a:pt x="52" y="56"/>
                    <a:pt x="39" y="43"/>
                    <a:pt x="39" y="28"/>
                  </a:cubicBezTo>
                  <a:moveTo>
                    <a:pt x="177" y="221"/>
                  </a:moveTo>
                  <a:cubicBezTo>
                    <a:pt x="177" y="145"/>
                    <a:pt x="155" y="116"/>
                    <a:pt x="112" y="116"/>
                  </a:cubicBezTo>
                  <a:cubicBezTo>
                    <a:pt x="71" y="116"/>
                    <a:pt x="50" y="144"/>
                    <a:pt x="50" y="211"/>
                  </a:cubicBezTo>
                  <a:cubicBezTo>
                    <a:pt x="50" y="287"/>
                    <a:pt x="71" y="318"/>
                    <a:pt x="115" y="318"/>
                  </a:cubicBezTo>
                  <a:cubicBezTo>
                    <a:pt x="155" y="318"/>
                    <a:pt x="177" y="288"/>
                    <a:pt x="177" y="221"/>
                  </a:cubicBezTo>
                  <a:moveTo>
                    <a:pt x="129" y="28"/>
                  </a:moveTo>
                  <a:cubicBezTo>
                    <a:pt x="129" y="13"/>
                    <a:pt x="142" y="0"/>
                    <a:pt x="158" y="0"/>
                  </a:cubicBezTo>
                  <a:cubicBezTo>
                    <a:pt x="174" y="0"/>
                    <a:pt x="187" y="13"/>
                    <a:pt x="187" y="28"/>
                  </a:cubicBezTo>
                  <a:cubicBezTo>
                    <a:pt x="187" y="43"/>
                    <a:pt x="174" y="56"/>
                    <a:pt x="158" y="56"/>
                  </a:cubicBezTo>
                  <a:cubicBezTo>
                    <a:pt x="142" y="56"/>
                    <a:pt x="129" y="43"/>
                    <a:pt x="129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CF5AC0DA-8E61-4189-8265-FACEEFC23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52963" y="5907088"/>
              <a:ext cx="153988" cy="214313"/>
            </a:xfrm>
            <a:custGeom>
              <a:avLst/>
              <a:gdLst>
                <a:gd name="T0" fmla="*/ 0 w 170"/>
                <a:gd name="T1" fmla="*/ 221 h 234"/>
                <a:gd name="T2" fmla="*/ 19 w 170"/>
                <a:gd name="T3" fmla="*/ 216 h 234"/>
                <a:gd name="T4" fmla="*/ 31 w 170"/>
                <a:gd name="T5" fmla="*/ 193 h 234"/>
                <a:gd name="T6" fmla="*/ 31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1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5 w 170"/>
                <a:gd name="T21" fmla="*/ 30 h 234"/>
                <a:gd name="T22" fmla="*/ 141 w 170"/>
                <a:gd name="T23" fmla="*/ 0 h 234"/>
                <a:gd name="T24" fmla="*/ 170 w 170"/>
                <a:gd name="T25" fmla="*/ 27 h 234"/>
                <a:gd name="T26" fmla="*/ 146 w 170"/>
                <a:gd name="T27" fmla="*/ 52 h 234"/>
                <a:gd name="T28" fmla="*/ 121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7 w 170"/>
                <a:gd name="T37" fmla="*/ 216 h 234"/>
                <a:gd name="T38" fmla="*/ 110 w 170"/>
                <a:gd name="T39" fmla="*/ 221 h 234"/>
                <a:gd name="T40" fmla="*/ 110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91" y="15"/>
                    <a:pt x="118" y="0"/>
                    <a:pt x="141" y="0"/>
                  </a:cubicBezTo>
                  <a:cubicBezTo>
                    <a:pt x="159" y="0"/>
                    <a:pt x="170" y="10"/>
                    <a:pt x="170" y="27"/>
                  </a:cubicBezTo>
                  <a:cubicBezTo>
                    <a:pt x="170" y="43"/>
                    <a:pt x="159" y="52"/>
                    <a:pt x="146" y="52"/>
                  </a:cubicBezTo>
                  <a:cubicBezTo>
                    <a:pt x="129" y="52"/>
                    <a:pt x="125" y="47"/>
                    <a:pt x="121" y="38"/>
                  </a:cubicBezTo>
                  <a:cubicBezTo>
                    <a:pt x="118" y="31"/>
                    <a:pt x="115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10" y="221"/>
                    <a:pt x="110" y="221"/>
                    <a:pt x="110" y="221"/>
                  </a:cubicBezTo>
                  <a:cubicBezTo>
                    <a:pt x="110" y="234"/>
                    <a:pt x="110" y="234"/>
                    <a:pt x="110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38DFB056-3B95-47A0-8F8E-4DCDE25A6F1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06950" y="5808663"/>
              <a:ext cx="222250" cy="317500"/>
            </a:xfrm>
            <a:custGeom>
              <a:avLst/>
              <a:gdLst>
                <a:gd name="T0" fmla="*/ 33 w 245"/>
                <a:gd name="T1" fmla="*/ 330 h 347"/>
                <a:gd name="T2" fmla="*/ 33 w 245"/>
                <a:gd name="T3" fmla="*/ 52 h 347"/>
                <a:gd name="T4" fmla="*/ 20 w 245"/>
                <a:gd name="T5" fmla="*/ 28 h 347"/>
                <a:gd name="T6" fmla="*/ 0 w 245"/>
                <a:gd name="T7" fmla="*/ 20 h 347"/>
                <a:gd name="T8" fmla="*/ 0 w 245"/>
                <a:gd name="T9" fmla="*/ 7 h 347"/>
                <a:gd name="T10" fmla="*/ 76 w 245"/>
                <a:gd name="T11" fmla="*/ 0 h 347"/>
                <a:gd name="T12" fmla="*/ 80 w 245"/>
                <a:gd name="T13" fmla="*/ 3 h 347"/>
                <a:gd name="T14" fmla="*/ 77 w 245"/>
                <a:gd name="T15" fmla="*/ 56 h 347"/>
                <a:gd name="T16" fmla="*/ 77 w 245"/>
                <a:gd name="T17" fmla="*/ 96 h 347"/>
                <a:gd name="T18" fmla="*/ 75 w 245"/>
                <a:gd name="T19" fmla="*/ 134 h 347"/>
                <a:gd name="T20" fmla="*/ 77 w 245"/>
                <a:gd name="T21" fmla="*/ 134 h 347"/>
                <a:gd name="T22" fmla="*/ 155 w 245"/>
                <a:gd name="T23" fmla="*/ 107 h 347"/>
                <a:gd name="T24" fmla="*/ 245 w 245"/>
                <a:gd name="T25" fmla="*/ 217 h 347"/>
                <a:gd name="T26" fmla="*/ 117 w 245"/>
                <a:gd name="T27" fmla="*/ 347 h 347"/>
                <a:gd name="T28" fmla="*/ 33 w 245"/>
                <a:gd name="T29" fmla="*/ 330 h 347"/>
                <a:gd name="T30" fmla="*/ 198 w 245"/>
                <a:gd name="T31" fmla="*/ 226 h 347"/>
                <a:gd name="T32" fmla="*/ 133 w 245"/>
                <a:gd name="T33" fmla="*/ 136 h 347"/>
                <a:gd name="T34" fmla="*/ 77 w 245"/>
                <a:gd name="T35" fmla="*/ 151 h 347"/>
                <a:gd name="T36" fmla="*/ 77 w 245"/>
                <a:gd name="T37" fmla="*/ 311 h 347"/>
                <a:gd name="T38" fmla="*/ 122 w 245"/>
                <a:gd name="T39" fmla="*/ 327 h 347"/>
                <a:gd name="T40" fmla="*/ 198 w 245"/>
                <a:gd name="T41" fmla="*/ 226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5" h="347">
                  <a:moveTo>
                    <a:pt x="33" y="330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34"/>
                    <a:pt x="29" y="33"/>
                    <a:pt x="20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1"/>
                    <a:pt x="77" y="56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7" y="116"/>
                    <a:pt x="75" y="134"/>
                    <a:pt x="75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96" y="120"/>
                    <a:pt x="125" y="107"/>
                    <a:pt x="155" y="107"/>
                  </a:cubicBezTo>
                  <a:cubicBezTo>
                    <a:pt x="198" y="107"/>
                    <a:pt x="245" y="132"/>
                    <a:pt x="245" y="217"/>
                  </a:cubicBezTo>
                  <a:cubicBezTo>
                    <a:pt x="245" y="302"/>
                    <a:pt x="191" y="347"/>
                    <a:pt x="117" y="347"/>
                  </a:cubicBezTo>
                  <a:cubicBezTo>
                    <a:pt x="83" y="347"/>
                    <a:pt x="58" y="343"/>
                    <a:pt x="33" y="330"/>
                  </a:cubicBezTo>
                  <a:moveTo>
                    <a:pt x="198" y="226"/>
                  </a:moveTo>
                  <a:cubicBezTo>
                    <a:pt x="198" y="165"/>
                    <a:pt x="172" y="136"/>
                    <a:pt x="133" y="136"/>
                  </a:cubicBezTo>
                  <a:cubicBezTo>
                    <a:pt x="103" y="136"/>
                    <a:pt x="88" y="145"/>
                    <a:pt x="77" y="151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90" y="322"/>
                    <a:pt x="103" y="327"/>
                    <a:pt x="122" y="327"/>
                  </a:cubicBezTo>
                  <a:cubicBezTo>
                    <a:pt x="173" y="327"/>
                    <a:pt x="198" y="300"/>
                    <a:pt x="198" y="2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9A2375DE-3B19-4D3D-8304-BF2FC325B7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0" y="5908675"/>
              <a:ext cx="227013" cy="217488"/>
            </a:xfrm>
            <a:custGeom>
              <a:avLst/>
              <a:gdLst>
                <a:gd name="T0" fmla="*/ 31 w 250"/>
                <a:gd name="T1" fmla="*/ 180 h 239"/>
                <a:gd name="T2" fmla="*/ 31 w 250"/>
                <a:gd name="T3" fmla="*/ 49 h 239"/>
                <a:gd name="T4" fmla="*/ 19 w 250"/>
                <a:gd name="T5" fmla="*/ 28 h 239"/>
                <a:gd name="T6" fmla="*/ 0 w 250"/>
                <a:gd name="T7" fmla="*/ 20 h 239"/>
                <a:gd name="T8" fmla="*/ 0 w 250"/>
                <a:gd name="T9" fmla="*/ 7 h 239"/>
                <a:gd name="T10" fmla="*/ 69 w 250"/>
                <a:gd name="T11" fmla="*/ 0 h 239"/>
                <a:gd name="T12" fmla="*/ 75 w 250"/>
                <a:gd name="T13" fmla="*/ 4 h 239"/>
                <a:gd name="T14" fmla="*/ 75 w 250"/>
                <a:gd name="T15" fmla="*/ 170 h 239"/>
                <a:gd name="T16" fmla="*/ 114 w 250"/>
                <a:gd name="T17" fmla="*/ 210 h 239"/>
                <a:gd name="T18" fmla="*/ 175 w 250"/>
                <a:gd name="T19" fmla="*/ 193 h 239"/>
                <a:gd name="T20" fmla="*/ 175 w 250"/>
                <a:gd name="T21" fmla="*/ 49 h 239"/>
                <a:gd name="T22" fmla="*/ 163 w 250"/>
                <a:gd name="T23" fmla="*/ 28 h 239"/>
                <a:gd name="T24" fmla="*/ 145 w 250"/>
                <a:gd name="T25" fmla="*/ 20 h 239"/>
                <a:gd name="T26" fmla="*/ 145 w 250"/>
                <a:gd name="T27" fmla="*/ 7 h 239"/>
                <a:gd name="T28" fmla="*/ 214 w 250"/>
                <a:gd name="T29" fmla="*/ 0 h 239"/>
                <a:gd name="T30" fmla="*/ 220 w 250"/>
                <a:gd name="T31" fmla="*/ 4 h 239"/>
                <a:gd name="T32" fmla="*/ 220 w 250"/>
                <a:gd name="T33" fmla="*/ 182 h 239"/>
                <a:gd name="T34" fmla="*/ 233 w 250"/>
                <a:gd name="T35" fmla="*/ 210 h 239"/>
                <a:gd name="T36" fmla="*/ 250 w 250"/>
                <a:gd name="T37" fmla="*/ 217 h 239"/>
                <a:gd name="T38" fmla="*/ 250 w 250"/>
                <a:gd name="T39" fmla="*/ 229 h 239"/>
                <a:gd name="T40" fmla="*/ 180 w 250"/>
                <a:gd name="T41" fmla="*/ 239 h 239"/>
                <a:gd name="T42" fmla="*/ 175 w 250"/>
                <a:gd name="T43" fmla="*/ 235 h 239"/>
                <a:gd name="T44" fmla="*/ 177 w 250"/>
                <a:gd name="T45" fmla="*/ 208 h 239"/>
                <a:gd name="T46" fmla="*/ 176 w 250"/>
                <a:gd name="T47" fmla="*/ 208 h 239"/>
                <a:gd name="T48" fmla="*/ 91 w 250"/>
                <a:gd name="T49" fmla="*/ 239 h 239"/>
                <a:gd name="T50" fmla="*/ 31 w 250"/>
                <a:gd name="T51" fmla="*/ 18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0" h="239">
                  <a:moveTo>
                    <a:pt x="31" y="180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32"/>
                    <a:pt x="29" y="32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170"/>
                    <a:pt x="75" y="170"/>
                    <a:pt x="75" y="170"/>
                  </a:cubicBezTo>
                  <a:cubicBezTo>
                    <a:pt x="75" y="196"/>
                    <a:pt x="87" y="210"/>
                    <a:pt x="114" y="210"/>
                  </a:cubicBezTo>
                  <a:cubicBezTo>
                    <a:pt x="136" y="210"/>
                    <a:pt x="159" y="200"/>
                    <a:pt x="175" y="19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32"/>
                    <a:pt x="174" y="32"/>
                    <a:pt x="163" y="28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20" y="202"/>
                    <a:pt x="223" y="205"/>
                    <a:pt x="233" y="210"/>
                  </a:cubicBezTo>
                  <a:cubicBezTo>
                    <a:pt x="250" y="217"/>
                    <a:pt x="250" y="217"/>
                    <a:pt x="250" y="217"/>
                  </a:cubicBezTo>
                  <a:cubicBezTo>
                    <a:pt x="250" y="229"/>
                    <a:pt x="250" y="229"/>
                    <a:pt x="250" y="229"/>
                  </a:cubicBezTo>
                  <a:cubicBezTo>
                    <a:pt x="180" y="239"/>
                    <a:pt x="180" y="239"/>
                    <a:pt x="180" y="239"/>
                  </a:cubicBezTo>
                  <a:cubicBezTo>
                    <a:pt x="175" y="235"/>
                    <a:pt x="175" y="235"/>
                    <a:pt x="175" y="235"/>
                  </a:cubicBezTo>
                  <a:cubicBezTo>
                    <a:pt x="177" y="208"/>
                    <a:pt x="177" y="208"/>
                    <a:pt x="177" y="208"/>
                  </a:cubicBezTo>
                  <a:cubicBezTo>
                    <a:pt x="176" y="208"/>
                    <a:pt x="176" y="208"/>
                    <a:pt x="176" y="208"/>
                  </a:cubicBezTo>
                  <a:cubicBezTo>
                    <a:pt x="152" y="224"/>
                    <a:pt x="122" y="239"/>
                    <a:pt x="91" y="239"/>
                  </a:cubicBezTo>
                  <a:cubicBezTo>
                    <a:pt x="53" y="239"/>
                    <a:pt x="31" y="218"/>
                    <a:pt x="31" y="18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271CE2FD-F301-4D84-A8B7-010E9182F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5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5 w 250"/>
                <a:gd name="T35" fmla="*/ 234 h 234"/>
                <a:gd name="T36" fmla="*/ 145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6 w 250"/>
                <a:gd name="T45" fmla="*/ 30 h 234"/>
                <a:gd name="T46" fmla="*/ 75 w 250"/>
                <a:gd name="T47" fmla="*/ 44 h 234"/>
                <a:gd name="T48" fmla="*/ 75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5" y="234"/>
                    <a:pt x="145" y="234"/>
                    <a:pt x="145" y="234"/>
                  </a:cubicBezTo>
                  <a:cubicBezTo>
                    <a:pt x="145" y="221"/>
                    <a:pt x="145" y="221"/>
                    <a:pt x="145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6" y="30"/>
                  </a:cubicBezTo>
                  <a:cubicBezTo>
                    <a:pt x="115" y="30"/>
                    <a:pt x="88" y="39"/>
                    <a:pt x="75" y="44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E90F75AD-2D38-46F6-AE71-ED0666270E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32438" y="5808663"/>
              <a:ext cx="219075" cy="317500"/>
            </a:xfrm>
            <a:custGeom>
              <a:avLst/>
              <a:gdLst>
                <a:gd name="T0" fmla="*/ 0 w 242"/>
                <a:gd name="T1" fmla="*/ 235 h 347"/>
                <a:gd name="T2" fmla="*/ 126 w 242"/>
                <a:gd name="T3" fmla="*/ 107 h 347"/>
                <a:gd name="T4" fmla="*/ 169 w 242"/>
                <a:gd name="T5" fmla="*/ 113 h 347"/>
                <a:gd name="T6" fmla="*/ 167 w 242"/>
                <a:gd name="T7" fmla="*/ 79 h 347"/>
                <a:gd name="T8" fmla="*/ 167 w 242"/>
                <a:gd name="T9" fmla="*/ 52 h 347"/>
                <a:gd name="T10" fmla="*/ 154 w 242"/>
                <a:gd name="T11" fmla="*/ 28 h 347"/>
                <a:gd name="T12" fmla="*/ 135 w 242"/>
                <a:gd name="T13" fmla="*/ 20 h 347"/>
                <a:gd name="T14" fmla="*/ 135 w 242"/>
                <a:gd name="T15" fmla="*/ 7 h 347"/>
                <a:gd name="T16" fmla="*/ 210 w 242"/>
                <a:gd name="T17" fmla="*/ 0 h 347"/>
                <a:gd name="T18" fmla="*/ 215 w 242"/>
                <a:gd name="T19" fmla="*/ 3 h 347"/>
                <a:gd name="T20" fmla="*/ 212 w 242"/>
                <a:gd name="T21" fmla="*/ 56 h 347"/>
                <a:gd name="T22" fmla="*/ 212 w 242"/>
                <a:gd name="T23" fmla="*/ 290 h 347"/>
                <a:gd name="T24" fmla="*/ 225 w 242"/>
                <a:gd name="T25" fmla="*/ 318 h 347"/>
                <a:gd name="T26" fmla="*/ 242 w 242"/>
                <a:gd name="T27" fmla="*/ 325 h 347"/>
                <a:gd name="T28" fmla="*/ 242 w 242"/>
                <a:gd name="T29" fmla="*/ 337 h 347"/>
                <a:gd name="T30" fmla="*/ 171 w 242"/>
                <a:gd name="T31" fmla="*/ 347 h 347"/>
                <a:gd name="T32" fmla="*/ 168 w 242"/>
                <a:gd name="T33" fmla="*/ 344 h 347"/>
                <a:gd name="T34" fmla="*/ 170 w 242"/>
                <a:gd name="T35" fmla="*/ 320 h 347"/>
                <a:gd name="T36" fmla="*/ 168 w 242"/>
                <a:gd name="T37" fmla="*/ 320 h 347"/>
                <a:gd name="T38" fmla="*/ 90 w 242"/>
                <a:gd name="T39" fmla="*/ 347 h 347"/>
                <a:gd name="T40" fmla="*/ 0 w 242"/>
                <a:gd name="T41" fmla="*/ 235 h 347"/>
                <a:gd name="T42" fmla="*/ 167 w 242"/>
                <a:gd name="T43" fmla="*/ 302 h 347"/>
                <a:gd name="T44" fmla="*/ 167 w 242"/>
                <a:gd name="T45" fmla="*/ 146 h 347"/>
                <a:gd name="T46" fmla="*/ 123 w 242"/>
                <a:gd name="T47" fmla="*/ 127 h 347"/>
                <a:gd name="T48" fmla="*/ 47 w 242"/>
                <a:gd name="T49" fmla="*/ 226 h 347"/>
                <a:gd name="T50" fmla="*/ 115 w 242"/>
                <a:gd name="T51" fmla="*/ 316 h 347"/>
                <a:gd name="T52" fmla="*/ 167 w 242"/>
                <a:gd name="T53" fmla="*/ 302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2" h="347">
                  <a:moveTo>
                    <a:pt x="0" y="235"/>
                  </a:moveTo>
                  <a:cubicBezTo>
                    <a:pt x="0" y="148"/>
                    <a:pt x="62" y="107"/>
                    <a:pt x="126" y="107"/>
                  </a:cubicBezTo>
                  <a:cubicBezTo>
                    <a:pt x="145" y="107"/>
                    <a:pt x="160" y="110"/>
                    <a:pt x="169" y="113"/>
                  </a:cubicBezTo>
                  <a:cubicBezTo>
                    <a:pt x="169" y="113"/>
                    <a:pt x="167" y="95"/>
                    <a:pt x="167" y="79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34"/>
                    <a:pt x="164" y="33"/>
                    <a:pt x="154" y="28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5" y="3"/>
                    <a:pt x="212" y="21"/>
                    <a:pt x="212" y="56"/>
                  </a:cubicBezTo>
                  <a:cubicBezTo>
                    <a:pt x="212" y="290"/>
                    <a:pt x="212" y="290"/>
                    <a:pt x="212" y="290"/>
                  </a:cubicBezTo>
                  <a:cubicBezTo>
                    <a:pt x="212" y="310"/>
                    <a:pt x="215" y="313"/>
                    <a:pt x="225" y="318"/>
                  </a:cubicBezTo>
                  <a:cubicBezTo>
                    <a:pt x="242" y="325"/>
                    <a:pt x="242" y="325"/>
                    <a:pt x="242" y="325"/>
                  </a:cubicBezTo>
                  <a:cubicBezTo>
                    <a:pt x="242" y="337"/>
                    <a:pt x="242" y="337"/>
                    <a:pt x="242" y="337"/>
                  </a:cubicBezTo>
                  <a:cubicBezTo>
                    <a:pt x="171" y="347"/>
                    <a:pt x="171" y="347"/>
                    <a:pt x="171" y="347"/>
                  </a:cubicBezTo>
                  <a:cubicBezTo>
                    <a:pt x="168" y="344"/>
                    <a:pt x="168" y="344"/>
                    <a:pt x="168" y="344"/>
                  </a:cubicBezTo>
                  <a:cubicBezTo>
                    <a:pt x="170" y="320"/>
                    <a:pt x="170" y="320"/>
                    <a:pt x="170" y="320"/>
                  </a:cubicBezTo>
                  <a:cubicBezTo>
                    <a:pt x="168" y="320"/>
                    <a:pt x="168" y="320"/>
                    <a:pt x="168" y="320"/>
                  </a:cubicBezTo>
                  <a:cubicBezTo>
                    <a:pt x="149" y="335"/>
                    <a:pt x="120" y="347"/>
                    <a:pt x="90" y="347"/>
                  </a:cubicBezTo>
                  <a:cubicBezTo>
                    <a:pt x="47" y="347"/>
                    <a:pt x="0" y="319"/>
                    <a:pt x="0" y="235"/>
                  </a:cubicBezTo>
                  <a:moveTo>
                    <a:pt x="167" y="302"/>
                  </a:moveTo>
                  <a:cubicBezTo>
                    <a:pt x="167" y="146"/>
                    <a:pt x="167" y="146"/>
                    <a:pt x="167" y="146"/>
                  </a:cubicBezTo>
                  <a:cubicBezTo>
                    <a:pt x="157" y="136"/>
                    <a:pt x="144" y="127"/>
                    <a:pt x="123" y="127"/>
                  </a:cubicBezTo>
                  <a:cubicBezTo>
                    <a:pt x="76" y="127"/>
                    <a:pt x="47" y="153"/>
                    <a:pt x="47" y="226"/>
                  </a:cubicBezTo>
                  <a:cubicBezTo>
                    <a:pt x="47" y="290"/>
                    <a:pt x="71" y="316"/>
                    <a:pt x="115" y="316"/>
                  </a:cubicBezTo>
                  <a:cubicBezTo>
                    <a:pt x="142" y="316"/>
                    <a:pt x="157" y="307"/>
                    <a:pt x="167" y="30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DE162B07-D0D9-4E1C-AB3D-8AE6855EEE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658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FE06A334-722C-4255-9E49-B02235CB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2650" y="5862638"/>
              <a:ext cx="128588" cy="263525"/>
            </a:xfrm>
            <a:custGeom>
              <a:avLst/>
              <a:gdLst>
                <a:gd name="T0" fmla="*/ 31 w 141"/>
                <a:gd name="T1" fmla="*/ 241 h 288"/>
                <a:gd name="T2" fmla="*/ 31 w 141"/>
                <a:gd name="T3" fmla="*/ 79 h 288"/>
                <a:gd name="T4" fmla="*/ 0 w 141"/>
                <a:gd name="T5" fmla="*/ 79 h 288"/>
                <a:gd name="T6" fmla="*/ 0 w 141"/>
                <a:gd name="T7" fmla="*/ 66 h 288"/>
                <a:gd name="T8" fmla="*/ 58 w 141"/>
                <a:gd name="T9" fmla="*/ 0 h 288"/>
                <a:gd name="T10" fmla="*/ 76 w 141"/>
                <a:gd name="T11" fmla="*/ 0 h 288"/>
                <a:gd name="T12" fmla="*/ 76 w 141"/>
                <a:gd name="T13" fmla="*/ 55 h 288"/>
                <a:gd name="T14" fmla="*/ 140 w 141"/>
                <a:gd name="T15" fmla="*/ 55 h 288"/>
                <a:gd name="T16" fmla="*/ 134 w 141"/>
                <a:gd name="T17" fmla="*/ 79 h 288"/>
                <a:gd name="T18" fmla="*/ 76 w 141"/>
                <a:gd name="T19" fmla="*/ 79 h 288"/>
                <a:gd name="T20" fmla="*/ 76 w 141"/>
                <a:gd name="T21" fmla="*/ 234 h 288"/>
                <a:gd name="T22" fmla="*/ 106 w 141"/>
                <a:gd name="T23" fmla="*/ 262 h 288"/>
                <a:gd name="T24" fmla="*/ 141 w 141"/>
                <a:gd name="T25" fmla="*/ 256 h 288"/>
                <a:gd name="T26" fmla="*/ 141 w 141"/>
                <a:gd name="T27" fmla="*/ 270 h 288"/>
                <a:gd name="T28" fmla="*/ 83 w 141"/>
                <a:gd name="T29" fmla="*/ 288 h 288"/>
                <a:gd name="T30" fmla="*/ 31 w 141"/>
                <a:gd name="T31" fmla="*/ 24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288">
                  <a:moveTo>
                    <a:pt x="31" y="241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1" y="57"/>
                    <a:pt x="46" y="36"/>
                    <a:pt x="58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253"/>
                    <a:pt x="86" y="262"/>
                    <a:pt x="106" y="262"/>
                  </a:cubicBezTo>
                  <a:cubicBezTo>
                    <a:pt x="119" y="262"/>
                    <a:pt x="133" y="258"/>
                    <a:pt x="141" y="256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33" y="277"/>
                    <a:pt x="113" y="288"/>
                    <a:pt x="83" y="288"/>
                  </a:cubicBezTo>
                  <a:cubicBezTo>
                    <a:pt x="55" y="288"/>
                    <a:pt x="31" y="275"/>
                    <a:pt x="31" y="24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696"/>
            </a:p>
          </p:txBody>
        </p:sp>
      </p:grpSp>
    </p:spTree>
    <p:extLst>
      <p:ext uri="{BB962C8B-B14F-4D97-AF65-F5344CB8AC3E}">
        <p14:creationId xmlns:p14="http://schemas.microsoft.com/office/powerpoint/2010/main" val="383959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p:hf hdr="0" ftr="0" dt="0"/>
  <p:txStyles>
    <p:titleStyle>
      <a:lvl1pPr algn="l" defTabSz="950175" rtl="0" eaLnBrk="1" latinLnBrk="0" hangingPunct="1">
        <a:lnSpc>
          <a:spcPts val="4581"/>
        </a:lnSpc>
        <a:spcBef>
          <a:spcPct val="0"/>
        </a:spcBef>
        <a:buNone/>
        <a:defRPr sz="32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800" indent="-300800" algn="l" defTabSz="950175" rtl="0" eaLnBrk="1" latinLnBrk="0" hangingPunct="1">
        <a:lnSpc>
          <a:spcPts val="3017"/>
        </a:lnSpc>
        <a:spcBef>
          <a:spcPts val="0"/>
        </a:spcBef>
        <a:buSzPct val="84000"/>
        <a:buFont typeface="Arial" panose="020B0604020202020204" pitchFamily="34" charset="0"/>
        <a:buChar char="●"/>
        <a:defRPr sz="3017" kern="1200">
          <a:solidFill>
            <a:schemeClr val="tx1"/>
          </a:solidFill>
          <a:latin typeface="+mn-lt"/>
          <a:ea typeface="+mn-ea"/>
          <a:cs typeface="+mn-cs"/>
        </a:defRPr>
      </a:lvl1pPr>
      <a:lvl2pPr marL="712630" indent="-237543" algn="l" defTabSz="95017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718" indent="-237543" algn="l" defTabSz="95017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3pPr>
      <a:lvl4pPr marL="1662805" indent="-237543" algn="l" defTabSz="95017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2137893" indent="-237543" algn="l" defTabSz="95017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5pPr>
      <a:lvl6pPr marL="2612981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8068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3156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8243" indent="-237543" algn="l" defTabSz="9501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08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175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263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0350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543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0525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5612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0698" algn="l" defTabSz="950175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31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8859" y="753359"/>
            <a:ext cx="8747765" cy="14611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859" y="2541188"/>
            <a:ext cx="8747765" cy="32683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3874" y="286924"/>
            <a:ext cx="2405658" cy="244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5">
                <a:solidFill>
                  <a:schemeClr val="tx1"/>
                </a:solidFill>
              </a:defRPr>
            </a:lvl1pPr>
          </a:lstStyle>
          <a:p>
            <a:fld id="{75FAEC25-BFF8-4F51-8147-11A35D178CA1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CD25EE4A-05F0-477B-A8DC-36B3D9E4B1FA}"/>
              </a:ext>
            </a:extLst>
          </p:cNvPr>
          <p:cNvCxnSpPr/>
          <p:nvPr userDrawn="1"/>
        </p:nvCxnSpPr>
        <p:spPr>
          <a:xfrm>
            <a:off x="404038" y="552891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4D2CB7B5-21CF-4FCB-A251-B79F5B61BCD7}"/>
              </a:ext>
            </a:extLst>
          </p:cNvPr>
          <p:cNvCxnSpPr/>
          <p:nvPr userDrawn="1"/>
        </p:nvCxnSpPr>
        <p:spPr>
          <a:xfrm>
            <a:off x="404038" y="6842600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 63">
            <a:extLst>
              <a:ext uri="{FF2B5EF4-FFF2-40B4-BE49-F238E27FC236}">
                <a16:creationId xmlns:a16="http://schemas.microsoft.com/office/drawing/2014/main" id="{D6F315A4-62C9-40CF-9A76-61B335D8C9E5}"/>
              </a:ext>
            </a:extLst>
          </p:cNvPr>
          <p:cNvGrpSpPr/>
          <p:nvPr userDrawn="1"/>
        </p:nvGrpSpPr>
        <p:grpSpPr>
          <a:xfrm>
            <a:off x="8028080" y="6982751"/>
            <a:ext cx="2218440" cy="414871"/>
            <a:chOff x="420688" y="5464175"/>
            <a:chExt cx="5670550" cy="106045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D1A4B07-DD4B-4BF4-99EB-5B129D30FD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0688" y="5464175"/>
              <a:ext cx="923925" cy="1060450"/>
            </a:xfrm>
            <a:custGeom>
              <a:avLst/>
              <a:gdLst>
                <a:gd name="T0" fmla="*/ 509 w 1018"/>
                <a:gd name="T1" fmla="*/ 1133 h 1161"/>
                <a:gd name="T2" fmla="*/ 456 w 1018"/>
                <a:gd name="T3" fmla="*/ 1085 h 1161"/>
                <a:gd name="T4" fmla="*/ 383 w 1018"/>
                <a:gd name="T5" fmla="*/ 1035 h 1161"/>
                <a:gd name="T6" fmla="*/ 391 w 1018"/>
                <a:gd name="T7" fmla="*/ 989 h 1161"/>
                <a:gd name="T8" fmla="*/ 573 w 1018"/>
                <a:gd name="T9" fmla="*/ 1016 h 1161"/>
                <a:gd name="T10" fmla="*/ 678 w 1018"/>
                <a:gd name="T11" fmla="*/ 1058 h 1161"/>
                <a:gd name="T12" fmla="*/ 414 w 1018"/>
                <a:gd name="T13" fmla="*/ 684 h 1161"/>
                <a:gd name="T14" fmla="*/ 431 w 1018"/>
                <a:gd name="T15" fmla="*/ 700 h 1161"/>
                <a:gd name="T16" fmla="*/ 402 w 1018"/>
                <a:gd name="T17" fmla="*/ 682 h 1161"/>
                <a:gd name="T18" fmla="*/ 295 w 1018"/>
                <a:gd name="T19" fmla="*/ 927 h 1161"/>
                <a:gd name="T20" fmla="*/ 319 w 1018"/>
                <a:gd name="T21" fmla="*/ 932 h 1161"/>
                <a:gd name="T22" fmla="*/ 327 w 1018"/>
                <a:gd name="T23" fmla="*/ 824 h 1161"/>
                <a:gd name="T24" fmla="*/ 361 w 1018"/>
                <a:gd name="T25" fmla="*/ 771 h 1161"/>
                <a:gd name="T26" fmla="*/ 341 w 1018"/>
                <a:gd name="T27" fmla="*/ 753 h 1161"/>
                <a:gd name="T28" fmla="*/ 353 w 1018"/>
                <a:gd name="T29" fmla="*/ 735 h 1161"/>
                <a:gd name="T30" fmla="*/ 357 w 1018"/>
                <a:gd name="T31" fmla="*/ 657 h 1161"/>
                <a:gd name="T32" fmla="*/ 411 w 1018"/>
                <a:gd name="T33" fmla="*/ 549 h 1161"/>
                <a:gd name="T34" fmla="*/ 419 w 1018"/>
                <a:gd name="T35" fmla="*/ 487 h 1161"/>
                <a:gd name="T36" fmla="*/ 371 w 1018"/>
                <a:gd name="T37" fmla="*/ 559 h 1161"/>
                <a:gd name="T38" fmla="*/ 448 w 1018"/>
                <a:gd name="T39" fmla="*/ 442 h 1161"/>
                <a:gd name="T40" fmla="*/ 541 w 1018"/>
                <a:gd name="T41" fmla="*/ 286 h 1161"/>
                <a:gd name="T42" fmla="*/ 602 w 1018"/>
                <a:gd name="T43" fmla="*/ 256 h 1161"/>
                <a:gd name="T44" fmla="*/ 644 w 1018"/>
                <a:gd name="T45" fmla="*/ 290 h 1161"/>
                <a:gd name="T46" fmla="*/ 575 w 1018"/>
                <a:gd name="T47" fmla="*/ 318 h 1161"/>
                <a:gd name="T48" fmla="*/ 513 w 1018"/>
                <a:gd name="T49" fmla="*/ 363 h 1161"/>
                <a:gd name="T50" fmla="*/ 533 w 1018"/>
                <a:gd name="T51" fmla="*/ 380 h 1161"/>
                <a:gd name="T52" fmla="*/ 600 w 1018"/>
                <a:gd name="T53" fmla="*/ 278 h 1161"/>
                <a:gd name="T54" fmla="*/ 510 w 1018"/>
                <a:gd name="T55" fmla="*/ 513 h 1161"/>
                <a:gd name="T56" fmla="*/ 620 w 1018"/>
                <a:gd name="T57" fmla="*/ 484 h 1161"/>
                <a:gd name="T58" fmla="*/ 546 w 1018"/>
                <a:gd name="T59" fmla="*/ 551 h 1161"/>
                <a:gd name="T60" fmla="*/ 524 w 1018"/>
                <a:gd name="T61" fmla="*/ 621 h 1161"/>
                <a:gd name="T62" fmla="*/ 509 w 1018"/>
                <a:gd name="T63" fmla="*/ 981 h 1161"/>
                <a:gd name="T64" fmla="*/ 549 w 1018"/>
                <a:gd name="T65" fmla="*/ 964 h 1161"/>
                <a:gd name="T66" fmla="*/ 489 w 1018"/>
                <a:gd name="T67" fmla="*/ 555 h 1161"/>
                <a:gd name="T68" fmla="*/ 462 w 1018"/>
                <a:gd name="T69" fmla="*/ 751 h 1161"/>
                <a:gd name="T70" fmla="*/ 470 w 1018"/>
                <a:gd name="T71" fmla="*/ 829 h 1161"/>
                <a:gd name="T72" fmla="*/ 531 w 1018"/>
                <a:gd name="T73" fmla="*/ 538 h 1161"/>
                <a:gd name="T74" fmla="*/ 563 w 1018"/>
                <a:gd name="T75" fmla="*/ 357 h 1161"/>
                <a:gd name="T76" fmla="*/ 473 w 1018"/>
                <a:gd name="T77" fmla="*/ 433 h 1161"/>
                <a:gd name="T78" fmla="*/ 482 w 1018"/>
                <a:gd name="T79" fmla="*/ 482 h 1161"/>
                <a:gd name="T80" fmla="*/ 435 w 1018"/>
                <a:gd name="T81" fmla="*/ 541 h 1161"/>
                <a:gd name="T82" fmla="*/ 363 w 1018"/>
                <a:gd name="T83" fmla="*/ 567 h 1161"/>
                <a:gd name="T84" fmla="*/ 407 w 1018"/>
                <a:gd name="T85" fmla="*/ 584 h 1161"/>
                <a:gd name="T86" fmla="*/ 406 w 1018"/>
                <a:gd name="T87" fmla="*/ 622 h 1161"/>
                <a:gd name="T88" fmla="*/ 434 w 1018"/>
                <a:gd name="T89" fmla="*/ 808 h 1161"/>
                <a:gd name="T90" fmla="*/ 435 w 1018"/>
                <a:gd name="T91" fmla="*/ 951 h 1161"/>
                <a:gd name="T92" fmla="*/ 431 w 1018"/>
                <a:gd name="T93" fmla="*/ 971 h 1161"/>
                <a:gd name="T94" fmla="*/ 716 w 1018"/>
                <a:gd name="T95" fmla="*/ 1040 h 1161"/>
                <a:gd name="T96" fmla="*/ 649 w 1018"/>
                <a:gd name="T97" fmla="*/ 983 h 1161"/>
                <a:gd name="T98" fmla="*/ 512 w 1018"/>
                <a:gd name="T99" fmla="*/ 947 h 1161"/>
                <a:gd name="T100" fmla="*/ 582 w 1018"/>
                <a:gd name="T101" fmla="*/ 721 h 1161"/>
                <a:gd name="T102" fmla="*/ 672 w 1018"/>
                <a:gd name="T103" fmla="*/ 331 h 1161"/>
                <a:gd name="T104" fmla="*/ 477 w 1018"/>
                <a:gd name="T105" fmla="*/ 378 h 1161"/>
                <a:gd name="T106" fmla="*/ 245 w 1018"/>
                <a:gd name="T107" fmla="*/ 1000 h 1161"/>
                <a:gd name="T108" fmla="*/ 433 w 1018"/>
                <a:gd name="T109" fmla="*/ 932 h 1161"/>
                <a:gd name="T110" fmla="*/ 509 w 1018"/>
                <a:gd name="T111" fmla="*/ 28 h 1161"/>
                <a:gd name="T112" fmla="*/ 276 w 1018"/>
                <a:gd name="T113" fmla="*/ 95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18" h="1161">
                  <a:moveTo>
                    <a:pt x="509" y="0"/>
                  </a:moveTo>
                  <a:cubicBezTo>
                    <a:pt x="229" y="0"/>
                    <a:pt x="0" y="260"/>
                    <a:pt x="0" y="580"/>
                  </a:cubicBezTo>
                  <a:cubicBezTo>
                    <a:pt x="0" y="901"/>
                    <a:pt x="229" y="1161"/>
                    <a:pt x="509" y="1161"/>
                  </a:cubicBezTo>
                  <a:cubicBezTo>
                    <a:pt x="789" y="1161"/>
                    <a:pt x="1018" y="901"/>
                    <a:pt x="1018" y="580"/>
                  </a:cubicBezTo>
                  <a:cubicBezTo>
                    <a:pt x="1018" y="260"/>
                    <a:pt x="789" y="0"/>
                    <a:pt x="509" y="0"/>
                  </a:cubicBezTo>
                  <a:moveTo>
                    <a:pt x="692" y="1085"/>
                  </a:moveTo>
                  <a:cubicBezTo>
                    <a:pt x="683" y="1090"/>
                    <a:pt x="683" y="1090"/>
                    <a:pt x="683" y="1090"/>
                  </a:cubicBezTo>
                  <a:cubicBezTo>
                    <a:pt x="683" y="1091"/>
                    <a:pt x="684" y="1093"/>
                    <a:pt x="685" y="1094"/>
                  </a:cubicBezTo>
                  <a:cubicBezTo>
                    <a:pt x="630" y="1119"/>
                    <a:pt x="571" y="1133"/>
                    <a:pt x="509" y="1133"/>
                  </a:cubicBezTo>
                  <a:cubicBezTo>
                    <a:pt x="416" y="1133"/>
                    <a:pt x="328" y="1102"/>
                    <a:pt x="255" y="1048"/>
                  </a:cubicBezTo>
                  <a:cubicBezTo>
                    <a:pt x="255" y="1048"/>
                    <a:pt x="256" y="1047"/>
                    <a:pt x="257" y="1047"/>
                  </a:cubicBezTo>
                  <a:cubicBezTo>
                    <a:pt x="276" y="1036"/>
                    <a:pt x="294" y="1025"/>
                    <a:pt x="313" y="1017"/>
                  </a:cubicBezTo>
                  <a:cubicBezTo>
                    <a:pt x="328" y="1020"/>
                    <a:pt x="340" y="1027"/>
                    <a:pt x="354" y="1032"/>
                  </a:cubicBezTo>
                  <a:cubicBezTo>
                    <a:pt x="358" y="1037"/>
                    <a:pt x="358" y="1041"/>
                    <a:pt x="354" y="1045"/>
                  </a:cubicBezTo>
                  <a:cubicBezTo>
                    <a:pt x="348" y="1050"/>
                    <a:pt x="342" y="1051"/>
                    <a:pt x="336" y="1056"/>
                  </a:cubicBezTo>
                  <a:cubicBezTo>
                    <a:pt x="350" y="1067"/>
                    <a:pt x="364" y="1053"/>
                    <a:pt x="376" y="1047"/>
                  </a:cubicBezTo>
                  <a:cubicBezTo>
                    <a:pt x="393" y="1044"/>
                    <a:pt x="412" y="1044"/>
                    <a:pt x="424" y="1057"/>
                  </a:cubicBezTo>
                  <a:cubicBezTo>
                    <a:pt x="434" y="1068"/>
                    <a:pt x="440" y="1084"/>
                    <a:pt x="456" y="1085"/>
                  </a:cubicBezTo>
                  <a:cubicBezTo>
                    <a:pt x="448" y="1093"/>
                    <a:pt x="460" y="1098"/>
                    <a:pt x="465" y="1099"/>
                  </a:cubicBezTo>
                  <a:cubicBezTo>
                    <a:pt x="474" y="1099"/>
                    <a:pt x="482" y="1096"/>
                    <a:pt x="489" y="1090"/>
                  </a:cubicBezTo>
                  <a:cubicBezTo>
                    <a:pt x="492" y="1082"/>
                    <a:pt x="492" y="1082"/>
                    <a:pt x="492" y="1082"/>
                  </a:cubicBezTo>
                  <a:cubicBezTo>
                    <a:pt x="502" y="1078"/>
                    <a:pt x="513" y="1106"/>
                    <a:pt x="517" y="1085"/>
                  </a:cubicBezTo>
                  <a:cubicBezTo>
                    <a:pt x="505" y="1067"/>
                    <a:pt x="481" y="1069"/>
                    <a:pt x="460" y="1067"/>
                  </a:cubicBezTo>
                  <a:cubicBezTo>
                    <a:pt x="468" y="1061"/>
                    <a:pt x="479" y="1063"/>
                    <a:pt x="487" y="1056"/>
                  </a:cubicBezTo>
                  <a:cubicBezTo>
                    <a:pt x="483" y="1048"/>
                    <a:pt x="472" y="1048"/>
                    <a:pt x="465" y="1051"/>
                  </a:cubicBezTo>
                  <a:cubicBezTo>
                    <a:pt x="450" y="1064"/>
                    <a:pt x="437" y="1040"/>
                    <a:pt x="423" y="1038"/>
                  </a:cubicBezTo>
                  <a:cubicBezTo>
                    <a:pt x="412" y="1031"/>
                    <a:pt x="394" y="1028"/>
                    <a:pt x="383" y="1035"/>
                  </a:cubicBezTo>
                  <a:cubicBezTo>
                    <a:pt x="366" y="1031"/>
                    <a:pt x="358" y="1017"/>
                    <a:pt x="341" y="1013"/>
                  </a:cubicBezTo>
                  <a:cubicBezTo>
                    <a:pt x="335" y="1010"/>
                    <a:pt x="322" y="1015"/>
                    <a:pt x="322" y="1004"/>
                  </a:cubicBezTo>
                  <a:cubicBezTo>
                    <a:pt x="321" y="1001"/>
                    <a:pt x="325" y="998"/>
                    <a:pt x="327" y="998"/>
                  </a:cubicBezTo>
                  <a:cubicBezTo>
                    <a:pt x="329" y="1000"/>
                    <a:pt x="333" y="998"/>
                    <a:pt x="335" y="1000"/>
                  </a:cubicBezTo>
                  <a:cubicBezTo>
                    <a:pt x="338" y="989"/>
                    <a:pt x="343" y="976"/>
                    <a:pt x="356" y="971"/>
                  </a:cubicBezTo>
                  <a:cubicBezTo>
                    <a:pt x="366" y="967"/>
                    <a:pt x="377" y="964"/>
                    <a:pt x="390" y="965"/>
                  </a:cubicBezTo>
                  <a:cubicBezTo>
                    <a:pt x="388" y="977"/>
                    <a:pt x="371" y="981"/>
                    <a:pt x="376" y="996"/>
                  </a:cubicBezTo>
                  <a:cubicBezTo>
                    <a:pt x="380" y="1000"/>
                    <a:pt x="380" y="1000"/>
                    <a:pt x="380" y="1000"/>
                  </a:cubicBezTo>
                  <a:cubicBezTo>
                    <a:pt x="385" y="997"/>
                    <a:pt x="383" y="987"/>
                    <a:pt x="391" y="989"/>
                  </a:cubicBezTo>
                  <a:cubicBezTo>
                    <a:pt x="395" y="995"/>
                    <a:pt x="404" y="992"/>
                    <a:pt x="408" y="991"/>
                  </a:cubicBezTo>
                  <a:cubicBezTo>
                    <a:pt x="425" y="977"/>
                    <a:pt x="453" y="980"/>
                    <a:pt x="471" y="989"/>
                  </a:cubicBezTo>
                  <a:cubicBezTo>
                    <a:pt x="485" y="999"/>
                    <a:pt x="476" y="1019"/>
                    <a:pt x="493" y="1026"/>
                  </a:cubicBezTo>
                  <a:cubicBezTo>
                    <a:pt x="501" y="1024"/>
                    <a:pt x="507" y="1028"/>
                    <a:pt x="511" y="1034"/>
                  </a:cubicBezTo>
                  <a:cubicBezTo>
                    <a:pt x="512" y="1036"/>
                    <a:pt x="511" y="1040"/>
                    <a:pt x="513" y="1042"/>
                  </a:cubicBezTo>
                  <a:cubicBezTo>
                    <a:pt x="516" y="1038"/>
                    <a:pt x="515" y="1030"/>
                    <a:pt x="521" y="1026"/>
                  </a:cubicBezTo>
                  <a:cubicBezTo>
                    <a:pt x="527" y="1014"/>
                    <a:pt x="511" y="1002"/>
                    <a:pt x="524" y="994"/>
                  </a:cubicBezTo>
                  <a:cubicBezTo>
                    <a:pt x="540" y="992"/>
                    <a:pt x="551" y="1005"/>
                    <a:pt x="567" y="1000"/>
                  </a:cubicBezTo>
                  <a:cubicBezTo>
                    <a:pt x="571" y="1005"/>
                    <a:pt x="569" y="1011"/>
                    <a:pt x="573" y="1016"/>
                  </a:cubicBezTo>
                  <a:cubicBezTo>
                    <a:pt x="580" y="1012"/>
                    <a:pt x="586" y="1005"/>
                    <a:pt x="582" y="998"/>
                  </a:cubicBezTo>
                  <a:cubicBezTo>
                    <a:pt x="580" y="993"/>
                    <a:pt x="573" y="989"/>
                    <a:pt x="576" y="982"/>
                  </a:cubicBezTo>
                  <a:cubicBezTo>
                    <a:pt x="598" y="978"/>
                    <a:pt x="610" y="999"/>
                    <a:pt x="631" y="995"/>
                  </a:cubicBezTo>
                  <a:cubicBezTo>
                    <a:pt x="637" y="1000"/>
                    <a:pt x="642" y="1001"/>
                    <a:pt x="646" y="1008"/>
                  </a:cubicBezTo>
                  <a:cubicBezTo>
                    <a:pt x="644" y="1011"/>
                    <a:pt x="637" y="1007"/>
                    <a:pt x="635" y="1012"/>
                  </a:cubicBezTo>
                  <a:cubicBezTo>
                    <a:pt x="640" y="1020"/>
                    <a:pt x="651" y="1022"/>
                    <a:pt x="658" y="1025"/>
                  </a:cubicBezTo>
                  <a:cubicBezTo>
                    <a:pt x="662" y="1032"/>
                    <a:pt x="673" y="1034"/>
                    <a:pt x="679" y="1040"/>
                  </a:cubicBezTo>
                  <a:cubicBezTo>
                    <a:pt x="682" y="1045"/>
                    <a:pt x="688" y="1049"/>
                    <a:pt x="688" y="1056"/>
                  </a:cubicBezTo>
                  <a:cubicBezTo>
                    <a:pt x="686" y="1061"/>
                    <a:pt x="681" y="1057"/>
                    <a:pt x="678" y="1058"/>
                  </a:cubicBezTo>
                  <a:cubicBezTo>
                    <a:pt x="679" y="1056"/>
                    <a:pt x="676" y="1056"/>
                    <a:pt x="675" y="1054"/>
                  </a:cubicBezTo>
                  <a:cubicBezTo>
                    <a:pt x="667" y="1058"/>
                    <a:pt x="652" y="1057"/>
                    <a:pt x="652" y="1069"/>
                  </a:cubicBezTo>
                  <a:cubicBezTo>
                    <a:pt x="654" y="1072"/>
                    <a:pt x="658" y="1073"/>
                    <a:pt x="662" y="1072"/>
                  </a:cubicBezTo>
                  <a:cubicBezTo>
                    <a:pt x="665" y="1069"/>
                    <a:pt x="670" y="1065"/>
                    <a:pt x="674" y="1069"/>
                  </a:cubicBezTo>
                  <a:cubicBezTo>
                    <a:pt x="676" y="1077"/>
                    <a:pt x="684" y="1069"/>
                    <a:pt x="689" y="1070"/>
                  </a:cubicBezTo>
                  <a:cubicBezTo>
                    <a:pt x="696" y="1071"/>
                    <a:pt x="702" y="1073"/>
                    <a:pt x="708" y="1076"/>
                  </a:cubicBezTo>
                  <a:cubicBezTo>
                    <a:pt x="701" y="1077"/>
                    <a:pt x="694" y="1076"/>
                    <a:pt x="689" y="1082"/>
                  </a:cubicBezTo>
                  <a:lnTo>
                    <a:pt x="692" y="1085"/>
                  </a:lnTo>
                  <a:close/>
                  <a:moveTo>
                    <a:pt x="414" y="684"/>
                  </a:moveTo>
                  <a:cubicBezTo>
                    <a:pt x="417" y="684"/>
                    <a:pt x="417" y="684"/>
                    <a:pt x="417" y="684"/>
                  </a:cubicBezTo>
                  <a:cubicBezTo>
                    <a:pt x="417" y="687"/>
                    <a:pt x="417" y="690"/>
                    <a:pt x="420" y="692"/>
                  </a:cubicBezTo>
                  <a:cubicBezTo>
                    <a:pt x="427" y="688"/>
                    <a:pt x="433" y="682"/>
                    <a:pt x="438" y="677"/>
                  </a:cubicBezTo>
                  <a:cubicBezTo>
                    <a:pt x="433" y="671"/>
                    <a:pt x="426" y="677"/>
                    <a:pt x="420" y="677"/>
                  </a:cubicBezTo>
                  <a:cubicBezTo>
                    <a:pt x="418" y="669"/>
                    <a:pt x="427" y="667"/>
                    <a:pt x="431" y="662"/>
                  </a:cubicBezTo>
                  <a:cubicBezTo>
                    <a:pt x="438" y="659"/>
                    <a:pt x="440" y="668"/>
                    <a:pt x="446" y="666"/>
                  </a:cubicBezTo>
                  <a:cubicBezTo>
                    <a:pt x="453" y="658"/>
                    <a:pt x="461" y="647"/>
                    <a:pt x="471" y="644"/>
                  </a:cubicBezTo>
                  <a:cubicBezTo>
                    <a:pt x="473" y="648"/>
                    <a:pt x="473" y="648"/>
                    <a:pt x="473" y="648"/>
                  </a:cubicBezTo>
                  <a:cubicBezTo>
                    <a:pt x="463" y="667"/>
                    <a:pt x="450" y="686"/>
                    <a:pt x="431" y="700"/>
                  </a:cubicBezTo>
                  <a:cubicBezTo>
                    <a:pt x="428" y="701"/>
                    <a:pt x="426" y="705"/>
                    <a:pt x="421" y="704"/>
                  </a:cubicBezTo>
                  <a:cubicBezTo>
                    <a:pt x="417" y="692"/>
                    <a:pt x="417" y="692"/>
                    <a:pt x="417" y="692"/>
                  </a:cubicBezTo>
                  <a:cubicBezTo>
                    <a:pt x="411" y="693"/>
                    <a:pt x="411" y="693"/>
                    <a:pt x="411" y="693"/>
                  </a:cubicBezTo>
                  <a:cubicBezTo>
                    <a:pt x="412" y="690"/>
                    <a:pt x="409" y="685"/>
                    <a:pt x="414" y="684"/>
                  </a:cubicBezTo>
                  <a:moveTo>
                    <a:pt x="368" y="664"/>
                  </a:moveTo>
                  <a:cubicBezTo>
                    <a:pt x="371" y="658"/>
                    <a:pt x="372" y="650"/>
                    <a:pt x="380" y="648"/>
                  </a:cubicBezTo>
                  <a:cubicBezTo>
                    <a:pt x="386" y="650"/>
                    <a:pt x="390" y="645"/>
                    <a:pt x="395" y="648"/>
                  </a:cubicBezTo>
                  <a:cubicBezTo>
                    <a:pt x="396" y="658"/>
                    <a:pt x="383" y="667"/>
                    <a:pt x="391" y="675"/>
                  </a:cubicBezTo>
                  <a:cubicBezTo>
                    <a:pt x="396" y="674"/>
                    <a:pt x="402" y="677"/>
                    <a:pt x="402" y="682"/>
                  </a:cubicBezTo>
                  <a:cubicBezTo>
                    <a:pt x="401" y="688"/>
                    <a:pt x="394" y="690"/>
                    <a:pt x="390" y="693"/>
                  </a:cubicBezTo>
                  <a:cubicBezTo>
                    <a:pt x="383" y="693"/>
                    <a:pt x="383" y="693"/>
                    <a:pt x="383" y="693"/>
                  </a:cubicBezTo>
                  <a:cubicBezTo>
                    <a:pt x="382" y="688"/>
                    <a:pt x="383" y="683"/>
                    <a:pt x="386" y="679"/>
                  </a:cubicBezTo>
                  <a:cubicBezTo>
                    <a:pt x="380" y="675"/>
                    <a:pt x="371" y="672"/>
                    <a:pt x="368" y="664"/>
                  </a:cubicBezTo>
                  <a:moveTo>
                    <a:pt x="259" y="946"/>
                  </a:moveTo>
                  <a:cubicBezTo>
                    <a:pt x="260" y="936"/>
                    <a:pt x="269" y="923"/>
                    <a:pt x="278" y="915"/>
                  </a:cubicBezTo>
                  <a:cubicBezTo>
                    <a:pt x="276" y="921"/>
                    <a:pt x="272" y="928"/>
                    <a:pt x="276" y="934"/>
                  </a:cubicBezTo>
                  <a:cubicBezTo>
                    <a:pt x="284" y="928"/>
                    <a:pt x="284" y="918"/>
                    <a:pt x="292" y="911"/>
                  </a:cubicBezTo>
                  <a:cubicBezTo>
                    <a:pt x="293" y="916"/>
                    <a:pt x="290" y="923"/>
                    <a:pt x="295" y="927"/>
                  </a:cubicBezTo>
                  <a:cubicBezTo>
                    <a:pt x="303" y="921"/>
                    <a:pt x="303" y="907"/>
                    <a:pt x="314" y="905"/>
                  </a:cubicBezTo>
                  <a:cubicBezTo>
                    <a:pt x="317" y="909"/>
                    <a:pt x="317" y="909"/>
                    <a:pt x="317" y="909"/>
                  </a:cubicBezTo>
                  <a:cubicBezTo>
                    <a:pt x="313" y="918"/>
                    <a:pt x="305" y="925"/>
                    <a:pt x="301" y="934"/>
                  </a:cubicBezTo>
                  <a:cubicBezTo>
                    <a:pt x="304" y="937"/>
                    <a:pt x="304" y="937"/>
                    <a:pt x="304" y="937"/>
                  </a:cubicBezTo>
                  <a:cubicBezTo>
                    <a:pt x="316" y="929"/>
                    <a:pt x="316" y="912"/>
                    <a:pt x="328" y="904"/>
                  </a:cubicBezTo>
                  <a:cubicBezTo>
                    <a:pt x="336" y="909"/>
                    <a:pt x="336" y="909"/>
                    <a:pt x="336" y="909"/>
                  </a:cubicBezTo>
                  <a:cubicBezTo>
                    <a:pt x="343" y="903"/>
                    <a:pt x="345" y="891"/>
                    <a:pt x="356" y="888"/>
                  </a:cubicBezTo>
                  <a:cubicBezTo>
                    <a:pt x="353" y="906"/>
                    <a:pt x="339" y="924"/>
                    <a:pt x="324" y="936"/>
                  </a:cubicBezTo>
                  <a:cubicBezTo>
                    <a:pt x="319" y="932"/>
                    <a:pt x="319" y="932"/>
                    <a:pt x="319" y="932"/>
                  </a:cubicBezTo>
                  <a:cubicBezTo>
                    <a:pt x="315" y="937"/>
                    <a:pt x="311" y="943"/>
                    <a:pt x="310" y="950"/>
                  </a:cubicBezTo>
                  <a:cubicBezTo>
                    <a:pt x="297" y="953"/>
                    <a:pt x="286" y="968"/>
                    <a:pt x="278" y="968"/>
                  </a:cubicBezTo>
                  <a:cubicBezTo>
                    <a:pt x="270" y="968"/>
                    <a:pt x="257" y="956"/>
                    <a:pt x="259" y="946"/>
                  </a:cubicBezTo>
                  <a:moveTo>
                    <a:pt x="340" y="795"/>
                  </a:moveTo>
                  <a:cubicBezTo>
                    <a:pt x="337" y="797"/>
                    <a:pt x="333" y="801"/>
                    <a:pt x="332" y="805"/>
                  </a:cubicBezTo>
                  <a:cubicBezTo>
                    <a:pt x="332" y="809"/>
                    <a:pt x="332" y="809"/>
                    <a:pt x="332" y="809"/>
                  </a:cubicBezTo>
                  <a:cubicBezTo>
                    <a:pt x="322" y="825"/>
                    <a:pt x="303" y="837"/>
                    <a:pt x="297" y="855"/>
                  </a:cubicBezTo>
                  <a:cubicBezTo>
                    <a:pt x="299" y="856"/>
                    <a:pt x="299" y="856"/>
                    <a:pt x="299" y="856"/>
                  </a:cubicBezTo>
                  <a:cubicBezTo>
                    <a:pt x="327" y="824"/>
                    <a:pt x="327" y="824"/>
                    <a:pt x="327" y="824"/>
                  </a:cubicBezTo>
                  <a:cubicBezTo>
                    <a:pt x="330" y="824"/>
                    <a:pt x="334" y="827"/>
                    <a:pt x="331" y="830"/>
                  </a:cubicBezTo>
                  <a:cubicBezTo>
                    <a:pt x="318" y="841"/>
                    <a:pt x="314" y="855"/>
                    <a:pt x="300" y="862"/>
                  </a:cubicBezTo>
                  <a:cubicBezTo>
                    <a:pt x="300" y="853"/>
                    <a:pt x="283" y="861"/>
                    <a:pt x="290" y="849"/>
                  </a:cubicBezTo>
                  <a:cubicBezTo>
                    <a:pt x="309" y="830"/>
                    <a:pt x="322" y="802"/>
                    <a:pt x="343" y="785"/>
                  </a:cubicBezTo>
                  <a:cubicBezTo>
                    <a:pt x="345" y="786"/>
                    <a:pt x="340" y="791"/>
                    <a:pt x="339" y="794"/>
                  </a:cubicBezTo>
                  <a:lnTo>
                    <a:pt x="340" y="795"/>
                  </a:lnTo>
                  <a:close/>
                  <a:moveTo>
                    <a:pt x="351" y="775"/>
                  </a:moveTo>
                  <a:cubicBezTo>
                    <a:pt x="353" y="773"/>
                    <a:pt x="354" y="756"/>
                    <a:pt x="366" y="758"/>
                  </a:cubicBezTo>
                  <a:cubicBezTo>
                    <a:pt x="368" y="764"/>
                    <a:pt x="361" y="766"/>
                    <a:pt x="361" y="771"/>
                  </a:cubicBezTo>
                  <a:cubicBezTo>
                    <a:pt x="357" y="772"/>
                    <a:pt x="354" y="774"/>
                    <a:pt x="351" y="775"/>
                  </a:cubicBezTo>
                  <a:moveTo>
                    <a:pt x="371" y="883"/>
                  </a:moveTo>
                  <a:cubicBezTo>
                    <a:pt x="370" y="890"/>
                    <a:pt x="369" y="900"/>
                    <a:pt x="362" y="904"/>
                  </a:cubicBezTo>
                  <a:cubicBezTo>
                    <a:pt x="359" y="904"/>
                    <a:pt x="359" y="904"/>
                    <a:pt x="359" y="904"/>
                  </a:cubicBezTo>
                  <a:cubicBezTo>
                    <a:pt x="354" y="895"/>
                    <a:pt x="368" y="890"/>
                    <a:pt x="371" y="883"/>
                  </a:cubicBezTo>
                  <a:moveTo>
                    <a:pt x="308" y="816"/>
                  </a:moveTo>
                  <a:cubicBezTo>
                    <a:pt x="302" y="822"/>
                    <a:pt x="300" y="834"/>
                    <a:pt x="290" y="835"/>
                  </a:cubicBezTo>
                  <a:cubicBezTo>
                    <a:pt x="286" y="822"/>
                    <a:pt x="299" y="814"/>
                    <a:pt x="306" y="805"/>
                  </a:cubicBezTo>
                  <a:cubicBezTo>
                    <a:pt x="317" y="787"/>
                    <a:pt x="331" y="771"/>
                    <a:pt x="341" y="753"/>
                  </a:cubicBezTo>
                  <a:cubicBezTo>
                    <a:pt x="339" y="750"/>
                    <a:pt x="339" y="750"/>
                    <a:pt x="339" y="750"/>
                  </a:cubicBezTo>
                  <a:cubicBezTo>
                    <a:pt x="314" y="772"/>
                    <a:pt x="301" y="802"/>
                    <a:pt x="283" y="826"/>
                  </a:cubicBezTo>
                  <a:cubicBezTo>
                    <a:pt x="280" y="813"/>
                    <a:pt x="286" y="801"/>
                    <a:pt x="295" y="791"/>
                  </a:cubicBezTo>
                  <a:cubicBezTo>
                    <a:pt x="293" y="776"/>
                    <a:pt x="297" y="764"/>
                    <a:pt x="301" y="751"/>
                  </a:cubicBezTo>
                  <a:cubicBezTo>
                    <a:pt x="314" y="746"/>
                    <a:pt x="313" y="729"/>
                    <a:pt x="321" y="719"/>
                  </a:cubicBezTo>
                  <a:cubicBezTo>
                    <a:pt x="323" y="718"/>
                    <a:pt x="324" y="714"/>
                    <a:pt x="327" y="715"/>
                  </a:cubicBezTo>
                  <a:cubicBezTo>
                    <a:pt x="332" y="728"/>
                    <a:pt x="319" y="738"/>
                    <a:pt x="319" y="749"/>
                  </a:cubicBezTo>
                  <a:cubicBezTo>
                    <a:pt x="331" y="744"/>
                    <a:pt x="332" y="721"/>
                    <a:pt x="348" y="729"/>
                  </a:cubicBezTo>
                  <a:cubicBezTo>
                    <a:pt x="353" y="735"/>
                    <a:pt x="353" y="735"/>
                    <a:pt x="353" y="735"/>
                  </a:cubicBezTo>
                  <a:cubicBezTo>
                    <a:pt x="361" y="729"/>
                    <a:pt x="361" y="715"/>
                    <a:pt x="374" y="717"/>
                  </a:cubicBezTo>
                  <a:cubicBezTo>
                    <a:pt x="369" y="756"/>
                    <a:pt x="329" y="782"/>
                    <a:pt x="308" y="816"/>
                  </a:cubicBezTo>
                  <a:moveTo>
                    <a:pt x="349" y="635"/>
                  </a:moveTo>
                  <a:cubicBezTo>
                    <a:pt x="340" y="629"/>
                    <a:pt x="340" y="629"/>
                    <a:pt x="340" y="629"/>
                  </a:cubicBezTo>
                  <a:cubicBezTo>
                    <a:pt x="340" y="622"/>
                    <a:pt x="348" y="621"/>
                    <a:pt x="353" y="624"/>
                  </a:cubicBezTo>
                  <a:cubicBezTo>
                    <a:pt x="345" y="634"/>
                    <a:pt x="368" y="631"/>
                    <a:pt x="357" y="640"/>
                  </a:cubicBezTo>
                  <a:cubicBezTo>
                    <a:pt x="359" y="643"/>
                    <a:pt x="364" y="640"/>
                    <a:pt x="366" y="643"/>
                  </a:cubicBezTo>
                  <a:cubicBezTo>
                    <a:pt x="369" y="647"/>
                    <a:pt x="364" y="652"/>
                    <a:pt x="363" y="656"/>
                  </a:cubicBezTo>
                  <a:cubicBezTo>
                    <a:pt x="362" y="658"/>
                    <a:pt x="359" y="657"/>
                    <a:pt x="357" y="657"/>
                  </a:cubicBezTo>
                  <a:cubicBezTo>
                    <a:pt x="351" y="654"/>
                    <a:pt x="363" y="640"/>
                    <a:pt x="352" y="643"/>
                  </a:cubicBezTo>
                  <a:cubicBezTo>
                    <a:pt x="344" y="649"/>
                    <a:pt x="351" y="662"/>
                    <a:pt x="341" y="666"/>
                  </a:cubicBezTo>
                  <a:cubicBezTo>
                    <a:pt x="336" y="662"/>
                    <a:pt x="334" y="654"/>
                    <a:pt x="339" y="648"/>
                  </a:cubicBezTo>
                  <a:cubicBezTo>
                    <a:pt x="342" y="642"/>
                    <a:pt x="350" y="643"/>
                    <a:pt x="349" y="635"/>
                  </a:cubicBezTo>
                  <a:moveTo>
                    <a:pt x="370" y="551"/>
                  </a:moveTo>
                  <a:cubicBezTo>
                    <a:pt x="378" y="543"/>
                    <a:pt x="389" y="541"/>
                    <a:pt x="399" y="538"/>
                  </a:cubicBezTo>
                  <a:cubicBezTo>
                    <a:pt x="402" y="544"/>
                    <a:pt x="388" y="549"/>
                    <a:pt x="397" y="555"/>
                  </a:cubicBezTo>
                  <a:cubicBezTo>
                    <a:pt x="400" y="552"/>
                    <a:pt x="401" y="547"/>
                    <a:pt x="404" y="545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16" y="545"/>
                    <a:pt x="412" y="538"/>
                    <a:pt x="414" y="533"/>
                  </a:cubicBezTo>
                  <a:cubicBezTo>
                    <a:pt x="410" y="532"/>
                    <a:pt x="404" y="532"/>
                    <a:pt x="402" y="535"/>
                  </a:cubicBezTo>
                  <a:cubicBezTo>
                    <a:pt x="403" y="533"/>
                    <a:pt x="403" y="533"/>
                    <a:pt x="403" y="533"/>
                  </a:cubicBezTo>
                  <a:cubicBezTo>
                    <a:pt x="400" y="526"/>
                    <a:pt x="392" y="531"/>
                    <a:pt x="386" y="530"/>
                  </a:cubicBezTo>
                  <a:cubicBezTo>
                    <a:pt x="386" y="523"/>
                    <a:pt x="391" y="517"/>
                    <a:pt x="397" y="515"/>
                  </a:cubicBezTo>
                  <a:cubicBezTo>
                    <a:pt x="402" y="516"/>
                    <a:pt x="410" y="519"/>
                    <a:pt x="415" y="514"/>
                  </a:cubicBezTo>
                  <a:cubicBezTo>
                    <a:pt x="414" y="509"/>
                    <a:pt x="412" y="502"/>
                    <a:pt x="407" y="501"/>
                  </a:cubicBezTo>
                  <a:cubicBezTo>
                    <a:pt x="404" y="504"/>
                    <a:pt x="401" y="509"/>
                    <a:pt x="397" y="509"/>
                  </a:cubicBezTo>
                  <a:cubicBezTo>
                    <a:pt x="397" y="497"/>
                    <a:pt x="409" y="491"/>
                    <a:pt x="419" y="487"/>
                  </a:cubicBezTo>
                  <a:cubicBezTo>
                    <a:pt x="425" y="485"/>
                    <a:pt x="438" y="483"/>
                    <a:pt x="439" y="493"/>
                  </a:cubicBezTo>
                  <a:cubicBezTo>
                    <a:pt x="439" y="500"/>
                    <a:pt x="436" y="508"/>
                    <a:pt x="428" y="506"/>
                  </a:cubicBezTo>
                  <a:cubicBezTo>
                    <a:pt x="425" y="505"/>
                    <a:pt x="424" y="508"/>
                    <a:pt x="423" y="509"/>
                  </a:cubicBezTo>
                  <a:cubicBezTo>
                    <a:pt x="425" y="513"/>
                    <a:pt x="433" y="517"/>
                    <a:pt x="433" y="523"/>
                  </a:cubicBezTo>
                  <a:cubicBezTo>
                    <a:pt x="429" y="526"/>
                    <a:pt x="422" y="529"/>
                    <a:pt x="428" y="535"/>
                  </a:cubicBezTo>
                  <a:cubicBezTo>
                    <a:pt x="426" y="541"/>
                    <a:pt x="417" y="542"/>
                    <a:pt x="416" y="549"/>
                  </a:cubicBezTo>
                  <a:cubicBezTo>
                    <a:pt x="416" y="555"/>
                    <a:pt x="421" y="561"/>
                    <a:pt x="417" y="567"/>
                  </a:cubicBezTo>
                  <a:cubicBezTo>
                    <a:pt x="410" y="576"/>
                    <a:pt x="392" y="564"/>
                    <a:pt x="389" y="577"/>
                  </a:cubicBezTo>
                  <a:cubicBezTo>
                    <a:pt x="377" y="580"/>
                    <a:pt x="381" y="562"/>
                    <a:pt x="371" y="559"/>
                  </a:cubicBezTo>
                  <a:cubicBezTo>
                    <a:pt x="369" y="557"/>
                    <a:pt x="370" y="554"/>
                    <a:pt x="370" y="551"/>
                  </a:cubicBezTo>
                  <a:moveTo>
                    <a:pt x="448" y="442"/>
                  </a:moveTo>
                  <a:cubicBezTo>
                    <a:pt x="452" y="444"/>
                    <a:pt x="460" y="442"/>
                    <a:pt x="461" y="448"/>
                  </a:cubicBezTo>
                  <a:cubicBezTo>
                    <a:pt x="463" y="457"/>
                    <a:pt x="446" y="458"/>
                    <a:pt x="453" y="465"/>
                  </a:cubicBezTo>
                  <a:cubicBezTo>
                    <a:pt x="457" y="464"/>
                    <a:pt x="460" y="466"/>
                    <a:pt x="462" y="469"/>
                  </a:cubicBezTo>
                  <a:cubicBezTo>
                    <a:pt x="459" y="479"/>
                    <a:pt x="447" y="480"/>
                    <a:pt x="438" y="483"/>
                  </a:cubicBezTo>
                  <a:cubicBezTo>
                    <a:pt x="440" y="473"/>
                    <a:pt x="412" y="471"/>
                    <a:pt x="431" y="463"/>
                  </a:cubicBezTo>
                  <a:cubicBezTo>
                    <a:pt x="436" y="463"/>
                    <a:pt x="440" y="461"/>
                    <a:pt x="441" y="457"/>
                  </a:cubicBezTo>
                  <a:cubicBezTo>
                    <a:pt x="440" y="451"/>
                    <a:pt x="441" y="443"/>
                    <a:pt x="448" y="442"/>
                  </a:cubicBezTo>
                  <a:moveTo>
                    <a:pt x="502" y="355"/>
                  </a:moveTo>
                  <a:cubicBezTo>
                    <a:pt x="526" y="343"/>
                    <a:pt x="490" y="290"/>
                    <a:pt x="533" y="303"/>
                  </a:cubicBezTo>
                  <a:cubicBezTo>
                    <a:pt x="539" y="305"/>
                    <a:pt x="535" y="311"/>
                    <a:pt x="540" y="313"/>
                  </a:cubicBezTo>
                  <a:cubicBezTo>
                    <a:pt x="551" y="300"/>
                    <a:pt x="551" y="300"/>
                    <a:pt x="551" y="300"/>
                  </a:cubicBezTo>
                  <a:cubicBezTo>
                    <a:pt x="551" y="296"/>
                    <a:pt x="541" y="298"/>
                    <a:pt x="544" y="291"/>
                  </a:cubicBezTo>
                  <a:cubicBezTo>
                    <a:pt x="548" y="288"/>
                    <a:pt x="556" y="283"/>
                    <a:pt x="557" y="276"/>
                  </a:cubicBezTo>
                  <a:cubicBezTo>
                    <a:pt x="549" y="270"/>
                    <a:pt x="536" y="274"/>
                    <a:pt x="528" y="278"/>
                  </a:cubicBezTo>
                  <a:cubicBezTo>
                    <a:pt x="527" y="279"/>
                    <a:pt x="527" y="279"/>
                    <a:pt x="527" y="279"/>
                  </a:cubicBezTo>
                  <a:cubicBezTo>
                    <a:pt x="531" y="284"/>
                    <a:pt x="537" y="282"/>
                    <a:pt x="541" y="286"/>
                  </a:cubicBezTo>
                  <a:cubicBezTo>
                    <a:pt x="535" y="295"/>
                    <a:pt x="522" y="296"/>
                    <a:pt x="511" y="293"/>
                  </a:cubicBezTo>
                  <a:cubicBezTo>
                    <a:pt x="503" y="283"/>
                    <a:pt x="529" y="277"/>
                    <a:pt x="517" y="266"/>
                  </a:cubicBezTo>
                  <a:cubicBezTo>
                    <a:pt x="520" y="261"/>
                    <a:pt x="526" y="256"/>
                    <a:pt x="533" y="256"/>
                  </a:cubicBezTo>
                  <a:cubicBezTo>
                    <a:pt x="534" y="263"/>
                    <a:pt x="540" y="258"/>
                    <a:pt x="544" y="257"/>
                  </a:cubicBezTo>
                  <a:cubicBezTo>
                    <a:pt x="545" y="254"/>
                    <a:pt x="545" y="248"/>
                    <a:pt x="550" y="247"/>
                  </a:cubicBezTo>
                  <a:cubicBezTo>
                    <a:pt x="555" y="248"/>
                    <a:pt x="560" y="245"/>
                    <a:pt x="563" y="250"/>
                  </a:cubicBezTo>
                  <a:cubicBezTo>
                    <a:pt x="566" y="255"/>
                    <a:pt x="566" y="255"/>
                    <a:pt x="566" y="255"/>
                  </a:cubicBezTo>
                  <a:cubicBezTo>
                    <a:pt x="572" y="249"/>
                    <a:pt x="582" y="247"/>
                    <a:pt x="590" y="248"/>
                  </a:cubicBezTo>
                  <a:cubicBezTo>
                    <a:pt x="602" y="256"/>
                    <a:pt x="602" y="256"/>
                    <a:pt x="602" y="256"/>
                  </a:cubicBezTo>
                  <a:cubicBezTo>
                    <a:pt x="607" y="253"/>
                    <a:pt x="614" y="256"/>
                    <a:pt x="618" y="259"/>
                  </a:cubicBezTo>
                  <a:cubicBezTo>
                    <a:pt x="619" y="262"/>
                    <a:pt x="618" y="266"/>
                    <a:pt x="615" y="266"/>
                  </a:cubicBezTo>
                  <a:cubicBezTo>
                    <a:pt x="599" y="265"/>
                    <a:pt x="575" y="254"/>
                    <a:pt x="564" y="273"/>
                  </a:cubicBezTo>
                  <a:cubicBezTo>
                    <a:pt x="563" y="275"/>
                    <a:pt x="561" y="277"/>
                    <a:pt x="560" y="279"/>
                  </a:cubicBezTo>
                  <a:cubicBezTo>
                    <a:pt x="574" y="279"/>
                    <a:pt x="596" y="278"/>
                    <a:pt x="604" y="293"/>
                  </a:cubicBezTo>
                  <a:cubicBezTo>
                    <a:pt x="616" y="293"/>
                    <a:pt x="621" y="282"/>
                    <a:pt x="629" y="274"/>
                  </a:cubicBezTo>
                  <a:cubicBezTo>
                    <a:pt x="629" y="272"/>
                    <a:pt x="628" y="268"/>
                    <a:pt x="630" y="266"/>
                  </a:cubicBezTo>
                  <a:cubicBezTo>
                    <a:pt x="638" y="267"/>
                    <a:pt x="640" y="275"/>
                    <a:pt x="647" y="278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7" y="293"/>
                    <a:pt x="653" y="288"/>
                    <a:pt x="655" y="293"/>
                  </a:cubicBezTo>
                  <a:cubicBezTo>
                    <a:pt x="659" y="289"/>
                    <a:pt x="665" y="282"/>
                    <a:pt x="671" y="284"/>
                  </a:cubicBezTo>
                  <a:cubicBezTo>
                    <a:pt x="676" y="287"/>
                    <a:pt x="678" y="289"/>
                    <a:pt x="680" y="293"/>
                  </a:cubicBezTo>
                  <a:cubicBezTo>
                    <a:pt x="683" y="300"/>
                    <a:pt x="680" y="308"/>
                    <a:pt x="679" y="314"/>
                  </a:cubicBezTo>
                  <a:cubicBezTo>
                    <a:pt x="659" y="293"/>
                    <a:pt x="632" y="316"/>
                    <a:pt x="608" y="310"/>
                  </a:cubicBezTo>
                  <a:cubicBezTo>
                    <a:pt x="603" y="316"/>
                    <a:pt x="595" y="318"/>
                    <a:pt x="593" y="326"/>
                  </a:cubicBezTo>
                  <a:cubicBezTo>
                    <a:pt x="598" y="328"/>
                    <a:pt x="594" y="333"/>
                    <a:pt x="595" y="337"/>
                  </a:cubicBezTo>
                  <a:cubicBezTo>
                    <a:pt x="588" y="345"/>
                    <a:pt x="588" y="345"/>
                    <a:pt x="588" y="345"/>
                  </a:cubicBezTo>
                  <a:cubicBezTo>
                    <a:pt x="570" y="345"/>
                    <a:pt x="585" y="325"/>
                    <a:pt x="575" y="318"/>
                  </a:cubicBezTo>
                  <a:cubicBezTo>
                    <a:pt x="567" y="327"/>
                    <a:pt x="542" y="320"/>
                    <a:pt x="548" y="337"/>
                  </a:cubicBezTo>
                  <a:cubicBezTo>
                    <a:pt x="554" y="346"/>
                    <a:pt x="557" y="332"/>
                    <a:pt x="563" y="331"/>
                  </a:cubicBezTo>
                  <a:cubicBezTo>
                    <a:pt x="570" y="344"/>
                    <a:pt x="555" y="348"/>
                    <a:pt x="551" y="358"/>
                  </a:cubicBezTo>
                  <a:cubicBezTo>
                    <a:pt x="548" y="360"/>
                    <a:pt x="544" y="359"/>
                    <a:pt x="541" y="361"/>
                  </a:cubicBezTo>
                  <a:cubicBezTo>
                    <a:pt x="538" y="357"/>
                    <a:pt x="542" y="354"/>
                    <a:pt x="542" y="350"/>
                  </a:cubicBezTo>
                  <a:cubicBezTo>
                    <a:pt x="539" y="348"/>
                    <a:pt x="533" y="348"/>
                    <a:pt x="531" y="351"/>
                  </a:cubicBezTo>
                  <a:cubicBezTo>
                    <a:pt x="527" y="354"/>
                    <a:pt x="529" y="364"/>
                    <a:pt x="522" y="358"/>
                  </a:cubicBezTo>
                  <a:cubicBezTo>
                    <a:pt x="523" y="356"/>
                    <a:pt x="521" y="354"/>
                    <a:pt x="519" y="353"/>
                  </a:cubicBezTo>
                  <a:cubicBezTo>
                    <a:pt x="517" y="356"/>
                    <a:pt x="507" y="357"/>
                    <a:pt x="513" y="363"/>
                  </a:cubicBezTo>
                  <a:cubicBezTo>
                    <a:pt x="516" y="370"/>
                    <a:pt x="522" y="373"/>
                    <a:pt x="529" y="373"/>
                  </a:cubicBezTo>
                  <a:cubicBezTo>
                    <a:pt x="530" y="373"/>
                    <a:pt x="531" y="372"/>
                    <a:pt x="531" y="371"/>
                  </a:cubicBezTo>
                  <a:cubicBezTo>
                    <a:pt x="533" y="371"/>
                    <a:pt x="533" y="371"/>
                    <a:pt x="533" y="371"/>
                  </a:cubicBezTo>
                  <a:cubicBezTo>
                    <a:pt x="533" y="373"/>
                    <a:pt x="536" y="375"/>
                    <a:pt x="537" y="376"/>
                  </a:cubicBezTo>
                  <a:cubicBezTo>
                    <a:pt x="539" y="376"/>
                    <a:pt x="538" y="373"/>
                    <a:pt x="540" y="373"/>
                  </a:cubicBezTo>
                  <a:cubicBezTo>
                    <a:pt x="548" y="375"/>
                    <a:pt x="546" y="387"/>
                    <a:pt x="554" y="390"/>
                  </a:cubicBezTo>
                  <a:cubicBezTo>
                    <a:pt x="556" y="394"/>
                    <a:pt x="552" y="393"/>
                    <a:pt x="550" y="394"/>
                  </a:cubicBezTo>
                  <a:cubicBezTo>
                    <a:pt x="542" y="388"/>
                    <a:pt x="534" y="406"/>
                    <a:pt x="529" y="391"/>
                  </a:cubicBezTo>
                  <a:cubicBezTo>
                    <a:pt x="533" y="380"/>
                    <a:pt x="533" y="380"/>
                    <a:pt x="533" y="380"/>
                  </a:cubicBezTo>
                  <a:cubicBezTo>
                    <a:pt x="530" y="378"/>
                    <a:pt x="526" y="381"/>
                    <a:pt x="523" y="384"/>
                  </a:cubicBezTo>
                  <a:cubicBezTo>
                    <a:pt x="522" y="386"/>
                    <a:pt x="518" y="387"/>
                    <a:pt x="519" y="390"/>
                  </a:cubicBezTo>
                  <a:cubicBezTo>
                    <a:pt x="525" y="393"/>
                    <a:pt x="521" y="397"/>
                    <a:pt x="519" y="401"/>
                  </a:cubicBezTo>
                  <a:cubicBezTo>
                    <a:pt x="514" y="401"/>
                    <a:pt x="509" y="394"/>
                    <a:pt x="502" y="395"/>
                  </a:cubicBezTo>
                  <a:cubicBezTo>
                    <a:pt x="499" y="386"/>
                    <a:pt x="504" y="370"/>
                    <a:pt x="502" y="355"/>
                  </a:cubicBezTo>
                  <a:moveTo>
                    <a:pt x="603" y="279"/>
                  </a:moveTo>
                  <a:cubicBezTo>
                    <a:pt x="604" y="283"/>
                    <a:pt x="611" y="285"/>
                    <a:pt x="612" y="282"/>
                  </a:cubicBezTo>
                  <a:cubicBezTo>
                    <a:pt x="613" y="284"/>
                    <a:pt x="611" y="286"/>
                    <a:pt x="609" y="286"/>
                  </a:cubicBezTo>
                  <a:cubicBezTo>
                    <a:pt x="605" y="287"/>
                    <a:pt x="598" y="284"/>
                    <a:pt x="600" y="278"/>
                  </a:cubicBezTo>
                  <a:cubicBezTo>
                    <a:pt x="600" y="277"/>
                    <a:pt x="602" y="273"/>
                    <a:pt x="604" y="273"/>
                  </a:cubicBezTo>
                  <a:cubicBezTo>
                    <a:pt x="604" y="273"/>
                    <a:pt x="602" y="275"/>
                    <a:pt x="603" y="279"/>
                  </a:cubicBezTo>
                  <a:moveTo>
                    <a:pt x="601" y="490"/>
                  </a:moveTo>
                  <a:cubicBezTo>
                    <a:pt x="599" y="491"/>
                    <a:pt x="599" y="491"/>
                    <a:pt x="599" y="491"/>
                  </a:cubicBezTo>
                  <a:cubicBezTo>
                    <a:pt x="594" y="481"/>
                    <a:pt x="580" y="483"/>
                    <a:pt x="569" y="484"/>
                  </a:cubicBezTo>
                  <a:cubicBezTo>
                    <a:pt x="554" y="482"/>
                    <a:pt x="561" y="506"/>
                    <a:pt x="545" y="497"/>
                  </a:cubicBezTo>
                  <a:cubicBezTo>
                    <a:pt x="543" y="501"/>
                    <a:pt x="540" y="500"/>
                    <a:pt x="537" y="500"/>
                  </a:cubicBezTo>
                  <a:cubicBezTo>
                    <a:pt x="534" y="496"/>
                    <a:pt x="534" y="486"/>
                    <a:pt x="527" y="487"/>
                  </a:cubicBezTo>
                  <a:cubicBezTo>
                    <a:pt x="519" y="494"/>
                    <a:pt x="529" y="517"/>
                    <a:pt x="510" y="513"/>
                  </a:cubicBezTo>
                  <a:cubicBezTo>
                    <a:pt x="509" y="510"/>
                    <a:pt x="508" y="507"/>
                    <a:pt x="505" y="505"/>
                  </a:cubicBezTo>
                  <a:cubicBezTo>
                    <a:pt x="500" y="511"/>
                    <a:pt x="505" y="524"/>
                    <a:pt x="493" y="523"/>
                  </a:cubicBezTo>
                  <a:cubicBezTo>
                    <a:pt x="485" y="523"/>
                    <a:pt x="480" y="520"/>
                    <a:pt x="473" y="524"/>
                  </a:cubicBezTo>
                  <a:cubicBezTo>
                    <a:pt x="468" y="530"/>
                    <a:pt x="476" y="539"/>
                    <a:pt x="466" y="538"/>
                  </a:cubicBezTo>
                  <a:cubicBezTo>
                    <a:pt x="462" y="538"/>
                    <a:pt x="462" y="538"/>
                    <a:pt x="462" y="538"/>
                  </a:cubicBezTo>
                  <a:cubicBezTo>
                    <a:pt x="459" y="525"/>
                    <a:pt x="476" y="520"/>
                    <a:pt x="479" y="508"/>
                  </a:cubicBezTo>
                  <a:cubicBezTo>
                    <a:pt x="495" y="511"/>
                    <a:pt x="492" y="492"/>
                    <a:pt x="500" y="486"/>
                  </a:cubicBezTo>
                  <a:cubicBezTo>
                    <a:pt x="522" y="464"/>
                    <a:pt x="552" y="452"/>
                    <a:pt x="584" y="461"/>
                  </a:cubicBezTo>
                  <a:cubicBezTo>
                    <a:pt x="598" y="463"/>
                    <a:pt x="611" y="472"/>
                    <a:pt x="620" y="484"/>
                  </a:cubicBezTo>
                  <a:cubicBezTo>
                    <a:pt x="626" y="495"/>
                    <a:pt x="620" y="508"/>
                    <a:pt x="620" y="519"/>
                  </a:cubicBezTo>
                  <a:cubicBezTo>
                    <a:pt x="614" y="522"/>
                    <a:pt x="614" y="532"/>
                    <a:pt x="607" y="528"/>
                  </a:cubicBezTo>
                  <a:cubicBezTo>
                    <a:pt x="612" y="523"/>
                    <a:pt x="612" y="523"/>
                    <a:pt x="612" y="523"/>
                  </a:cubicBezTo>
                  <a:cubicBezTo>
                    <a:pt x="590" y="523"/>
                    <a:pt x="613" y="499"/>
                    <a:pt x="601" y="490"/>
                  </a:cubicBezTo>
                  <a:moveTo>
                    <a:pt x="546" y="551"/>
                  </a:moveTo>
                  <a:cubicBezTo>
                    <a:pt x="539" y="554"/>
                    <a:pt x="535" y="548"/>
                    <a:pt x="535" y="542"/>
                  </a:cubicBezTo>
                  <a:cubicBezTo>
                    <a:pt x="536" y="532"/>
                    <a:pt x="536" y="521"/>
                    <a:pt x="544" y="514"/>
                  </a:cubicBezTo>
                  <a:cubicBezTo>
                    <a:pt x="550" y="516"/>
                    <a:pt x="547" y="529"/>
                    <a:pt x="557" y="530"/>
                  </a:cubicBezTo>
                  <a:cubicBezTo>
                    <a:pt x="555" y="537"/>
                    <a:pt x="551" y="545"/>
                    <a:pt x="546" y="551"/>
                  </a:cubicBezTo>
                  <a:moveTo>
                    <a:pt x="551" y="585"/>
                  </a:moveTo>
                  <a:cubicBezTo>
                    <a:pt x="548" y="592"/>
                    <a:pt x="541" y="593"/>
                    <a:pt x="536" y="598"/>
                  </a:cubicBezTo>
                  <a:cubicBezTo>
                    <a:pt x="531" y="586"/>
                    <a:pt x="539" y="574"/>
                    <a:pt x="544" y="564"/>
                  </a:cubicBezTo>
                  <a:cubicBezTo>
                    <a:pt x="556" y="563"/>
                    <a:pt x="553" y="578"/>
                    <a:pt x="551" y="585"/>
                  </a:cubicBezTo>
                  <a:moveTo>
                    <a:pt x="571" y="542"/>
                  </a:moveTo>
                  <a:cubicBezTo>
                    <a:pt x="576" y="542"/>
                    <a:pt x="581" y="542"/>
                    <a:pt x="582" y="548"/>
                  </a:cubicBezTo>
                  <a:cubicBezTo>
                    <a:pt x="581" y="557"/>
                    <a:pt x="566" y="561"/>
                    <a:pt x="557" y="564"/>
                  </a:cubicBezTo>
                  <a:cubicBezTo>
                    <a:pt x="553" y="552"/>
                    <a:pt x="562" y="546"/>
                    <a:pt x="571" y="542"/>
                  </a:cubicBezTo>
                  <a:moveTo>
                    <a:pt x="524" y="621"/>
                  </a:moveTo>
                  <a:cubicBezTo>
                    <a:pt x="518" y="632"/>
                    <a:pt x="505" y="613"/>
                    <a:pt x="501" y="629"/>
                  </a:cubicBezTo>
                  <a:cubicBezTo>
                    <a:pt x="496" y="629"/>
                    <a:pt x="487" y="630"/>
                    <a:pt x="487" y="622"/>
                  </a:cubicBezTo>
                  <a:cubicBezTo>
                    <a:pt x="495" y="624"/>
                    <a:pt x="494" y="614"/>
                    <a:pt x="496" y="610"/>
                  </a:cubicBezTo>
                  <a:cubicBezTo>
                    <a:pt x="506" y="611"/>
                    <a:pt x="521" y="604"/>
                    <a:pt x="526" y="616"/>
                  </a:cubicBezTo>
                  <a:cubicBezTo>
                    <a:pt x="526" y="618"/>
                    <a:pt x="523" y="619"/>
                    <a:pt x="524" y="621"/>
                  </a:cubicBezTo>
                  <a:moveTo>
                    <a:pt x="509" y="981"/>
                  </a:moveTo>
                  <a:cubicBezTo>
                    <a:pt x="505" y="978"/>
                    <a:pt x="505" y="978"/>
                    <a:pt x="505" y="978"/>
                  </a:cubicBezTo>
                  <a:cubicBezTo>
                    <a:pt x="519" y="974"/>
                    <a:pt x="540" y="974"/>
                    <a:pt x="555" y="978"/>
                  </a:cubicBezTo>
                  <a:cubicBezTo>
                    <a:pt x="548" y="1003"/>
                    <a:pt x="524" y="980"/>
                    <a:pt x="509" y="981"/>
                  </a:cubicBezTo>
                  <a:moveTo>
                    <a:pt x="513" y="1014"/>
                  </a:moveTo>
                  <a:cubicBezTo>
                    <a:pt x="512" y="1016"/>
                    <a:pt x="511" y="1018"/>
                    <a:pt x="511" y="1021"/>
                  </a:cubicBezTo>
                  <a:cubicBezTo>
                    <a:pt x="502" y="1017"/>
                    <a:pt x="502" y="1017"/>
                    <a:pt x="502" y="1017"/>
                  </a:cubicBezTo>
                  <a:lnTo>
                    <a:pt x="513" y="1014"/>
                  </a:lnTo>
                  <a:close/>
                  <a:moveTo>
                    <a:pt x="493" y="964"/>
                  </a:moveTo>
                  <a:cubicBezTo>
                    <a:pt x="485" y="952"/>
                    <a:pt x="489" y="934"/>
                    <a:pt x="488" y="919"/>
                  </a:cubicBezTo>
                  <a:cubicBezTo>
                    <a:pt x="491" y="916"/>
                    <a:pt x="491" y="916"/>
                    <a:pt x="491" y="916"/>
                  </a:cubicBezTo>
                  <a:cubicBezTo>
                    <a:pt x="500" y="931"/>
                    <a:pt x="488" y="955"/>
                    <a:pt x="506" y="964"/>
                  </a:cubicBezTo>
                  <a:cubicBezTo>
                    <a:pt x="549" y="964"/>
                    <a:pt x="549" y="964"/>
                    <a:pt x="549" y="964"/>
                  </a:cubicBezTo>
                  <a:cubicBezTo>
                    <a:pt x="533" y="977"/>
                    <a:pt x="511" y="967"/>
                    <a:pt x="493" y="964"/>
                  </a:cubicBezTo>
                  <a:moveTo>
                    <a:pt x="496" y="827"/>
                  </a:moveTo>
                  <a:cubicBezTo>
                    <a:pt x="483" y="821"/>
                    <a:pt x="489" y="806"/>
                    <a:pt x="486" y="795"/>
                  </a:cubicBezTo>
                  <a:cubicBezTo>
                    <a:pt x="487" y="789"/>
                    <a:pt x="502" y="790"/>
                    <a:pt x="502" y="799"/>
                  </a:cubicBezTo>
                  <a:cubicBezTo>
                    <a:pt x="504" y="808"/>
                    <a:pt x="508" y="814"/>
                    <a:pt x="505" y="824"/>
                  </a:cubicBezTo>
                  <a:cubicBezTo>
                    <a:pt x="503" y="828"/>
                    <a:pt x="498" y="824"/>
                    <a:pt x="496" y="827"/>
                  </a:cubicBezTo>
                  <a:moveTo>
                    <a:pt x="478" y="545"/>
                  </a:moveTo>
                  <a:cubicBezTo>
                    <a:pt x="484" y="538"/>
                    <a:pt x="493" y="538"/>
                    <a:pt x="497" y="531"/>
                  </a:cubicBezTo>
                  <a:cubicBezTo>
                    <a:pt x="501" y="540"/>
                    <a:pt x="492" y="547"/>
                    <a:pt x="489" y="555"/>
                  </a:cubicBezTo>
                  <a:cubicBezTo>
                    <a:pt x="487" y="557"/>
                    <a:pt x="484" y="559"/>
                    <a:pt x="481" y="559"/>
                  </a:cubicBezTo>
                  <a:cubicBezTo>
                    <a:pt x="476" y="556"/>
                    <a:pt x="479" y="550"/>
                    <a:pt x="478" y="545"/>
                  </a:cubicBezTo>
                  <a:moveTo>
                    <a:pt x="478" y="668"/>
                  </a:moveTo>
                  <a:cubicBezTo>
                    <a:pt x="478" y="675"/>
                    <a:pt x="478" y="675"/>
                    <a:pt x="478" y="675"/>
                  </a:cubicBezTo>
                  <a:cubicBezTo>
                    <a:pt x="462" y="690"/>
                    <a:pt x="453" y="709"/>
                    <a:pt x="433" y="717"/>
                  </a:cubicBezTo>
                  <a:cubicBezTo>
                    <a:pt x="433" y="710"/>
                    <a:pt x="433" y="710"/>
                    <a:pt x="433" y="710"/>
                  </a:cubicBezTo>
                  <a:cubicBezTo>
                    <a:pt x="473" y="668"/>
                    <a:pt x="473" y="668"/>
                    <a:pt x="473" y="668"/>
                  </a:cubicBezTo>
                  <a:lnTo>
                    <a:pt x="478" y="668"/>
                  </a:lnTo>
                  <a:close/>
                  <a:moveTo>
                    <a:pt x="462" y="751"/>
                  </a:moveTo>
                  <a:cubicBezTo>
                    <a:pt x="468" y="751"/>
                    <a:pt x="475" y="752"/>
                    <a:pt x="477" y="758"/>
                  </a:cubicBezTo>
                  <a:cubicBezTo>
                    <a:pt x="477" y="765"/>
                    <a:pt x="476" y="771"/>
                    <a:pt x="470" y="775"/>
                  </a:cubicBezTo>
                  <a:cubicBezTo>
                    <a:pt x="462" y="777"/>
                    <a:pt x="457" y="770"/>
                    <a:pt x="456" y="764"/>
                  </a:cubicBezTo>
                  <a:cubicBezTo>
                    <a:pt x="455" y="759"/>
                    <a:pt x="458" y="754"/>
                    <a:pt x="462" y="751"/>
                  </a:cubicBezTo>
                  <a:moveTo>
                    <a:pt x="470" y="829"/>
                  </a:moveTo>
                  <a:cubicBezTo>
                    <a:pt x="479" y="828"/>
                    <a:pt x="483" y="838"/>
                    <a:pt x="487" y="844"/>
                  </a:cubicBezTo>
                  <a:cubicBezTo>
                    <a:pt x="484" y="846"/>
                    <a:pt x="487" y="850"/>
                    <a:pt x="484" y="852"/>
                  </a:cubicBezTo>
                  <a:cubicBezTo>
                    <a:pt x="476" y="864"/>
                    <a:pt x="471" y="849"/>
                    <a:pt x="465" y="845"/>
                  </a:cubicBezTo>
                  <a:lnTo>
                    <a:pt x="470" y="829"/>
                  </a:lnTo>
                  <a:close/>
                  <a:moveTo>
                    <a:pt x="506" y="778"/>
                  </a:moveTo>
                  <a:cubicBezTo>
                    <a:pt x="497" y="779"/>
                    <a:pt x="495" y="768"/>
                    <a:pt x="488" y="764"/>
                  </a:cubicBezTo>
                  <a:cubicBezTo>
                    <a:pt x="490" y="760"/>
                    <a:pt x="492" y="759"/>
                    <a:pt x="496" y="757"/>
                  </a:cubicBezTo>
                  <a:cubicBezTo>
                    <a:pt x="505" y="754"/>
                    <a:pt x="513" y="759"/>
                    <a:pt x="518" y="765"/>
                  </a:cubicBezTo>
                  <a:cubicBezTo>
                    <a:pt x="508" y="767"/>
                    <a:pt x="516" y="779"/>
                    <a:pt x="506" y="778"/>
                  </a:cubicBezTo>
                  <a:moveTo>
                    <a:pt x="523" y="558"/>
                  </a:moveTo>
                  <a:cubicBezTo>
                    <a:pt x="517" y="559"/>
                    <a:pt x="511" y="569"/>
                    <a:pt x="505" y="562"/>
                  </a:cubicBezTo>
                  <a:cubicBezTo>
                    <a:pt x="501" y="556"/>
                    <a:pt x="508" y="551"/>
                    <a:pt x="508" y="545"/>
                  </a:cubicBezTo>
                  <a:cubicBezTo>
                    <a:pt x="511" y="536"/>
                    <a:pt x="525" y="531"/>
                    <a:pt x="531" y="538"/>
                  </a:cubicBezTo>
                  <a:cubicBezTo>
                    <a:pt x="532" y="546"/>
                    <a:pt x="521" y="549"/>
                    <a:pt x="523" y="558"/>
                  </a:cubicBezTo>
                  <a:moveTo>
                    <a:pt x="475" y="617"/>
                  </a:moveTo>
                  <a:cubicBezTo>
                    <a:pt x="470" y="624"/>
                    <a:pt x="471" y="636"/>
                    <a:pt x="460" y="637"/>
                  </a:cubicBezTo>
                  <a:cubicBezTo>
                    <a:pt x="458" y="636"/>
                    <a:pt x="456" y="635"/>
                    <a:pt x="453" y="635"/>
                  </a:cubicBezTo>
                  <a:cubicBezTo>
                    <a:pt x="450" y="624"/>
                    <a:pt x="464" y="612"/>
                    <a:pt x="475" y="617"/>
                  </a:cubicBezTo>
                  <a:moveTo>
                    <a:pt x="568" y="395"/>
                  </a:moveTo>
                  <a:cubicBezTo>
                    <a:pt x="563" y="395"/>
                    <a:pt x="563" y="395"/>
                    <a:pt x="563" y="395"/>
                  </a:cubicBezTo>
                  <a:cubicBezTo>
                    <a:pt x="569" y="382"/>
                    <a:pt x="550" y="378"/>
                    <a:pt x="557" y="366"/>
                  </a:cubicBezTo>
                  <a:cubicBezTo>
                    <a:pt x="560" y="363"/>
                    <a:pt x="558" y="357"/>
                    <a:pt x="563" y="357"/>
                  </a:cubicBezTo>
                  <a:cubicBezTo>
                    <a:pt x="570" y="359"/>
                    <a:pt x="577" y="361"/>
                    <a:pt x="585" y="362"/>
                  </a:cubicBezTo>
                  <a:cubicBezTo>
                    <a:pt x="588" y="367"/>
                    <a:pt x="584" y="373"/>
                    <a:pt x="582" y="377"/>
                  </a:cubicBezTo>
                  <a:cubicBezTo>
                    <a:pt x="576" y="377"/>
                    <a:pt x="572" y="368"/>
                    <a:pt x="564" y="373"/>
                  </a:cubicBezTo>
                  <a:cubicBezTo>
                    <a:pt x="556" y="384"/>
                    <a:pt x="576" y="386"/>
                    <a:pt x="568" y="395"/>
                  </a:cubicBezTo>
                  <a:moveTo>
                    <a:pt x="502" y="410"/>
                  </a:moveTo>
                  <a:cubicBezTo>
                    <a:pt x="508" y="422"/>
                    <a:pt x="514" y="410"/>
                    <a:pt x="523" y="413"/>
                  </a:cubicBezTo>
                  <a:cubicBezTo>
                    <a:pt x="523" y="425"/>
                    <a:pt x="511" y="435"/>
                    <a:pt x="502" y="441"/>
                  </a:cubicBezTo>
                  <a:cubicBezTo>
                    <a:pt x="495" y="440"/>
                    <a:pt x="497" y="426"/>
                    <a:pt x="487" y="429"/>
                  </a:cubicBezTo>
                  <a:cubicBezTo>
                    <a:pt x="483" y="431"/>
                    <a:pt x="478" y="437"/>
                    <a:pt x="473" y="433"/>
                  </a:cubicBezTo>
                  <a:cubicBezTo>
                    <a:pt x="472" y="425"/>
                    <a:pt x="475" y="414"/>
                    <a:pt x="483" y="410"/>
                  </a:cubicBezTo>
                  <a:cubicBezTo>
                    <a:pt x="492" y="404"/>
                    <a:pt x="496" y="420"/>
                    <a:pt x="502" y="410"/>
                  </a:cubicBezTo>
                  <a:moveTo>
                    <a:pt x="493" y="442"/>
                  </a:moveTo>
                  <a:cubicBezTo>
                    <a:pt x="495" y="452"/>
                    <a:pt x="492" y="459"/>
                    <a:pt x="483" y="463"/>
                  </a:cubicBezTo>
                  <a:cubicBezTo>
                    <a:pt x="474" y="464"/>
                    <a:pt x="474" y="464"/>
                    <a:pt x="474" y="464"/>
                  </a:cubicBezTo>
                  <a:cubicBezTo>
                    <a:pt x="480" y="452"/>
                    <a:pt x="463" y="457"/>
                    <a:pt x="469" y="446"/>
                  </a:cubicBezTo>
                  <a:cubicBezTo>
                    <a:pt x="478" y="447"/>
                    <a:pt x="487" y="432"/>
                    <a:pt x="493" y="442"/>
                  </a:cubicBezTo>
                  <a:moveTo>
                    <a:pt x="481" y="475"/>
                  </a:moveTo>
                  <a:cubicBezTo>
                    <a:pt x="482" y="482"/>
                    <a:pt x="482" y="482"/>
                    <a:pt x="482" y="482"/>
                  </a:cubicBezTo>
                  <a:cubicBezTo>
                    <a:pt x="479" y="490"/>
                    <a:pt x="472" y="497"/>
                    <a:pt x="469" y="505"/>
                  </a:cubicBezTo>
                  <a:cubicBezTo>
                    <a:pt x="466" y="510"/>
                    <a:pt x="463" y="516"/>
                    <a:pt x="457" y="519"/>
                  </a:cubicBezTo>
                  <a:cubicBezTo>
                    <a:pt x="450" y="520"/>
                    <a:pt x="444" y="519"/>
                    <a:pt x="438" y="515"/>
                  </a:cubicBezTo>
                  <a:cubicBezTo>
                    <a:pt x="446" y="511"/>
                    <a:pt x="443" y="501"/>
                    <a:pt x="450" y="497"/>
                  </a:cubicBezTo>
                  <a:cubicBezTo>
                    <a:pt x="467" y="511"/>
                    <a:pt x="467" y="479"/>
                    <a:pt x="481" y="475"/>
                  </a:cubicBezTo>
                  <a:moveTo>
                    <a:pt x="444" y="546"/>
                  </a:moveTo>
                  <a:cubicBezTo>
                    <a:pt x="443" y="558"/>
                    <a:pt x="443" y="558"/>
                    <a:pt x="443" y="558"/>
                  </a:cubicBezTo>
                  <a:cubicBezTo>
                    <a:pt x="437" y="557"/>
                    <a:pt x="428" y="561"/>
                    <a:pt x="424" y="554"/>
                  </a:cubicBezTo>
                  <a:cubicBezTo>
                    <a:pt x="426" y="549"/>
                    <a:pt x="429" y="542"/>
                    <a:pt x="435" y="541"/>
                  </a:cubicBezTo>
                  <a:cubicBezTo>
                    <a:pt x="440" y="541"/>
                    <a:pt x="445" y="541"/>
                    <a:pt x="444" y="546"/>
                  </a:cubicBezTo>
                  <a:moveTo>
                    <a:pt x="384" y="642"/>
                  </a:moveTo>
                  <a:cubicBezTo>
                    <a:pt x="379" y="642"/>
                    <a:pt x="374" y="639"/>
                    <a:pt x="374" y="634"/>
                  </a:cubicBezTo>
                  <a:cubicBezTo>
                    <a:pt x="377" y="628"/>
                    <a:pt x="387" y="617"/>
                    <a:pt x="393" y="629"/>
                  </a:cubicBezTo>
                  <a:cubicBezTo>
                    <a:pt x="396" y="636"/>
                    <a:pt x="388" y="640"/>
                    <a:pt x="384" y="642"/>
                  </a:cubicBezTo>
                  <a:moveTo>
                    <a:pt x="375" y="573"/>
                  </a:moveTo>
                  <a:cubicBezTo>
                    <a:pt x="375" y="580"/>
                    <a:pt x="374" y="585"/>
                    <a:pt x="371" y="590"/>
                  </a:cubicBezTo>
                  <a:cubicBezTo>
                    <a:pt x="367" y="589"/>
                    <a:pt x="359" y="593"/>
                    <a:pt x="358" y="586"/>
                  </a:cubicBezTo>
                  <a:cubicBezTo>
                    <a:pt x="360" y="580"/>
                    <a:pt x="360" y="573"/>
                    <a:pt x="363" y="567"/>
                  </a:cubicBezTo>
                  <a:cubicBezTo>
                    <a:pt x="369" y="566"/>
                    <a:pt x="373" y="568"/>
                    <a:pt x="375" y="573"/>
                  </a:cubicBezTo>
                  <a:moveTo>
                    <a:pt x="361" y="680"/>
                  </a:moveTo>
                  <a:cubicBezTo>
                    <a:pt x="357" y="689"/>
                    <a:pt x="345" y="694"/>
                    <a:pt x="337" y="693"/>
                  </a:cubicBezTo>
                  <a:cubicBezTo>
                    <a:pt x="345" y="690"/>
                    <a:pt x="345" y="680"/>
                    <a:pt x="346" y="673"/>
                  </a:cubicBezTo>
                  <a:cubicBezTo>
                    <a:pt x="352" y="674"/>
                    <a:pt x="357" y="675"/>
                    <a:pt x="361" y="680"/>
                  </a:cubicBezTo>
                  <a:moveTo>
                    <a:pt x="406" y="622"/>
                  </a:moveTo>
                  <a:cubicBezTo>
                    <a:pt x="409" y="622"/>
                    <a:pt x="411" y="618"/>
                    <a:pt x="414" y="616"/>
                  </a:cubicBezTo>
                  <a:cubicBezTo>
                    <a:pt x="411" y="610"/>
                    <a:pt x="403" y="612"/>
                    <a:pt x="398" y="610"/>
                  </a:cubicBezTo>
                  <a:cubicBezTo>
                    <a:pt x="395" y="600"/>
                    <a:pt x="411" y="595"/>
                    <a:pt x="407" y="584"/>
                  </a:cubicBezTo>
                  <a:cubicBezTo>
                    <a:pt x="412" y="579"/>
                    <a:pt x="414" y="570"/>
                    <a:pt x="423" y="570"/>
                  </a:cubicBezTo>
                  <a:cubicBezTo>
                    <a:pt x="433" y="577"/>
                    <a:pt x="439" y="568"/>
                    <a:pt x="450" y="567"/>
                  </a:cubicBezTo>
                  <a:cubicBezTo>
                    <a:pt x="451" y="568"/>
                    <a:pt x="451" y="568"/>
                    <a:pt x="451" y="568"/>
                  </a:cubicBezTo>
                  <a:cubicBezTo>
                    <a:pt x="448" y="575"/>
                    <a:pt x="437" y="576"/>
                    <a:pt x="431" y="582"/>
                  </a:cubicBezTo>
                  <a:cubicBezTo>
                    <a:pt x="433" y="587"/>
                    <a:pt x="438" y="584"/>
                    <a:pt x="442" y="585"/>
                  </a:cubicBezTo>
                  <a:cubicBezTo>
                    <a:pt x="442" y="591"/>
                    <a:pt x="443" y="601"/>
                    <a:pt x="435" y="604"/>
                  </a:cubicBezTo>
                  <a:cubicBezTo>
                    <a:pt x="420" y="604"/>
                    <a:pt x="422" y="622"/>
                    <a:pt x="415" y="630"/>
                  </a:cubicBezTo>
                  <a:cubicBezTo>
                    <a:pt x="413" y="635"/>
                    <a:pt x="407" y="639"/>
                    <a:pt x="402" y="635"/>
                  </a:cubicBezTo>
                  <a:cubicBezTo>
                    <a:pt x="401" y="632"/>
                    <a:pt x="402" y="626"/>
                    <a:pt x="406" y="622"/>
                  </a:cubicBezTo>
                  <a:moveTo>
                    <a:pt x="425" y="789"/>
                  </a:moveTo>
                  <a:cubicBezTo>
                    <a:pt x="421" y="789"/>
                    <a:pt x="421" y="789"/>
                    <a:pt x="421" y="789"/>
                  </a:cubicBezTo>
                  <a:cubicBezTo>
                    <a:pt x="422" y="779"/>
                    <a:pt x="431" y="773"/>
                    <a:pt x="439" y="769"/>
                  </a:cubicBezTo>
                  <a:cubicBezTo>
                    <a:pt x="447" y="768"/>
                    <a:pt x="448" y="776"/>
                    <a:pt x="450" y="781"/>
                  </a:cubicBezTo>
                  <a:cubicBezTo>
                    <a:pt x="451" y="795"/>
                    <a:pt x="448" y="807"/>
                    <a:pt x="441" y="817"/>
                  </a:cubicBezTo>
                  <a:cubicBezTo>
                    <a:pt x="437" y="817"/>
                    <a:pt x="433" y="818"/>
                    <a:pt x="430" y="816"/>
                  </a:cubicBezTo>
                  <a:cubicBezTo>
                    <a:pt x="425" y="821"/>
                    <a:pt x="430" y="834"/>
                    <a:pt x="420" y="834"/>
                  </a:cubicBezTo>
                  <a:cubicBezTo>
                    <a:pt x="417" y="826"/>
                    <a:pt x="419" y="818"/>
                    <a:pt x="424" y="812"/>
                  </a:cubicBezTo>
                  <a:cubicBezTo>
                    <a:pt x="428" y="808"/>
                    <a:pt x="431" y="815"/>
                    <a:pt x="434" y="808"/>
                  </a:cubicBezTo>
                  <a:cubicBezTo>
                    <a:pt x="436" y="799"/>
                    <a:pt x="431" y="794"/>
                    <a:pt x="425" y="789"/>
                  </a:cubicBezTo>
                  <a:moveTo>
                    <a:pt x="439" y="834"/>
                  </a:moveTo>
                  <a:cubicBezTo>
                    <a:pt x="443" y="826"/>
                    <a:pt x="455" y="829"/>
                    <a:pt x="455" y="838"/>
                  </a:cubicBezTo>
                  <a:cubicBezTo>
                    <a:pt x="456" y="846"/>
                    <a:pt x="447" y="849"/>
                    <a:pt x="442" y="852"/>
                  </a:cubicBezTo>
                  <a:cubicBezTo>
                    <a:pt x="433" y="853"/>
                    <a:pt x="433" y="853"/>
                    <a:pt x="433" y="853"/>
                  </a:cubicBezTo>
                  <a:cubicBezTo>
                    <a:pt x="434" y="848"/>
                    <a:pt x="442" y="843"/>
                    <a:pt x="439" y="834"/>
                  </a:cubicBezTo>
                  <a:moveTo>
                    <a:pt x="443" y="956"/>
                  </a:moveTo>
                  <a:cubicBezTo>
                    <a:pt x="441" y="956"/>
                    <a:pt x="441" y="956"/>
                    <a:pt x="441" y="956"/>
                  </a:cubicBezTo>
                  <a:cubicBezTo>
                    <a:pt x="441" y="953"/>
                    <a:pt x="436" y="953"/>
                    <a:pt x="435" y="951"/>
                  </a:cubicBezTo>
                  <a:cubicBezTo>
                    <a:pt x="438" y="949"/>
                    <a:pt x="443" y="949"/>
                    <a:pt x="446" y="951"/>
                  </a:cubicBezTo>
                  <a:cubicBezTo>
                    <a:pt x="447" y="954"/>
                    <a:pt x="444" y="955"/>
                    <a:pt x="443" y="956"/>
                  </a:cubicBezTo>
                  <a:moveTo>
                    <a:pt x="459" y="959"/>
                  </a:moveTo>
                  <a:cubicBezTo>
                    <a:pt x="466" y="951"/>
                    <a:pt x="457" y="942"/>
                    <a:pt x="462" y="932"/>
                  </a:cubicBezTo>
                  <a:cubicBezTo>
                    <a:pt x="466" y="928"/>
                    <a:pt x="473" y="931"/>
                    <a:pt x="478" y="928"/>
                  </a:cubicBezTo>
                  <a:cubicBezTo>
                    <a:pt x="478" y="939"/>
                    <a:pt x="483" y="953"/>
                    <a:pt x="479" y="965"/>
                  </a:cubicBezTo>
                  <a:cubicBezTo>
                    <a:pt x="492" y="978"/>
                    <a:pt x="505" y="988"/>
                    <a:pt x="506" y="1005"/>
                  </a:cubicBezTo>
                  <a:cubicBezTo>
                    <a:pt x="494" y="1010"/>
                    <a:pt x="492" y="992"/>
                    <a:pt x="483" y="986"/>
                  </a:cubicBezTo>
                  <a:cubicBezTo>
                    <a:pt x="471" y="971"/>
                    <a:pt x="451" y="966"/>
                    <a:pt x="431" y="971"/>
                  </a:cubicBezTo>
                  <a:cubicBezTo>
                    <a:pt x="423" y="974"/>
                    <a:pt x="414" y="977"/>
                    <a:pt x="406" y="984"/>
                  </a:cubicBezTo>
                  <a:cubicBezTo>
                    <a:pt x="400" y="980"/>
                    <a:pt x="401" y="974"/>
                    <a:pt x="399" y="969"/>
                  </a:cubicBezTo>
                  <a:cubicBezTo>
                    <a:pt x="417" y="960"/>
                    <a:pt x="441" y="966"/>
                    <a:pt x="459" y="959"/>
                  </a:cubicBezTo>
                  <a:moveTo>
                    <a:pt x="560" y="991"/>
                  </a:moveTo>
                  <a:cubicBezTo>
                    <a:pt x="565" y="985"/>
                    <a:pt x="572" y="992"/>
                    <a:pt x="575" y="996"/>
                  </a:cubicBezTo>
                  <a:cubicBezTo>
                    <a:pt x="570" y="995"/>
                    <a:pt x="564" y="995"/>
                    <a:pt x="560" y="991"/>
                  </a:cubicBezTo>
                  <a:moveTo>
                    <a:pt x="732" y="1069"/>
                  </a:moveTo>
                  <a:cubicBezTo>
                    <a:pt x="730" y="1065"/>
                    <a:pt x="728" y="1062"/>
                    <a:pt x="726" y="1058"/>
                  </a:cubicBezTo>
                  <a:cubicBezTo>
                    <a:pt x="722" y="1052"/>
                    <a:pt x="718" y="1047"/>
                    <a:pt x="716" y="1040"/>
                  </a:cubicBezTo>
                  <a:cubicBezTo>
                    <a:pt x="716" y="1039"/>
                    <a:pt x="716" y="1039"/>
                    <a:pt x="716" y="1039"/>
                  </a:cubicBezTo>
                  <a:cubicBezTo>
                    <a:pt x="715" y="1038"/>
                    <a:pt x="715" y="1038"/>
                    <a:pt x="715" y="1038"/>
                  </a:cubicBezTo>
                  <a:cubicBezTo>
                    <a:pt x="711" y="1034"/>
                    <a:pt x="705" y="1031"/>
                    <a:pt x="699" y="1027"/>
                  </a:cubicBezTo>
                  <a:cubicBezTo>
                    <a:pt x="689" y="1021"/>
                    <a:pt x="679" y="1015"/>
                    <a:pt x="678" y="1005"/>
                  </a:cubicBezTo>
                  <a:cubicBezTo>
                    <a:pt x="677" y="1002"/>
                    <a:pt x="677" y="1002"/>
                    <a:pt x="677" y="1002"/>
                  </a:cubicBezTo>
                  <a:cubicBezTo>
                    <a:pt x="674" y="1001"/>
                    <a:pt x="674" y="1001"/>
                    <a:pt x="674" y="1001"/>
                  </a:cubicBezTo>
                  <a:cubicBezTo>
                    <a:pt x="670" y="1000"/>
                    <a:pt x="667" y="997"/>
                    <a:pt x="664" y="993"/>
                  </a:cubicBezTo>
                  <a:cubicBezTo>
                    <a:pt x="660" y="989"/>
                    <a:pt x="655" y="985"/>
                    <a:pt x="649" y="983"/>
                  </a:cubicBezTo>
                  <a:cubicBezTo>
                    <a:pt x="649" y="983"/>
                    <a:pt x="649" y="983"/>
                    <a:pt x="649" y="983"/>
                  </a:cubicBezTo>
                  <a:cubicBezTo>
                    <a:pt x="638" y="979"/>
                    <a:pt x="638" y="979"/>
                    <a:pt x="638" y="979"/>
                  </a:cubicBezTo>
                  <a:cubicBezTo>
                    <a:pt x="624" y="974"/>
                    <a:pt x="610" y="969"/>
                    <a:pt x="595" y="966"/>
                  </a:cubicBezTo>
                  <a:cubicBezTo>
                    <a:pt x="590" y="958"/>
                    <a:pt x="583" y="949"/>
                    <a:pt x="574" y="947"/>
                  </a:cubicBezTo>
                  <a:cubicBezTo>
                    <a:pt x="573" y="947"/>
                    <a:pt x="573" y="947"/>
                    <a:pt x="573" y="947"/>
                  </a:cubicBezTo>
                  <a:cubicBezTo>
                    <a:pt x="571" y="947"/>
                    <a:pt x="571" y="947"/>
                    <a:pt x="571" y="947"/>
                  </a:cubicBezTo>
                  <a:cubicBezTo>
                    <a:pt x="569" y="949"/>
                    <a:pt x="566" y="948"/>
                    <a:pt x="562" y="946"/>
                  </a:cubicBezTo>
                  <a:cubicBezTo>
                    <a:pt x="558" y="943"/>
                    <a:pt x="551" y="940"/>
                    <a:pt x="544" y="945"/>
                  </a:cubicBezTo>
                  <a:cubicBezTo>
                    <a:pt x="537" y="950"/>
                    <a:pt x="525" y="949"/>
                    <a:pt x="516" y="948"/>
                  </a:cubicBezTo>
                  <a:cubicBezTo>
                    <a:pt x="516" y="948"/>
                    <a:pt x="513" y="947"/>
                    <a:pt x="512" y="947"/>
                  </a:cubicBezTo>
                  <a:cubicBezTo>
                    <a:pt x="510" y="946"/>
                    <a:pt x="508" y="944"/>
                    <a:pt x="507" y="943"/>
                  </a:cubicBezTo>
                  <a:cubicBezTo>
                    <a:pt x="505" y="937"/>
                    <a:pt x="504" y="932"/>
                    <a:pt x="504" y="927"/>
                  </a:cubicBezTo>
                  <a:cubicBezTo>
                    <a:pt x="504" y="913"/>
                    <a:pt x="512" y="902"/>
                    <a:pt x="519" y="890"/>
                  </a:cubicBezTo>
                  <a:cubicBezTo>
                    <a:pt x="526" y="879"/>
                    <a:pt x="534" y="867"/>
                    <a:pt x="536" y="853"/>
                  </a:cubicBezTo>
                  <a:cubicBezTo>
                    <a:pt x="541" y="844"/>
                    <a:pt x="541" y="833"/>
                    <a:pt x="541" y="823"/>
                  </a:cubicBezTo>
                  <a:cubicBezTo>
                    <a:pt x="542" y="811"/>
                    <a:pt x="542" y="799"/>
                    <a:pt x="550" y="792"/>
                  </a:cubicBezTo>
                  <a:cubicBezTo>
                    <a:pt x="560" y="781"/>
                    <a:pt x="562" y="768"/>
                    <a:pt x="565" y="756"/>
                  </a:cubicBezTo>
                  <a:cubicBezTo>
                    <a:pt x="568" y="743"/>
                    <a:pt x="571" y="730"/>
                    <a:pt x="582" y="721"/>
                  </a:cubicBezTo>
                  <a:cubicBezTo>
                    <a:pt x="582" y="721"/>
                    <a:pt x="582" y="721"/>
                    <a:pt x="582" y="721"/>
                  </a:cubicBezTo>
                  <a:cubicBezTo>
                    <a:pt x="583" y="720"/>
                    <a:pt x="583" y="720"/>
                    <a:pt x="583" y="720"/>
                  </a:cubicBezTo>
                  <a:cubicBezTo>
                    <a:pt x="612" y="681"/>
                    <a:pt x="636" y="637"/>
                    <a:pt x="658" y="580"/>
                  </a:cubicBezTo>
                  <a:cubicBezTo>
                    <a:pt x="664" y="562"/>
                    <a:pt x="667" y="543"/>
                    <a:pt x="667" y="524"/>
                  </a:cubicBezTo>
                  <a:cubicBezTo>
                    <a:pt x="667" y="486"/>
                    <a:pt x="656" y="447"/>
                    <a:pt x="635" y="413"/>
                  </a:cubicBezTo>
                  <a:cubicBezTo>
                    <a:pt x="632" y="403"/>
                    <a:pt x="630" y="392"/>
                    <a:pt x="628" y="382"/>
                  </a:cubicBezTo>
                  <a:cubicBezTo>
                    <a:pt x="626" y="368"/>
                    <a:pt x="623" y="353"/>
                    <a:pt x="617" y="339"/>
                  </a:cubicBezTo>
                  <a:cubicBezTo>
                    <a:pt x="617" y="334"/>
                    <a:pt x="620" y="328"/>
                    <a:pt x="624" y="326"/>
                  </a:cubicBezTo>
                  <a:cubicBezTo>
                    <a:pt x="630" y="326"/>
                    <a:pt x="636" y="325"/>
                    <a:pt x="641" y="324"/>
                  </a:cubicBezTo>
                  <a:cubicBezTo>
                    <a:pt x="657" y="321"/>
                    <a:pt x="667" y="319"/>
                    <a:pt x="672" y="331"/>
                  </a:cubicBezTo>
                  <a:cubicBezTo>
                    <a:pt x="674" y="335"/>
                    <a:pt x="674" y="335"/>
                    <a:pt x="674" y="335"/>
                  </a:cubicBezTo>
                  <a:cubicBezTo>
                    <a:pt x="678" y="333"/>
                    <a:pt x="678" y="333"/>
                    <a:pt x="678" y="333"/>
                  </a:cubicBezTo>
                  <a:cubicBezTo>
                    <a:pt x="688" y="329"/>
                    <a:pt x="695" y="320"/>
                    <a:pt x="697" y="304"/>
                  </a:cubicBezTo>
                  <a:cubicBezTo>
                    <a:pt x="699" y="293"/>
                    <a:pt x="694" y="284"/>
                    <a:pt x="688" y="277"/>
                  </a:cubicBezTo>
                  <a:cubicBezTo>
                    <a:pt x="682" y="267"/>
                    <a:pt x="673" y="265"/>
                    <a:pt x="664" y="263"/>
                  </a:cubicBezTo>
                  <a:cubicBezTo>
                    <a:pt x="656" y="261"/>
                    <a:pt x="649" y="259"/>
                    <a:pt x="645" y="252"/>
                  </a:cubicBezTo>
                  <a:cubicBezTo>
                    <a:pt x="632" y="230"/>
                    <a:pt x="558" y="226"/>
                    <a:pt x="528" y="237"/>
                  </a:cubicBezTo>
                  <a:cubicBezTo>
                    <a:pt x="491" y="254"/>
                    <a:pt x="490" y="286"/>
                    <a:pt x="489" y="318"/>
                  </a:cubicBezTo>
                  <a:cubicBezTo>
                    <a:pt x="489" y="339"/>
                    <a:pt x="489" y="361"/>
                    <a:pt x="477" y="378"/>
                  </a:cubicBezTo>
                  <a:cubicBezTo>
                    <a:pt x="468" y="392"/>
                    <a:pt x="458" y="403"/>
                    <a:pt x="447" y="415"/>
                  </a:cubicBezTo>
                  <a:cubicBezTo>
                    <a:pt x="438" y="426"/>
                    <a:pt x="427" y="438"/>
                    <a:pt x="419" y="451"/>
                  </a:cubicBezTo>
                  <a:cubicBezTo>
                    <a:pt x="412" y="463"/>
                    <a:pt x="403" y="473"/>
                    <a:pt x="394" y="485"/>
                  </a:cubicBezTo>
                  <a:cubicBezTo>
                    <a:pt x="377" y="507"/>
                    <a:pt x="359" y="529"/>
                    <a:pt x="353" y="555"/>
                  </a:cubicBezTo>
                  <a:cubicBezTo>
                    <a:pt x="303" y="689"/>
                    <a:pt x="245" y="900"/>
                    <a:pt x="243" y="906"/>
                  </a:cubicBezTo>
                  <a:cubicBezTo>
                    <a:pt x="241" y="912"/>
                    <a:pt x="238" y="920"/>
                    <a:pt x="237" y="930"/>
                  </a:cubicBezTo>
                  <a:cubicBezTo>
                    <a:pt x="237" y="940"/>
                    <a:pt x="240" y="943"/>
                    <a:pt x="238" y="951"/>
                  </a:cubicBezTo>
                  <a:cubicBezTo>
                    <a:pt x="235" y="961"/>
                    <a:pt x="230" y="983"/>
                    <a:pt x="229" y="990"/>
                  </a:cubicBezTo>
                  <a:cubicBezTo>
                    <a:pt x="228" y="996"/>
                    <a:pt x="236" y="999"/>
                    <a:pt x="245" y="1000"/>
                  </a:cubicBezTo>
                  <a:cubicBezTo>
                    <a:pt x="253" y="1000"/>
                    <a:pt x="282" y="986"/>
                    <a:pt x="295" y="976"/>
                  </a:cubicBezTo>
                  <a:cubicBezTo>
                    <a:pt x="302" y="972"/>
                    <a:pt x="308" y="968"/>
                    <a:pt x="313" y="964"/>
                  </a:cubicBezTo>
                  <a:cubicBezTo>
                    <a:pt x="345" y="936"/>
                    <a:pt x="345" y="936"/>
                    <a:pt x="345" y="936"/>
                  </a:cubicBezTo>
                  <a:cubicBezTo>
                    <a:pt x="371" y="911"/>
                    <a:pt x="400" y="885"/>
                    <a:pt x="406" y="878"/>
                  </a:cubicBezTo>
                  <a:cubicBezTo>
                    <a:pt x="412" y="879"/>
                    <a:pt x="414" y="881"/>
                    <a:pt x="414" y="883"/>
                  </a:cubicBezTo>
                  <a:cubicBezTo>
                    <a:pt x="415" y="900"/>
                    <a:pt x="426" y="919"/>
                    <a:pt x="441" y="927"/>
                  </a:cubicBezTo>
                  <a:cubicBezTo>
                    <a:pt x="442" y="928"/>
                    <a:pt x="443" y="928"/>
                    <a:pt x="443" y="928"/>
                  </a:cubicBezTo>
                  <a:cubicBezTo>
                    <a:pt x="443" y="929"/>
                    <a:pt x="443" y="929"/>
                    <a:pt x="444" y="930"/>
                  </a:cubicBezTo>
                  <a:cubicBezTo>
                    <a:pt x="441" y="931"/>
                    <a:pt x="437" y="931"/>
                    <a:pt x="433" y="932"/>
                  </a:cubicBezTo>
                  <a:cubicBezTo>
                    <a:pt x="425" y="932"/>
                    <a:pt x="415" y="932"/>
                    <a:pt x="410" y="943"/>
                  </a:cubicBezTo>
                  <a:cubicBezTo>
                    <a:pt x="407" y="944"/>
                    <a:pt x="394" y="945"/>
                    <a:pt x="394" y="945"/>
                  </a:cubicBezTo>
                  <a:cubicBezTo>
                    <a:pt x="372" y="947"/>
                    <a:pt x="349" y="948"/>
                    <a:pt x="333" y="968"/>
                  </a:cubicBezTo>
                  <a:cubicBezTo>
                    <a:pt x="327" y="975"/>
                    <a:pt x="320" y="981"/>
                    <a:pt x="314" y="987"/>
                  </a:cubicBezTo>
                  <a:cubicBezTo>
                    <a:pt x="309" y="993"/>
                    <a:pt x="303" y="999"/>
                    <a:pt x="297" y="1006"/>
                  </a:cubicBezTo>
                  <a:cubicBezTo>
                    <a:pt x="296" y="1006"/>
                    <a:pt x="291" y="1008"/>
                    <a:pt x="291" y="1008"/>
                  </a:cubicBezTo>
                  <a:cubicBezTo>
                    <a:pt x="272" y="1016"/>
                    <a:pt x="253" y="1023"/>
                    <a:pt x="235" y="1034"/>
                  </a:cubicBezTo>
                  <a:cubicBezTo>
                    <a:pt x="111" y="934"/>
                    <a:pt x="29" y="768"/>
                    <a:pt x="29" y="580"/>
                  </a:cubicBezTo>
                  <a:cubicBezTo>
                    <a:pt x="29" y="276"/>
                    <a:pt x="244" y="28"/>
                    <a:pt x="509" y="28"/>
                  </a:cubicBezTo>
                  <a:cubicBezTo>
                    <a:pt x="774" y="28"/>
                    <a:pt x="989" y="276"/>
                    <a:pt x="989" y="580"/>
                  </a:cubicBezTo>
                  <a:cubicBezTo>
                    <a:pt x="989" y="792"/>
                    <a:pt x="885" y="976"/>
                    <a:pt x="732" y="1069"/>
                  </a:cubicBezTo>
                  <a:moveTo>
                    <a:pt x="529" y="333"/>
                  </a:moveTo>
                  <a:cubicBezTo>
                    <a:pt x="533" y="328"/>
                    <a:pt x="540" y="322"/>
                    <a:pt x="535" y="314"/>
                  </a:cubicBezTo>
                  <a:cubicBezTo>
                    <a:pt x="530" y="321"/>
                    <a:pt x="522" y="314"/>
                    <a:pt x="516" y="317"/>
                  </a:cubicBezTo>
                  <a:cubicBezTo>
                    <a:pt x="516" y="322"/>
                    <a:pt x="516" y="322"/>
                    <a:pt x="516" y="322"/>
                  </a:cubicBezTo>
                  <a:cubicBezTo>
                    <a:pt x="520" y="327"/>
                    <a:pt x="523" y="332"/>
                    <a:pt x="529" y="333"/>
                  </a:cubicBezTo>
                  <a:moveTo>
                    <a:pt x="283" y="943"/>
                  </a:moveTo>
                  <a:cubicBezTo>
                    <a:pt x="279" y="947"/>
                    <a:pt x="277" y="954"/>
                    <a:pt x="276" y="956"/>
                  </a:cubicBezTo>
                  <a:cubicBezTo>
                    <a:pt x="281" y="953"/>
                    <a:pt x="282" y="948"/>
                    <a:pt x="283" y="943"/>
                  </a:cubicBezTo>
                  <a:moveTo>
                    <a:pt x="351" y="737"/>
                  </a:moveTo>
                  <a:cubicBezTo>
                    <a:pt x="347" y="735"/>
                    <a:pt x="337" y="741"/>
                    <a:pt x="345" y="744"/>
                  </a:cubicBezTo>
                  <a:cubicBezTo>
                    <a:pt x="347" y="742"/>
                    <a:pt x="349" y="738"/>
                    <a:pt x="352" y="740"/>
                  </a:cubicBezTo>
                  <a:cubicBezTo>
                    <a:pt x="352" y="739"/>
                    <a:pt x="351" y="738"/>
                    <a:pt x="351" y="73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F9206B0-A82D-496D-A34C-FF8AA4A81E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7363" y="6024563"/>
              <a:ext cx="87313" cy="28575"/>
            </a:xfrm>
            <a:custGeom>
              <a:avLst/>
              <a:gdLst>
                <a:gd name="T0" fmla="*/ 63 w 96"/>
                <a:gd name="T1" fmla="*/ 0 h 31"/>
                <a:gd name="T2" fmla="*/ 61 w 96"/>
                <a:gd name="T3" fmla="*/ 0 h 31"/>
                <a:gd name="T4" fmla="*/ 0 w 96"/>
                <a:gd name="T5" fmla="*/ 5 h 31"/>
                <a:gd name="T6" fmla="*/ 2 w 96"/>
                <a:gd name="T7" fmla="*/ 25 h 31"/>
                <a:gd name="T8" fmla="*/ 61 w 96"/>
                <a:gd name="T9" fmla="*/ 20 h 31"/>
                <a:gd name="T10" fmla="*/ 74 w 96"/>
                <a:gd name="T11" fmla="*/ 20 h 31"/>
                <a:gd name="T12" fmla="*/ 79 w 96"/>
                <a:gd name="T13" fmla="*/ 27 h 31"/>
                <a:gd name="T14" fmla="*/ 79 w 96"/>
                <a:gd name="T15" fmla="*/ 29 h 31"/>
                <a:gd name="T16" fmla="*/ 79 w 96"/>
                <a:gd name="T17" fmla="*/ 31 h 31"/>
                <a:gd name="T18" fmla="*/ 81 w 96"/>
                <a:gd name="T19" fmla="*/ 31 h 31"/>
                <a:gd name="T20" fmla="*/ 96 w 96"/>
                <a:gd name="T21" fmla="*/ 30 h 31"/>
                <a:gd name="T22" fmla="*/ 96 w 96"/>
                <a:gd name="T23" fmla="*/ 26 h 31"/>
                <a:gd name="T24" fmla="*/ 96 w 96"/>
                <a:gd name="T25" fmla="*/ 25 h 31"/>
                <a:gd name="T26" fmla="*/ 96 w 96"/>
                <a:gd name="T27" fmla="*/ 22 h 31"/>
                <a:gd name="T28" fmla="*/ 88 w 96"/>
                <a:gd name="T29" fmla="*/ 5 h 31"/>
                <a:gd name="T30" fmla="*/ 75 w 96"/>
                <a:gd name="T31" fmla="*/ 0 h 31"/>
                <a:gd name="T32" fmla="*/ 63 w 96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31">
                  <a:moveTo>
                    <a:pt x="63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7" y="20"/>
                    <a:pt x="71" y="20"/>
                    <a:pt x="74" y="20"/>
                  </a:cubicBezTo>
                  <a:cubicBezTo>
                    <a:pt x="77" y="21"/>
                    <a:pt x="79" y="24"/>
                    <a:pt x="79" y="27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5" y="15"/>
                    <a:pt x="92" y="9"/>
                    <a:pt x="88" y="5"/>
                  </a:cubicBezTo>
                  <a:cubicBezTo>
                    <a:pt x="85" y="3"/>
                    <a:pt x="80" y="1"/>
                    <a:pt x="75" y="0"/>
                  </a:cubicBezTo>
                  <a:cubicBezTo>
                    <a:pt x="72" y="0"/>
                    <a:pt x="68" y="0"/>
                    <a:pt x="63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18033329-4FEC-4EDB-8F05-6C4CD6015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9900" y="598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FC56E08-D0B4-4BCF-B28A-B733B794FA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76938"/>
              <a:ext cx="12700" cy="14288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8 h 15"/>
                <a:gd name="T4" fmla="*/ 0 w 15"/>
                <a:gd name="T5" fmla="*/ 7 h 15"/>
                <a:gd name="T6" fmla="*/ 8 w 15"/>
                <a:gd name="T7" fmla="*/ 0 h 15"/>
                <a:gd name="T8" fmla="*/ 15 w 15"/>
                <a:gd name="T9" fmla="*/ 8 h 15"/>
                <a:gd name="T10" fmla="*/ 7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12"/>
                    <a:pt x="11" y="15"/>
                    <a:pt x="7" y="1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1512361E-316F-426A-9E5D-D926FF320E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6A84A2D8-D3E2-4B9C-94F0-E6951A7054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031168D-733A-4A91-942A-C0CB0B691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642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BC650C7-26A1-4DAB-95FD-0C7B7E60E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57888"/>
              <a:ext cx="14288" cy="12700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8 h 15"/>
                <a:gd name="T4" fmla="*/ 8 w 16"/>
                <a:gd name="T5" fmla="*/ 15 h 15"/>
                <a:gd name="T6" fmla="*/ 2 w 16"/>
                <a:gd name="T7" fmla="*/ 12 h 15"/>
                <a:gd name="T8" fmla="*/ 0 w 16"/>
                <a:gd name="T9" fmla="*/ 7 h 15"/>
                <a:gd name="T10" fmla="*/ 0 w 16"/>
                <a:gd name="T11" fmla="*/ 7 h 15"/>
                <a:gd name="T12" fmla="*/ 8 w 1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13" y="0"/>
                    <a:pt x="16" y="3"/>
                    <a:pt x="16" y="8"/>
                  </a:cubicBezTo>
                  <a:cubicBezTo>
                    <a:pt x="16" y="12"/>
                    <a:pt x="12" y="15"/>
                    <a:pt x="8" y="15"/>
                  </a:cubicBezTo>
                  <a:cubicBezTo>
                    <a:pt x="6" y="15"/>
                    <a:pt x="4" y="14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C7C4F67D-18C2-414D-865F-A0256F8F6D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125" y="5862638"/>
              <a:ext cx="74613" cy="73025"/>
            </a:xfrm>
            <a:custGeom>
              <a:avLst/>
              <a:gdLst>
                <a:gd name="T0" fmla="*/ 16 w 81"/>
                <a:gd name="T1" fmla="*/ 1 h 81"/>
                <a:gd name="T2" fmla="*/ 11 w 81"/>
                <a:gd name="T3" fmla="*/ 10 h 81"/>
                <a:gd name="T4" fmla="*/ 5 w 81"/>
                <a:gd name="T5" fmla="*/ 27 h 81"/>
                <a:gd name="T6" fmla="*/ 33 w 81"/>
                <a:gd name="T7" fmla="*/ 76 h 81"/>
                <a:gd name="T8" fmla="*/ 78 w 81"/>
                <a:gd name="T9" fmla="*/ 42 h 81"/>
                <a:gd name="T10" fmla="*/ 74 w 81"/>
                <a:gd name="T11" fmla="*/ 10 h 81"/>
                <a:gd name="T12" fmla="*/ 74 w 81"/>
                <a:gd name="T13" fmla="*/ 10 h 81"/>
                <a:gd name="T14" fmla="*/ 44 w 81"/>
                <a:gd name="T15" fmla="*/ 4 h 81"/>
                <a:gd name="T16" fmla="*/ 38 w 81"/>
                <a:gd name="T17" fmla="*/ 33 h 81"/>
                <a:gd name="T18" fmla="*/ 54 w 81"/>
                <a:gd name="T19" fmla="*/ 36 h 81"/>
                <a:gd name="T20" fmla="*/ 55 w 81"/>
                <a:gd name="T21" fmla="*/ 27 h 81"/>
                <a:gd name="T22" fmla="*/ 61 w 81"/>
                <a:gd name="T23" fmla="*/ 28 h 81"/>
                <a:gd name="T24" fmla="*/ 62 w 81"/>
                <a:gd name="T25" fmla="*/ 33 h 81"/>
                <a:gd name="T26" fmla="*/ 61 w 81"/>
                <a:gd name="T27" fmla="*/ 39 h 81"/>
                <a:gd name="T28" fmla="*/ 52 w 81"/>
                <a:gd name="T29" fmla="*/ 53 h 81"/>
                <a:gd name="T30" fmla="*/ 38 w 81"/>
                <a:gd name="T31" fmla="*/ 56 h 81"/>
                <a:gd name="T32" fmla="*/ 22 w 81"/>
                <a:gd name="T33" fmla="*/ 29 h 81"/>
                <a:gd name="T34" fmla="*/ 32 w 81"/>
                <a:gd name="T35" fmla="*/ 6 h 81"/>
                <a:gd name="T36" fmla="*/ 34 w 81"/>
                <a:gd name="T37" fmla="*/ 4 h 81"/>
                <a:gd name="T38" fmla="*/ 16 w 81"/>
                <a:gd name="T39" fmla="*/ 0 h 81"/>
                <a:gd name="T40" fmla="*/ 16 w 81"/>
                <a:gd name="T4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1">
                  <a:moveTo>
                    <a:pt x="16" y="1"/>
                  </a:moveTo>
                  <a:cubicBezTo>
                    <a:pt x="13" y="5"/>
                    <a:pt x="12" y="6"/>
                    <a:pt x="11" y="10"/>
                  </a:cubicBezTo>
                  <a:cubicBezTo>
                    <a:pt x="8" y="15"/>
                    <a:pt x="6" y="21"/>
                    <a:pt x="5" y="27"/>
                  </a:cubicBezTo>
                  <a:cubicBezTo>
                    <a:pt x="0" y="52"/>
                    <a:pt x="11" y="72"/>
                    <a:pt x="33" y="76"/>
                  </a:cubicBezTo>
                  <a:cubicBezTo>
                    <a:pt x="55" y="81"/>
                    <a:pt x="74" y="66"/>
                    <a:pt x="78" y="42"/>
                  </a:cubicBezTo>
                  <a:cubicBezTo>
                    <a:pt x="81" y="30"/>
                    <a:pt x="79" y="18"/>
                    <a:pt x="74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6"/>
                    <a:pt x="55" y="29"/>
                    <a:pt x="55" y="27"/>
                  </a:cubicBezTo>
                  <a:cubicBezTo>
                    <a:pt x="57" y="27"/>
                    <a:pt x="60" y="28"/>
                    <a:pt x="61" y="28"/>
                  </a:cubicBezTo>
                  <a:cubicBezTo>
                    <a:pt x="61" y="30"/>
                    <a:pt x="62" y="31"/>
                    <a:pt x="62" y="33"/>
                  </a:cubicBezTo>
                  <a:cubicBezTo>
                    <a:pt x="62" y="35"/>
                    <a:pt x="61" y="37"/>
                    <a:pt x="61" y="39"/>
                  </a:cubicBezTo>
                  <a:cubicBezTo>
                    <a:pt x="60" y="45"/>
                    <a:pt x="57" y="50"/>
                    <a:pt x="52" y="53"/>
                  </a:cubicBezTo>
                  <a:cubicBezTo>
                    <a:pt x="48" y="56"/>
                    <a:pt x="43" y="57"/>
                    <a:pt x="38" y="56"/>
                  </a:cubicBezTo>
                  <a:cubicBezTo>
                    <a:pt x="25" y="54"/>
                    <a:pt x="19" y="43"/>
                    <a:pt x="22" y="29"/>
                  </a:cubicBezTo>
                  <a:cubicBezTo>
                    <a:pt x="24" y="21"/>
                    <a:pt x="27" y="13"/>
                    <a:pt x="32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05A36F38-0A0D-4A63-8BC4-725029B9A3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7525" y="5794375"/>
              <a:ext cx="77788" cy="71438"/>
            </a:xfrm>
            <a:custGeom>
              <a:avLst/>
              <a:gdLst>
                <a:gd name="T0" fmla="*/ 7 w 87"/>
                <a:gd name="T1" fmla="*/ 4 h 78"/>
                <a:gd name="T2" fmla="*/ 0 w 87"/>
                <a:gd name="T3" fmla="*/ 25 h 78"/>
                <a:gd name="T4" fmla="*/ 58 w 87"/>
                <a:gd name="T5" fmla="*/ 78 h 78"/>
                <a:gd name="T6" fmla="*/ 65 w 87"/>
                <a:gd name="T7" fmla="*/ 58 h 78"/>
                <a:gd name="T8" fmla="*/ 54 w 87"/>
                <a:gd name="T9" fmla="*/ 48 h 78"/>
                <a:gd name="T10" fmla="*/ 64 w 87"/>
                <a:gd name="T11" fmla="*/ 21 h 78"/>
                <a:gd name="T12" fmla="*/ 79 w 87"/>
                <a:gd name="T13" fmla="*/ 21 h 78"/>
                <a:gd name="T14" fmla="*/ 87 w 87"/>
                <a:gd name="T15" fmla="*/ 0 h 78"/>
                <a:gd name="T16" fmla="*/ 7 w 87"/>
                <a:gd name="T17" fmla="*/ 4 h 78"/>
                <a:gd name="T18" fmla="*/ 48 w 87"/>
                <a:gd name="T19" fmla="*/ 21 h 78"/>
                <a:gd name="T20" fmla="*/ 42 w 87"/>
                <a:gd name="T21" fmla="*/ 37 h 78"/>
                <a:gd name="T22" fmla="*/ 24 w 87"/>
                <a:gd name="T23" fmla="*/ 22 h 78"/>
                <a:gd name="T24" fmla="*/ 48 w 87"/>
                <a:gd name="T25" fmla="*/ 2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78">
                  <a:moveTo>
                    <a:pt x="7" y="4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56" y="49"/>
                    <a:pt x="54" y="48"/>
                  </a:cubicBezTo>
                  <a:cubicBezTo>
                    <a:pt x="55" y="46"/>
                    <a:pt x="64" y="23"/>
                    <a:pt x="64" y="21"/>
                  </a:cubicBezTo>
                  <a:cubicBezTo>
                    <a:pt x="66" y="21"/>
                    <a:pt x="79" y="21"/>
                    <a:pt x="79" y="21"/>
                  </a:cubicBezTo>
                  <a:cubicBezTo>
                    <a:pt x="87" y="0"/>
                    <a:pt x="87" y="0"/>
                    <a:pt x="87" y="0"/>
                  </a:cubicBezTo>
                  <a:lnTo>
                    <a:pt x="7" y="4"/>
                  </a:lnTo>
                  <a:close/>
                  <a:moveTo>
                    <a:pt x="48" y="21"/>
                  </a:moveTo>
                  <a:cubicBezTo>
                    <a:pt x="47" y="24"/>
                    <a:pt x="43" y="35"/>
                    <a:pt x="42" y="37"/>
                  </a:cubicBezTo>
                  <a:cubicBezTo>
                    <a:pt x="40" y="35"/>
                    <a:pt x="28" y="25"/>
                    <a:pt x="24" y="22"/>
                  </a:cubicBezTo>
                  <a:cubicBezTo>
                    <a:pt x="30" y="22"/>
                    <a:pt x="45" y="22"/>
                    <a:pt x="48" y="2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434F6A91-E8F6-4805-AE4F-50FF83805F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7363" y="5938838"/>
              <a:ext cx="68263" cy="76200"/>
            </a:xfrm>
            <a:custGeom>
              <a:avLst/>
              <a:gdLst>
                <a:gd name="T0" fmla="*/ 1 w 75"/>
                <a:gd name="T1" fmla="*/ 29 h 83"/>
                <a:gd name="T2" fmla="*/ 0 w 75"/>
                <a:gd name="T3" fmla="*/ 51 h 83"/>
                <a:gd name="T4" fmla="*/ 72 w 75"/>
                <a:gd name="T5" fmla="*/ 83 h 83"/>
                <a:gd name="T6" fmla="*/ 73 w 75"/>
                <a:gd name="T7" fmla="*/ 62 h 83"/>
                <a:gd name="T8" fmla="*/ 59 w 75"/>
                <a:gd name="T9" fmla="*/ 56 h 83"/>
                <a:gd name="T10" fmla="*/ 60 w 75"/>
                <a:gd name="T11" fmla="*/ 27 h 83"/>
                <a:gd name="T12" fmla="*/ 74 w 75"/>
                <a:gd name="T13" fmla="*/ 22 h 83"/>
                <a:gd name="T14" fmla="*/ 75 w 75"/>
                <a:gd name="T15" fmla="*/ 0 h 83"/>
                <a:gd name="T16" fmla="*/ 1 w 75"/>
                <a:gd name="T17" fmla="*/ 29 h 83"/>
                <a:gd name="T18" fmla="*/ 45 w 75"/>
                <a:gd name="T19" fmla="*/ 33 h 83"/>
                <a:gd name="T20" fmla="*/ 44 w 75"/>
                <a:gd name="T21" fmla="*/ 50 h 83"/>
                <a:gd name="T22" fmla="*/ 23 w 75"/>
                <a:gd name="T23" fmla="*/ 41 h 83"/>
                <a:gd name="T24" fmla="*/ 45 w 75"/>
                <a:gd name="T25" fmla="*/ 3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83">
                  <a:moveTo>
                    <a:pt x="1" y="29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61" y="57"/>
                    <a:pt x="59" y="56"/>
                  </a:cubicBezTo>
                  <a:cubicBezTo>
                    <a:pt x="59" y="54"/>
                    <a:pt x="60" y="29"/>
                    <a:pt x="60" y="27"/>
                  </a:cubicBezTo>
                  <a:cubicBezTo>
                    <a:pt x="62" y="27"/>
                    <a:pt x="74" y="22"/>
                    <a:pt x="74" y="22"/>
                  </a:cubicBezTo>
                  <a:cubicBezTo>
                    <a:pt x="75" y="0"/>
                    <a:pt x="75" y="0"/>
                    <a:pt x="75" y="0"/>
                  </a:cubicBezTo>
                  <a:lnTo>
                    <a:pt x="1" y="29"/>
                  </a:lnTo>
                  <a:close/>
                  <a:moveTo>
                    <a:pt x="45" y="33"/>
                  </a:moveTo>
                  <a:cubicBezTo>
                    <a:pt x="45" y="36"/>
                    <a:pt x="44" y="47"/>
                    <a:pt x="44" y="50"/>
                  </a:cubicBezTo>
                  <a:cubicBezTo>
                    <a:pt x="41" y="49"/>
                    <a:pt x="27" y="43"/>
                    <a:pt x="23" y="41"/>
                  </a:cubicBezTo>
                  <a:cubicBezTo>
                    <a:pt x="28" y="39"/>
                    <a:pt x="42" y="34"/>
                    <a:pt x="45" y="3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890C1F2C-0EF5-4329-859C-0D8187DCE3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2925" y="5716588"/>
              <a:ext cx="87313" cy="71438"/>
            </a:xfrm>
            <a:custGeom>
              <a:avLst/>
              <a:gdLst>
                <a:gd name="T0" fmla="*/ 27 w 95"/>
                <a:gd name="T1" fmla="*/ 3 h 79"/>
                <a:gd name="T2" fmla="*/ 14 w 95"/>
                <a:gd name="T3" fmla="*/ 17 h 79"/>
                <a:gd name="T4" fmla="*/ 0 w 95"/>
                <a:gd name="T5" fmla="*/ 42 h 79"/>
                <a:gd name="T6" fmla="*/ 63 w 95"/>
                <a:gd name="T7" fmla="*/ 79 h 79"/>
                <a:gd name="T8" fmla="*/ 73 w 95"/>
                <a:gd name="T9" fmla="*/ 61 h 79"/>
                <a:gd name="T10" fmla="*/ 48 w 95"/>
                <a:gd name="T11" fmla="*/ 47 h 79"/>
                <a:gd name="T12" fmla="*/ 49 w 95"/>
                <a:gd name="T13" fmla="*/ 46 h 79"/>
                <a:gd name="T14" fmla="*/ 52 w 95"/>
                <a:gd name="T15" fmla="*/ 42 h 79"/>
                <a:gd name="T16" fmla="*/ 65 w 95"/>
                <a:gd name="T17" fmla="*/ 40 h 79"/>
                <a:gd name="T18" fmla="*/ 71 w 95"/>
                <a:gd name="T19" fmla="*/ 41 h 79"/>
                <a:gd name="T20" fmla="*/ 76 w 95"/>
                <a:gd name="T21" fmla="*/ 41 h 79"/>
                <a:gd name="T22" fmla="*/ 79 w 95"/>
                <a:gd name="T23" fmla="*/ 42 h 79"/>
                <a:gd name="T24" fmla="*/ 83 w 95"/>
                <a:gd name="T25" fmla="*/ 42 h 79"/>
                <a:gd name="T26" fmla="*/ 84 w 95"/>
                <a:gd name="T27" fmla="*/ 42 h 79"/>
                <a:gd name="T28" fmla="*/ 95 w 95"/>
                <a:gd name="T29" fmla="*/ 23 h 79"/>
                <a:gd name="T30" fmla="*/ 92 w 95"/>
                <a:gd name="T31" fmla="*/ 23 h 79"/>
                <a:gd name="T32" fmla="*/ 88 w 95"/>
                <a:gd name="T33" fmla="*/ 22 h 79"/>
                <a:gd name="T34" fmla="*/ 83 w 95"/>
                <a:gd name="T35" fmla="*/ 22 h 79"/>
                <a:gd name="T36" fmla="*/ 72 w 95"/>
                <a:gd name="T37" fmla="*/ 21 h 79"/>
                <a:gd name="T38" fmla="*/ 57 w 95"/>
                <a:gd name="T39" fmla="*/ 22 h 79"/>
                <a:gd name="T40" fmla="*/ 57 w 95"/>
                <a:gd name="T41" fmla="*/ 21 h 79"/>
                <a:gd name="T42" fmla="*/ 56 w 95"/>
                <a:gd name="T43" fmla="*/ 17 h 79"/>
                <a:gd name="T44" fmla="*/ 47 w 95"/>
                <a:gd name="T45" fmla="*/ 4 h 79"/>
                <a:gd name="T46" fmla="*/ 27 w 95"/>
                <a:gd name="T47" fmla="*/ 3 h 79"/>
                <a:gd name="T48" fmla="*/ 27 w 95"/>
                <a:gd name="T49" fmla="*/ 26 h 79"/>
                <a:gd name="T50" fmla="*/ 32 w 95"/>
                <a:gd name="T51" fmla="*/ 21 h 79"/>
                <a:gd name="T52" fmla="*/ 37 w 95"/>
                <a:gd name="T53" fmla="*/ 22 h 79"/>
                <a:gd name="T54" fmla="*/ 40 w 95"/>
                <a:gd name="T55" fmla="*/ 27 h 79"/>
                <a:gd name="T56" fmla="*/ 39 w 95"/>
                <a:gd name="T57" fmla="*/ 31 h 79"/>
                <a:gd name="T58" fmla="*/ 38 w 95"/>
                <a:gd name="T59" fmla="*/ 33 h 79"/>
                <a:gd name="T60" fmla="*/ 38 w 95"/>
                <a:gd name="T61" fmla="*/ 34 h 79"/>
                <a:gd name="T62" fmla="*/ 35 w 95"/>
                <a:gd name="T63" fmla="*/ 39 h 79"/>
                <a:gd name="T64" fmla="*/ 24 w 95"/>
                <a:gd name="T65" fmla="*/ 32 h 79"/>
                <a:gd name="T66" fmla="*/ 27 w 95"/>
                <a:gd name="T67" fmla="*/ 2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79">
                  <a:moveTo>
                    <a:pt x="27" y="3"/>
                  </a:moveTo>
                  <a:cubicBezTo>
                    <a:pt x="22" y="6"/>
                    <a:pt x="19" y="9"/>
                    <a:pt x="14" y="1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51" y="48"/>
                    <a:pt x="48" y="47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1" y="43"/>
                    <a:pt x="51" y="43"/>
                    <a:pt x="52" y="42"/>
                  </a:cubicBezTo>
                  <a:cubicBezTo>
                    <a:pt x="54" y="40"/>
                    <a:pt x="59" y="39"/>
                    <a:pt x="65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65" y="20"/>
                    <a:pt x="60" y="20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19"/>
                    <a:pt x="57" y="18"/>
                    <a:pt x="56" y="17"/>
                  </a:cubicBezTo>
                  <a:cubicBezTo>
                    <a:pt x="55" y="11"/>
                    <a:pt x="52" y="7"/>
                    <a:pt x="47" y="4"/>
                  </a:cubicBezTo>
                  <a:cubicBezTo>
                    <a:pt x="41" y="0"/>
                    <a:pt x="33" y="0"/>
                    <a:pt x="27" y="3"/>
                  </a:cubicBezTo>
                  <a:moveTo>
                    <a:pt x="27" y="26"/>
                  </a:moveTo>
                  <a:cubicBezTo>
                    <a:pt x="29" y="23"/>
                    <a:pt x="31" y="22"/>
                    <a:pt x="32" y="21"/>
                  </a:cubicBezTo>
                  <a:cubicBezTo>
                    <a:pt x="34" y="21"/>
                    <a:pt x="35" y="21"/>
                    <a:pt x="37" y="22"/>
                  </a:cubicBezTo>
                  <a:cubicBezTo>
                    <a:pt x="39" y="23"/>
                    <a:pt x="40" y="25"/>
                    <a:pt x="40" y="27"/>
                  </a:cubicBezTo>
                  <a:cubicBezTo>
                    <a:pt x="40" y="28"/>
                    <a:pt x="40" y="30"/>
                    <a:pt x="39" y="31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6" y="37"/>
                    <a:pt x="35" y="39"/>
                  </a:cubicBezTo>
                  <a:cubicBezTo>
                    <a:pt x="33" y="38"/>
                    <a:pt x="25" y="33"/>
                    <a:pt x="24" y="32"/>
                  </a:cubicBezTo>
                  <a:cubicBezTo>
                    <a:pt x="25" y="30"/>
                    <a:pt x="27" y="26"/>
                    <a:pt x="27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2AF193F-14C2-4A0E-910F-F1E6291ACF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200" y="5651500"/>
              <a:ext cx="80963" cy="79375"/>
            </a:xfrm>
            <a:custGeom>
              <a:avLst/>
              <a:gdLst>
                <a:gd name="T0" fmla="*/ 0 w 90"/>
                <a:gd name="T1" fmla="*/ 41 h 88"/>
                <a:gd name="T2" fmla="*/ 56 w 90"/>
                <a:gd name="T3" fmla="*/ 88 h 88"/>
                <a:gd name="T4" fmla="*/ 90 w 90"/>
                <a:gd name="T5" fmla="*/ 46 h 88"/>
                <a:gd name="T6" fmla="*/ 78 w 90"/>
                <a:gd name="T7" fmla="*/ 36 h 88"/>
                <a:gd name="T8" fmla="*/ 57 w 90"/>
                <a:gd name="T9" fmla="*/ 62 h 88"/>
                <a:gd name="T10" fmla="*/ 46 w 90"/>
                <a:gd name="T11" fmla="*/ 53 h 88"/>
                <a:gd name="T12" fmla="*/ 66 w 90"/>
                <a:gd name="T13" fmla="*/ 29 h 88"/>
                <a:gd name="T14" fmla="*/ 54 w 90"/>
                <a:gd name="T15" fmla="*/ 19 h 88"/>
                <a:gd name="T16" fmla="*/ 34 w 90"/>
                <a:gd name="T17" fmla="*/ 43 h 88"/>
                <a:gd name="T18" fmla="*/ 25 w 90"/>
                <a:gd name="T19" fmla="*/ 36 h 88"/>
                <a:gd name="T20" fmla="*/ 46 w 90"/>
                <a:gd name="T21" fmla="*/ 10 h 88"/>
                <a:gd name="T22" fmla="*/ 34 w 90"/>
                <a:gd name="T23" fmla="*/ 0 h 88"/>
                <a:gd name="T24" fmla="*/ 0 w 90"/>
                <a:gd name="T25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8">
                  <a:moveTo>
                    <a:pt x="0" y="41"/>
                  </a:moveTo>
                  <a:cubicBezTo>
                    <a:pt x="56" y="88"/>
                    <a:pt x="56" y="88"/>
                    <a:pt x="56" y="88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6"/>
                    <a:pt x="58" y="60"/>
                    <a:pt x="57" y="62"/>
                  </a:cubicBezTo>
                  <a:cubicBezTo>
                    <a:pt x="55" y="61"/>
                    <a:pt x="48" y="55"/>
                    <a:pt x="46" y="53"/>
                  </a:cubicBezTo>
                  <a:cubicBezTo>
                    <a:pt x="48" y="51"/>
                    <a:pt x="66" y="29"/>
                    <a:pt x="66" y="2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35" y="41"/>
                    <a:pt x="34" y="43"/>
                  </a:cubicBezTo>
                  <a:cubicBezTo>
                    <a:pt x="32" y="42"/>
                    <a:pt x="26" y="37"/>
                    <a:pt x="25" y="36"/>
                  </a:cubicBezTo>
                  <a:cubicBezTo>
                    <a:pt x="27" y="34"/>
                    <a:pt x="46" y="10"/>
                    <a:pt x="46" y="1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AEA709F8-C8AF-4112-BE30-AF6144B11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1825" y="5603875"/>
              <a:ext cx="60325" cy="80963"/>
            </a:xfrm>
            <a:custGeom>
              <a:avLst/>
              <a:gdLst>
                <a:gd name="T0" fmla="*/ 0 w 67"/>
                <a:gd name="T1" fmla="*/ 32 h 88"/>
                <a:gd name="T2" fmla="*/ 48 w 67"/>
                <a:gd name="T3" fmla="*/ 88 h 88"/>
                <a:gd name="T4" fmla="*/ 63 w 67"/>
                <a:gd name="T5" fmla="*/ 75 h 88"/>
                <a:gd name="T6" fmla="*/ 44 w 67"/>
                <a:gd name="T7" fmla="*/ 53 h 88"/>
                <a:gd name="T8" fmla="*/ 67 w 67"/>
                <a:gd name="T9" fmla="*/ 34 h 88"/>
                <a:gd name="T10" fmla="*/ 57 w 67"/>
                <a:gd name="T11" fmla="*/ 21 h 88"/>
                <a:gd name="T12" fmla="*/ 34 w 67"/>
                <a:gd name="T13" fmla="*/ 41 h 88"/>
                <a:gd name="T14" fmla="*/ 26 w 67"/>
                <a:gd name="T15" fmla="*/ 32 h 88"/>
                <a:gd name="T16" fmla="*/ 49 w 67"/>
                <a:gd name="T17" fmla="*/ 12 h 88"/>
                <a:gd name="T18" fmla="*/ 39 w 67"/>
                <a:gd name="T19" fmla="*/ 0 h 88"/>
                <a:gd name="T20" fmla="*/ 0 w 67"/>
                <a:gd name="T21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8">
                  <a:moveTo>
                    <a:pt x="0" y="32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46" y="55"/>
                    <a:pt x="44" y="53"/>
                  </a:cubicBezTo>
                  <a:cubicBezTo>
                    <a:pt x="46" y="51"/>
                    <a:pt x="67" y="34"/>
                    <a:pt x="67" y="34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36" y="39"/>
                    <a:pt x="34" y="41"/>
                  </a:cubicBezTo>
                  <a:cubicBezTo>
                    <a:pt x="33" y="39"/>
                    <a:pt x="28" y="33"/>
                    <a:pt x="26" y="32"/>
                  </a:cubicBezTo>
                  <a:cubicBezTo>
                    <a:pt x="28" y="30"/>
                    <a:pt x="49" y="12"/>
                    <a:pt x="49" y="12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502F7FC-2B59-4E5D-9CF8-D6F6C81AE0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0563" y="5553075"/>
              <a:ext cx="77788" cy="88900"/>
            </a:xfrm>
            <a:custGeom>
              <a:avLst/>
              <a:gdLst>
                <a:gd name="T0" fmla="*/ 10 w 86"/>
                <a:gd name="T1" fmla="*/ 12 h 98"/>
                <a:gd name="T2" fmla="*/ 19 w 86"/>
                <a:gd name="T3" fmla="*/ 15 h 98"/>
                <a:gd name="T4" fmla="*/ 16 w 86"/>
                <a:gd name="T5" fmla="*/ 24 h 98"/>
                <a:gd name="T6" fmla="*/ 7 w 86"/>
                <a:gd name="T7" fmla="*/ 21 h 98"/>
                <a:gd name="T8" fmla="*/ 10 w 86"/>
                <a:gd name="T9" fmla="*/ 12 h 98"/>
                <a:gd name="T10" fmla="*/ 30 w 86"/>
                <a:gd name="T11" fmla="*/ 1 h 98"/>
                <a:gd name="T12" fmla="*/ 39 w 86"/>
                <a:gd name="T13" fmla="*/ 4 h 98"/>
                <a:gd name="T14" fmla="*/ 36 w 86"/>
                <a:gd name="T15" fmla="*/ 13 h 98"/>
                <a:gd name="T16" fmla="*/ 27 w 86"/>
                <a:gd name="T17" fmla="*/ 11 h 98"/>
                <a:gd name="T18" fmla="*/ 30 w 86"/>
                <a:gd name="T19" fmla="*/ 1 h 98"/>
                <a:gd name="T20" fmla="*/ 9 w 86"/>
                <a:gd name="T21" fmla="*/ 11 h 98"/>
                <a:gd name="T22" fmla="*/ 9 w 86"/>
                <a:gd name="T23" fmla="*/ 11 h 98"/>
                <a:gd name="T24" fmla="*/ 28 w 86"/>
                <a:gd name="T25" fmla="*/ 21 h 98"/>
                <a:gd name="T26" fmla="*/ 10 w 86"/>
                <a:gd name="T27" fmla="*/ 74 h 98"/>
                <a:gd name="T28" fmla="*/ 63 w 86"/>
                <a:gd name="T29" fmla="*/ 87 h 98"/>
                <a:gd name="T30" fmla="*/ 86 w 86"/>
                <a:gd name="T31" fmla="*/ 52 h 98"/>
                <a:gd name="T32" fmla="*/ 82 w 86"/>
                <a:gd name="T33" fmla="*/ 35 h 98"/>
                <a:gd name="T34" fmla="*/ 60 w 86"/>
                <a:gd name="T35" fmla="*/ 17 h 98"/>
                <a:gd name="T36" fmla="*/ 28 w 86"/>
                <a:gd name="T37" fmla="*/ 21 h 98"/>
                <a:gd name="T38" fmla="*/ 52 w 86"/>
                <a:gd name="T39" fmla="*/ 35 h 98"/>
                <a:gd name="T40" fmla="*/ 64 w 86"/>
                <a:gd name="T41" fmla="*/ 45 h 98"/>
                <a:gd name="T42" fmla="*/ 66 w 86"/>
                <a:gd name="T43" fmla="*/ 60 h 98"/>
                <a:gd name="T44" fmla="*/ 55 w 86"/>
                <a:gd name="T45" fmla="*/ 72 h 98"/>
                <a:gd name="T46" fmla="*/ 40 w 86"/>
                <a:gd name="T47" fmla="*/ 74 h 98"/>
                <a:gd name="T48" fmla="*/ 28 w 86"/>
                <a:gd name="T49" fmla="*/ 64 h 98"/>
                <a:gd name="T50" fmla="*/ 25 w 86"/>
                <a:gd name="T51" fmla="*/ 54 h 98"/>
                <a:gd name="T52" fmla="*/ 36 w 86"/>
                <a:gd name="T53" fmla="*/ 37 h 98"/>
                <a:gd name="T54" fmla="*/ 52 w 86"/>
                <a:gd name="T55" fmla="*/ 35 h 98"/>
                <a:gd name="T56" fmla="*/ 29 w 86"/>
                <a:gd name="T57" fmla="*/ 0 h 98"/>
                <a:gd name="T58" fmla="*/ 29 w 86"/>
                <a:gd name="T5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98">
                  <a:moveTo>
                    <a:pt x="10" y="12"/>
                  </a:moveTo>
                  <a:cubicBezTo>
                    <a:pt x="13" y="10"/>
                    <a:pt x="17" y="12"/>
                    <a:pt x="19" y="15"/>
                  </a:cubicBezTo>
                  <a:cubicBezTo>
                    <a:pt x="21" y="18"/>
                    <a:pt x="20" y="22"/>
                    <a:pt x="16" y="24"/>
                  </a:cubicBezTo>
                  <a:cubicBezTo>
                    <a:pt x="13" y="26"/>
                    <a:pt x="9" y="25"/>
                    <a:pt x="7" y="21"/>
                  </a:cubicBezTo>
                  <a:cubicBezTo>
                    <a:pt x="6" y="18"/>
                    <a:pt x="7" y="14"/>
                    <a:pt x="10" y="12"/>
                  </a:cubicBezTo>
                  <a:moveTo>
                    <a:pt x="30" y="1"/>
                  </a:moveTo>
                  <a:cubicBezTo>
                    <a:pt x="33" y="0"/>
                    <a:pt x="37" y="1"/>
                    <a:pt x="39" y="4"/>
                  </a:cubicBezTo>
                  <a:cubicBezTo>
                    <a:pt x="41" y="8"/>
                    <a:pt x="39" y="12"/>
                    <a:pt x="36" y="13"/>
                  </a:cubicBezTo>
                  <a:cubicBezTo>
                    <a:pt x="33" y="15"/>
                    <a:pt x="29" y="14"/>
                    <a:pt x="27" y="11"/>
                  </a:cubicBezTo>
                  <a:cubicBezTo>
                    <a:pt x="25" y="7"/>
                    <a:pt x="26" y="3"/>
                    <a:pt x="30" y="1"/>
                  </a:cubicBezTo>
                  <a:moveTo>
                    <a:pt x="9" y="11"/>
                  </a:moveTo>
                  <a:cubicBezTo>
                    <a:pt x="9" y="11"/>
                    <a:pt x="9" y="11"/>
                    <a:pt x="9" y="11"/>
                  </a:cubicBezTo>
                  <a:moveTo>
                    <a:pt x="28" y="21"/>
                  </a:moveTo>
                  <a:cubicBezTo>
                    <a:pt x="8" y="32"/>
                    <a:pt x="0" y="55"/>
                    <a:pt x="10" y="74"/>
                  </a:cubicBezTo>
                  <a:cubicBezTo>
                    <a:pt x="20" y="92"/>
                    <a:pt x="43" y="98"/>
                    <a:pt x="63" y="87"/>
                  </a:cubicBezTo>
                  <a:cubicBezTo>
                    <a:pt x="78" y="80"/>
                    <a:pt x="86" y="66"/>
                    <a:pt x="86" y="52"/>
                  </a:cubicBezTo>
                  <a:cubicBezTo>
                    <a:pt x="86" y="46"/>
                    <a:pt x="85" y="40"/>
                    <a:pt x="82" y="35"/>
                  </a:cubicBezTo>
                  <a:cubicBezTo>
                    <a:pt x="77" y="26"/>
                    <a:pt x="69" y="20"/>
                    <a:pt x="60" y="17"/>
                  </a:cubicBezTo>
                  <a:cubicBezTo>
                    <a:pt x="50" y="14"/>
                    <a:pt x="38" y="16"/>
                    <a:pt x="28" y="21"/>
                  </a:cubicBezTo>
                  <a:moveTo>
                    <a:pt x="52" y="35"/>
                  </a:moveTo>
                  <a:cubicBezTo>
                    <a:pt x="57" y="36"/>
                    <a:pt x="61" y="40"/>
                    <a:pt x="64" y="45"/>
                  </a:cubicBezTo>
                  <a:cubicBezTo>
                    <a:pt x="66" y="50"/>
                    <a:pt x="67" y="55"/>
                    <a:pt x="66" y="60"/>
                  </a:cubicBezTo>
                  <a:cubicBezTo>
                    <a:pt x="64" y="65"/>
                    <a:pt x="61" y="69"/>
                    <a:pt x="55" y="72"/>
                  </a:cubicBezTo>
                  <a:cubicBezTo>
                    <a:pt x="50" y="75"/>
                    <a:pt x="45" y="76"/>
                    <a:pt x="40" y="74"/>
                  </a:cubicBezTo>
                  <a:cubicBezTo>
                    <a:pt x="35" y="73"/>
                    <a:pt x="31" y="69"/>
                    <a:pt x="28" y="64"/>
                  </a:cubicBezTo>
                  <a:cubicBezTo>
                    <a:pt x="26" y="61"/>
                    <a:pt x="25" y="57"/>
                    <a:pt x="25" y="54"/>
                  </a:cubicBezTo>
                  <a:cubicBezTo>
                    <a:pt x="25" y="47"/>
                    <a:pt x="29" y="41"/>
                    <a:pt x="36" y="37"/>
                  </a:cubicBezTo>
                  <a:cubicBezTo>
                    <a:pt x="42" y="34"/>
                    <a:pt x="47" y="33"/>
                    <a:pt x="52" y="35"/>
                  </a:cubicBezTo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95603CD-731B-4611-BC6C-C960DF6F11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1525" y="5537200"/>
              <a:ext cx="73025" cy="74613"/>
            </a:xfrm>
            <a:custGeom>
              <a:avLst/>
              <a:gdLst>
                <a:gd name="T0" fmla="*/ 27 w 81"/>
                <a:gd name="T1" fmla="*/ 3 h 81"/>
                <a:gd name="T2" fmla="*/ 0 w 81"/>
                <a:gd name="T3" fmla="*/ 10 h 81"/>
                <a:gd name="T4" fmla="*/ 18 w 81"/>
                <a:gd name="T5" fmla="*/ 81 h 81"/>
                <a:gd name="T6" fmla="*/ 38 w 81"/>
                <a:gd name="T7" fmla="*/ 76 h 81"/>
                <a:gd name="T8" fmla="*/ 31 w 81"/>
                <a:gd name="T9" fmla="*/ 48 h 81"/>
                <a:gd name="T10" fmla="*/ 32 w 81"/>
                <a:gd name="T11" fmla="*/ 48 h 81"/>
                <a:gd name="T12" fmla="*/ 36 w 81"/>
                <a:gd name="T13" fmla="*/ 47 h 81"/>
                <a:gd name="T14" fmla="*/ 47 w 81"/>
                <a:gd name="T15" fmla="*/ 55 h 81"/>
                <a:gd name="T16" fmla="*/ 51 w 81"/>
                <a:gd name="T17" fmla="*/ 60 h 81"/>
                <a:gd name="T18" fmla="*/ 54 w 81"/>
                <a:gd name="T19" fmla="*/ 64 h 81"/>
                <a:gd name="T20" fmla="*/ 56 w 81"/>
                <a:gd name="T21" fmla="*/ 66 h 81"/>
                <a:gd name="T22" fmla="*/ 58 w 81"/>
                <a:gd name="T23" fmla="*/ 69 h 81"/>
                <a:gd name="T24" fmla="*/ 59 w 81"/>
                <a:gd name="T25" fmla="*/ 70 h 81"/>
                <a:gd name="T26" fmla="*/ 81 w 81"/>
                <a:gd name="T27" fmla="*/ 65 h 81"/>
                <a:gd name="T28" fmla="*/ 78 w 81"/>
                <a:gd name="T29" fmla="*/ 62 h 81"/>
                <a:gd name="T30" fmla="*/ 76 w 81"/>
                <a:gd name="T31" fmla="*/ 59 h 81"/>
                <a:gd name="T32" fmla="*/ 72 w 81"/>
                <a:gd name="T33" fmla="*/ 55 h 81"/>
                <a:gd name="T34" fmla="*/ 70 w 81"/>
                <a:gd name="T35" fmla="*/ 51 h 81"/>
                <a:gd name="T36" fmla="*/ 66 w 81"/>
                <a:gd name="T37" fmla="*/ 46 h 81"/>
                <a:gd name="T38" fmla="*/ 54 w 81"/>
                <a:gd name="T39" fmla="*/ 36 h 81"/>
                <a:gd name="T40" fmla="*/ 58 w 81"/>
                <a:gd name="T41" fmla="*/ 33 h 81"/>
                <a:gd name="T42" fmla="*/ 61 w 81"/>
                <a:gd name="T43" fmla="*/ 22 h 81"/>
                <a:gd name="T44" fmla="*/ 60 w 81"/>
                <a:gd name="T45" fmla="*/ 17 h 81"/>
                <a:gd name="T46" fmla="*/ 46 w 81"/>
                <a:gd name="T47" fmla="*/ 2 h 81"/>
                <a:gd name="T48" fmla="*/ 27 w 81"/>
                <a:gd name="T49" fmla="*/ 3 h 81"/>
                <a:gd name="T50" fmla="*/ 31 w 81"/>
                <a:gd name="T51" fmla="*/ 18 h 81"/>
                <a:gd name="T52" fmla="*/ 38 w 81"/>
                <a:gd name="T53" fmla="*/ 19 h 81"/>
                <a:gd name="T54" fmla="*/ 40 w 81"/>
                <a:gd name="T55" fmla="*/ 23 h 81"/>
                <a:gd name="T56" fmla="*/ 40 w 81"/>
                <a:gd name="T57" fmla="*/ 25 h 81"/>
                <a:gd name="T58" fmla="*/ 36 w 81"/>
                <a:gd name="T59" fmla="*/ 30 h 81"/>
                <a:gd name="T60" fmla="*/ 34 w 81"/>
                <a:gd name="T61" fmla="*/ 31 h 81"/>
                <a:gd name="T62" fmla="*/ 32 w 81"/>
                <a:gd name="T63" fmla="*/ 31 h 81"/>
                <a:gd name="T64" fmla="*/ 27 w 81"/>
                <a:gd name="T65" fmla="*/ 33 h 81"/>
                <a:gd name="T66" fmla="*/ 24 w 81"/>
                <a:gd name="T67" fmla="*/ 20 h 81"/>
                <a:gd name="T68" fmla="*/ 31 w 81"/>
                <a:gd name="T69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81">
                  <a:moveTo>
                    <a:pt x="27" y="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1" y="51"/>
                    <a:pt x="31" y="48"/>
                  </a:cubicBezTo>
                  <a:cubicBezTo>
                    <a:pt x="31" y="48"/>
                    <a:pt x="32" y="48"/>
                    <a:pt x="32" y="48"/>
                  </a:cubicBezTo>
                  <a:cubicBezTo>
                    <a:pt x="35" y="47"/>
                    <a:pt x="35" y="47"/>
                    <a:pt x="36" y="47"/>
                  </a:cubicBezTo>
                  <a:cubicBezTo>
                    <a:pt x="39" y="47"/>
                    <a:pt x="43" y="50"/>
                    <a:pt x="47" y="55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1" y="41"/>
                    <a:pt x="58" y="38"/>
                    <a:pt x="54" y="36"/>
                  </a:cubicBezTo>
                  <a:cubicBezTo>
                    <a:pt x="56" y="35"/>
                    <a:pt x="57" y="34"/>
                    <a:pt x="58" y="33"/>
                  </a:cubicBezTo>
                  <a:cubicBezTo>
                    <a:pt x="60" y="29"/>
                    <a:pt x="61" y="26"/>
                    <a:pt x="61" y="22"/>
                  </a:cubicBezTo>
                  <a:cubicBezTo>
                    <a:pt x="61" y="20"/>
                    <a:pt x="61" y="19"/>
                    <a:pt x="60" y="17"/>
                  </a:cubicBezTo>
                  <a:cubicBezTo>
                    <a:pt x="58" y="10"/>
                    <a:pt x="53" y="4"/>
                    <a:pt x="46" y="2"/>
                  </a:cubicBezTo>
                  <a:cubicBezTo>
                    <a:pt x="41" y="0"/>
                    <a:pt x="37" y="0"/>
                    <a:pt x="27" y="3"/>
                  </a:cubicBezTo>
                  <a:moveTo>
                    <a:pt x="31" y="18"/>
                  </a:moveTo>
                  <a:cubicBezTo>
                    <a:pt x="34" y="17"/>
                    <a:pt x="36" y="18"/>
                    <a:pt x="38" y="19"/>
                  </a:cubicBezTo>
                  <a:cubicBezTo>
                    <a:pt x="39" y="19"/>
                    <a:pt x="40" y="21"/>
                    <a:pt x="40" y="23"/>
                  </a:cubicBezTo>
                  <a:cubicBezTo>
                    <a:pt x="40" y="23"/>
                    <a:pt x="40" y="24"/>
                    <a:pt x="40" y="25"/>
                  </a:cubicBezTo>
                  <a:cubicBezTo>
                    <a:pt x="40" y="27"/>
                    <a:pt x="39" y="30"/>
                    <a:pt x="36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29" y="32"/>
                    <a:pt x="27" y="33"/>
                  </a:cubicBezTo>
                  <a:cubicBezTo>
                    <a:pt x="26" y="31"/>
                    <a:pt x="24" y="22"/>
                    <a:pt x="24" y="20"/>
                  </a:cubicBezTo>
                  <a:cubicBezTo>
                    <a:pt x="26" y="20"/>
                    <a:pt x="31" y="18"/>
                    <a:pt x="31" y="1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79D3025-88C0-4D93-93B9-EF74253149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900" y="5529263"/>
              <a:ext cx="57150" cy="68263"/>
            </a:xfrm>
            <a:custGeom>
              <a:avLst/>
              <a:gdLst>
                <a:gd name="T0" fmla="*/ 28 w 62"/>
                <a:gd name="T1" fmla="*/ 0 h 74"/>
                <a:gd name="T2" fmla="*/ 28 w 62"/>
                <a:gd name="T3" fmla="*/ 0 h 74"/>
                <a:gd name="T4" fmla="*/ 0 w 62"/>
                <a:gd name="T5" fmla="*/ 1 h 74"/>
                <a:gd name="T6" fmla="*/ 2 w 62"/>
                <a:gd name="T7" fmla="*/ 74 h 74"/>
                <a:gd name="T8" fmla="*/ 35 w 62"/>
                <a:gd name="T9" fmla="*/ 73 h 74"/>
                <a:gd name="T10" fmla="*/ 48 w 62"/>
                <a:gd name="T11" fmla="*/ 71 h 74"/>
                <a:gd name="T12" fmla="*/ 62 w 62"/>
                <a:gd name="T13" fmla="*/ 51 h 74"/>
                <a:gd name="T14" fmla="*/ 62 w 62"/>
                <a:gd name="T15" fmla="*/ 51 h 74"/>
                <a:gd name="T16" fmla="*/ 49 w 62"/>
                <a:gd name="T17" fmla="*/ 32 h 74"/>
                <a:gd name="T18" fmla="*/ 56 w 62"/>
                <a:gd name="T19" fmla="*/ 19 h 74"/>
                <a:gd name="T20" fmla="*/ 56 w 62"/>
                <a:gd name="T21" fmla="*/ 18 h 74"/>
                <a:gd name="T22" fmla="*/ 42 w 62"/>
                <a:gd name="T23" fmla="*/ 1 h 74"/>
                <a:gd name="T24" fmla="*/ 28 w 62"/>
                <a:gd name="T25" fmla="*/ 0 h 74"/>
                <a:gd name="T26" fmla="*/ 26 w 62"/>
                <a:gd name="T27" fmla="*/ 16 h 74"/>
                <a:gd name="T28" fmla="*/ 35 w 62"/>
                <a:gd name="T29" fmla="*/ 17 h 74"/>
                <a:gd name="T30" fmla="*/ 36 w 62"/>
                <a:gd name="T31" fmla="*/ 22 h 74"/>
                <a:gd name="T32" fmla="*/ 36 w 62"/>
                <a:gd name="T33" fmla="*/ 22 h 74"/>
                <a:gd name="T34" fmla="*/ 26 w 62"/>
                <a:gd name="T35" fmla="*/ 28 h 74"/>
                <a:gd name="T36" fmla="*/ 21 w 62"/>
                <a:gd name="T37" fmla="*/ 28 h 74"/>
                <a:gd name="T38" fmla="*/ 21 w 62"/>
                <a:gd name="T39" fmla="*/ 16 h 74"/>
                <a:gd name="T40" fmla="*/ 26 w 62"/>
                <a:gd name="T41" fmla="*/ 16 h 74"/>
                <a:gd name="T42" fmla="*/ 28 w 62"/>
                <a:gd name="T43" fmla="*/ 44 h 74"/>
                <a:gd name="T44" fmla="*/ 40 w 62"/>
                <a:gd name="T45" fmla="*/ 46 h 74"/>
                <a:gd name="T46" fmla="*/ 42 w 62"/>
                <a:gd name="T47" fmla="*/ 50 h 74"/>
                <a:gd name="T48" fmla="*/ 42 w 62"/>
                <a:gd name="T49" fmla="*/ 51 h 74"/>
                <a:gd name="T50" fmla="*/ 29 w 62"/>
                <a:gd name="T51" fmla="*/ 58 h 74"/>
                <a:gd name="T52" fmla="*/ 22 w 62"/>
                <a:gd name="T53" fmla="*/ 58 h 74"/>
                <a:gd name="T54" fmla="*/ 21 w 62"/>
                <a:gd name="T55" fmla="*/ 44 h 74"/>
                <a:gd name="T56" fmla="*/ 28 w 62"/>
                <a:gd name="T57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7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41" y="73"/>
                    <a:pt x="45" y="73"/>
                    <a:pt x="48" y="71"/>
                  </a:cubicBezTo>
                  <a:cubicBezTo>
                    <a:pt x="57" y="68"/>
                    <a:pt x="62" y="60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2"/>
                    <a:pt x="58" y="36"/>
                    <a:pt x="49" y="32"/>
                  </a:cubicBezTo>
                  <a:cubicBezTo>
                    <a:pt x="54" y="29"/>
                    <a:pt x="56" y="24"/>
                    <a:pt x="56" y="19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1"/>
                    <a:pt x="50" y="3"/>
                    <a:pt x="42" y="1"/>
                  </a:cubicBezTo>
                  <a:cubicBezTo>
                    <a:pt x="38" y="0"/>
                    <a:pt x="35" y="0"/>
                    <a:pt x="28" y="0"/>
                  </a:cubicBezTo>
                  <a:moveTo>
                    <a:pt x="26" y="16"/>
                  </a:moveTo>
                  <a:cubicBezTo>
                    <a:pt x="31" y="15"/>
                    <a:pt x="33" y="16"/>
                    <a:pt x="35" y="17"/>
                  </a:cubicBezTo>
                  <a:cubicBezTo>
                    <a:pt x="36" y="18"/>
                    <a:pt x="36" y="20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6"/>
                    <a:pt x="35" y="28"/>
                    <a:pt x="26" y="28"/>
                  </a:cubicBezTo>
                  <a:cubicBezTo>
                    <a:pt x="26" y="28"/>
                    <a:pt x="23" y="28"/>
                    <a:pt x="21" y="28"/>
                  </a:cubicBezTo>
                  <a:cubicBezTo>
                    <a:pt x="21" y="26"/>
                    <a:pt x="21" y="18"/>
                    <a:pt x="21" y="16"/>
                  </a:cubicBezTo>
                  <a:cubicBezTo>
                    <a:pt x="23" y="16"/>
                    <a:pt x="26" y="16"/>
                    <a:pt x="26" y="16"/>
                  </a:cubicBezTo>
                  <a:moveTo>
                    <a:pt x="28" y="44"/>
                  </a:moveTo>
                  <a:cubicBezTo>
                    <a:pt x="35" y="43"/>
                    <a:pt x="38" y="44"/>
                    <a:pt x="40" y="46"/>
                  </a:cubicBezTo>
                  <a:cubicBezTo>
                    <a:pt x="41" y="47"/>
                    <a:pt x="42" y="48"/>
                    <a:pt x="42" y="50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5"/>
                    <a:pt x="40" y="57"/>
                    <a:pt x="29" y="58"/>
                  </a:cubicBezTo>
                  <a:cubicBezTo>
                    <a:pt x="29" y="58"/>
                    <a:pt x="24" y="58"/>
                    <a:pt x="22" y="58"/>
                  </a:cubicBezTo>
                  <a:cubicBezTo>
                    <a:pt x="22" y="56"/>
                    <a:pt x="22" y="46"/>
                    <a:pt x="21" y="44"/>
                  </a:cubicBezTo>
                  <a:cubicBezTo>
                    <a:pt x="23" y="44"/>
                    <a:pt x="28" y="44"/>
                    <a:pt x="28" y="4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A4F8CCA-CBCA-482C-A20C-7DE183C97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0750" y="5530850"/>
              <a:ext cx="74613" cy="76200"/>
            </a:xfrm>
            <a:custGeom>
              <a:avLst/>
              <a:gdLst>
                <a:gd name="T0" fmla="*/ 2 w 82"/>
                <a:gd name="T1" fmla="*/ 39 h 83"/>
                <a:gd name="T2" fmla="*/ 3 w 82"/>
                <a:gd name="T3" fmla="*/ 61 h 83"/>
                <a:gd name="T4" fmla="*/ 9 w 82"/>
                <a:gd name="T5" fmla="*/ 70 h 83"/>
                <a:gd name="T6" fmla="*/ 29 w 82"/>
                <a:gd name="T7" fmla="*/ 81 h 83"/>
                <a:gd name="T8" fmla="*/ 41 w 82"/>
                <a:gd name="T9" fmla="*/ 82 h 83"/>
                <a:gd name="T10" fmla="*/ 61 w 82"/>
                <a:gd name="T11" fmla="*/ 76 h 83"/>
                <a:gd name="T12" fmla="*/ 70 w 82"/>
                <a:gd name="T13" fmla="*/ 63 h 83"/>
                <a:gd name="T14" fmla="*/ 73 w 82"/>
                <a:gd name="T15" fmla="*/ 56 h 83"/>
                <a:gd name="T16" fmla="*/ 82 w 82"/>
                <a:gd name="T17" fmla="*/ 17 h 83"/>
                <a:gd name="T18" fmla="*/ 62 w 82"/>
                <a:gd name="T19" fmla="*/ 13 h 83"/>
                <a:gd name="T20" fmla="*/ 54 w 82"/>
                <a:gd name="T21" fmla="*/ 48 h 83"/>
                <a:gd name="T22" fmla="*/ 53 w 82"/>
                <a:gd name="T23" fmla="*/ 53 h 83"/>
                <a:gd name="T24" fmla="*/ 51 w 82"/>
                <a:gd name="T25" fmla="*/ 57 h 83"/>
                <a:gd name="T26" fmla="*/ 33 w 82"/>
                <a:gd name="T27" fmla="*/ 64 h 83"/>
                <a:gd name="T28" fmla="*/ 22 w 82"/>
                <a:gd name="T29" fmla="*/ 53 h 83"/>
                <a:gd name="T30" fmla="*/ 23 w 82"/>
                <a:gd name="T31" fmla="*/ 40 h 83"/>
                <a:gd name="T32" fmla="*/ 32 w 82"/>
                <a:gd name="T33" fmla="*/ 5 h 83"/>
                <a:gd name="T34" fmla="*/ 12 w 82"/>
                <a:gd name="T35" fmla="*/ 0 h 83"/>
                <a:gd name="T36" fmla="*/ 2 w 82"/>
                <a:gd name="T37" fmla="*/ 3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83">
                  <a:moveTo>
                    <a:pt x="2" y="39"/>
                  </a:moveTo>
                  <a:cubicBezTo>
                    <a:pt x="0" y="48"/>
                    <a:pt x="0" y="55"/>
                    <a:pt x="3" y="61"/>
                  </a:cubicBezTo>
                  <a:cubicBezTo>
                    <a:pt x="4" y="64"/>
                    <a:pt x="6" y="67"/>
                    <a:pt x="9" y="70"/>
                  </a:cubicBezTo>
                  <a:cubicBezTo>
                    <a:pt x="14" y="75"/>
                    <a:pt x="20" y="79"/>
                    <a:pt x="29" y="81"/>
                  </a:cubicBezTo>
                  <a:cubicBezTo>
                    <a:pt x="33" y="82"/>
                    <a:pt x="37" y="82"/>
                    <a:pt x="41" y="82"/>
                  </a:cubicBezTo>
                  <a:cubicBezTo>
                    <a:pt x="48" y="83"/>
                    <a:pt x="56" y="80"/>
                    <a:pt x="61" y="76"/>
                  </a:cubicBezTo>
                  <a:cubicBezTo>
                    <a:pt x="65" y="73"/>
                    <a:pt x="69" y="68"/>
                    <a:pt x="70" y="63"/>
                  </a:cubicBezTo>
                  <a:cubicBezTo>
                    <a:pt x="71" y="62"/>
                    <a:pt x="72" y="59"/>
                    <a:pt x="73" y="56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2" y="54"/>
                    <a:pt x="52" y="55"/>
                    <a:pt x="51" y="57"/>
                  </a:cubicBezTo>
                  <a:cubicBezTo>
                    <a:pt x="48" y="63"/>
                    <a:pt x="41" y="66"/>
                    <a:pt x="33" y="64"/>
                  </a:cubicBezTo>
                  <a:cubicBezTo>
                    <a:pt x="27" y="63"/>
                    <a:pt x="23" y="59"/>
                    <a:pt x="22" y="53"/>
                  </a:cubicBezTo>
                  <a:cubicBezTo>
                    <a:pt x="21" y="50"/>
                    <a:pt x="21" y="47"/>
                    <a:pt x="23" y="40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2" y="3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7AF30FCB-E3ED-4076-B55F-88302F5192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600" y="5557838"/>
              <a:ext cx="88900" cy="90488"/>
            </a:xfrm>
            <a:custGeom>
              <a:avLst/>
              <a:gdLst>
                <a:gd name="T0" fmla="*/ 0 w 98"/>
                <a:gd name="T1" fmla="*/ 64 h 99"/>
                <a:gd name="T2" fmla="*/ 17 w 98"/>
                <a:gd name="T3" fmla="*/ 74 h 99"/>
                <a:gd name="T4" fmla="*/ 37 w 98"/>
                <a:gd name="T5" fmla="*/ 37 h 99"/>
                <a:gd name="T6" fmla="*/ 49 w 98"/>
                <a:gd name="T7" fmla="*/ 91 h 99"/>
                <a:gd name="T8" fmla="*/ 63 w 98"/>
                <a:gd name="T9" fmla="*/ 99 h 99"/>
                <a:gd name="T10" fmla="*/ 98 w 98"/>
                <a:gd name="T11" fmla="*/ 35 h 99"/>
                <a:gd name="T12" fmla="*/ 81 w 98"/>
                <a:gd name="T13" fmla="*/ 25 h 99"/>
                <a:gd name="T14" fmla="*/ 62 w 98"/>
                <a:gd name="T15" fmla="*/ 59 h 99"/>
                <a:gd name="T16" fmla="*/ 50 w 98"/>
                <a:gd name="T17" fmla="*/ 8 h 99"/>
                <a:gd name="T18" fmla="*/ 35 w 98"/>
                <a:gd name="T19" fmla="*/ 0 h 99"/>
                <a:gd name="T20" fmla="*/ 0 w 98"/>
                <a:gd name="T21" fmla="*/ 6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9">
                  <a:moveTo>
                    <a:pt x="0" y="6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74"/>
                    <a:pt x="34" y="43"/>
                    <a:pt x="37" y="37"/>
                  </a:cubicBezTo>
                  <a:cubicBezTo>
                    <a:pt x="38" y="44"/>
                    <a:pt x="49" y="91"/>
                    <a:pt x="49" y="91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65" y="54"/>
                    <a:pt x="62" y="59"/>
                  </a:cubicBezTo>
                  <a:cubicBezTo>
                    <a:pt x="61" y="53"/>
                    <a:pt x="50" y="8"/>
                    <a:pt x="50" y="8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32E03E7D-48D0-4FF5-92B2-E5BDBC0EE7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0450" y="5608638"/>
              <a:ext cx="79375" cy="84138"/>
            </a:xfrm>
            <a:custGeom>
              <a:avLst/>
              <a:gdLst>
                <a:gd name="T0" fmla="*/ 0 w 88"/>
                <a:gd name="T1" fmla="*/ 54 h 92"/>
                <a:gd name="T2" fmla="*/ 20 w 88"/>
                <a:gd name="T3" fmla="*/ 73 h 92"/>
                <a:gd name="T4" fmla="*/ 34 w 88"/>
                <a:gd name="T5" fmla="*/ 83 h 92"/>
                <a:gd name="T6" fmla="*/ 77 w 88"/>
                <a:gd name="T7" fmla="*/ 76 h 92"/>
                <a:gd name="T8" fmla="*/ 85 w 88"/>
                <a:gd name="T9" fmla="*/ 63 h 92"/>
                <a:gd name="T10" fmla="*/ 85 w 88"/>
                <a:gd name="T11" fmla="*/ 39 h 92"/>
                <a:gd name="T12" fmla="*/ 77 w 88"/>
                <a:gd name="T13" fmla="*/ 26 h 92"/>
                <a:gd name="T14" fmla="*/ 71 w 88"/>
                <a:gd name="T15" fmla="*/ 21 h 92"/>
                <a:gd name="T16" fmla="*/ 50 w 88"/>
                <a:gd name="T17" fmla="*/ 0 h 92"/>
                <a:gd name="T18" fmla="*/ 0 w 88"/>
                <a:gd name="T19" fmla="*/ 54 h 92"/>
                <a:gd name="T20" fmla="*/ 53 w 88"/>
                <a:gd name="T21" fmla="*/ 26 h 92"/>
                <a:gd name="T22" fmla="*/ 59 w 88"/>
                <a:gd name="T23" fmla="*/ 31 h 92"/>
                <a:gd name="T24" fmla="*/ 67 w 88"/>
                <a:gd name="T25" fmla="*/ 41 h 92"/>
                <a:gd name="T26" fmla="*/ 68 w 88"/>
                <a:gd name="T27" fmla="*/ 48 h 92"/>
                <a:gd name="T28" fmla="*/ 62 w 88"/>
                <a:gd name="T29" fmla="*/ 62 h 92"/>
                <a:gd name="T30" fmla="*/ 42 w 88"/>
                <a:gd name="T31" fmla="*/ 68 h 92"/>
                <a:gd name="T32" fmla="*/ 30 w 88"/>
                <a:gd name="T33" fmla="*/ 60 h 92"/>
                <a:gd name="T34" fmla="*/ 26 w 88"/>
                <a:gd name="T35" fmla="*/ 56 h 92"/>
                <a:gd name="T36" fmla="*/ 53 w 88"/>
                <a:gd name="T37" fmla="*/ 2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92">
                  <a:moveTo>
                    <a:pt x="0" y="5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5" y="78"/>
                    <a:pt x="30" y="81"/>
                    <a:pt x="34" y="83"/>
                  </a:cubicBezTo>
                  <a:cubicBezTo>
                    <a:pt x="49" y="92"/>
                    <a:pt x="65" y="89"/>
                    <a:pt x="77" y="76"/>
                  </a:cubicBezTo>
                  <a:cubicBezTo>
                    <a:pt x="81" y="72"/>
                    <a:pt x="84" y="68"/>
                    <a:pt x="85" y="63"/>
                  </a:cubicBezTo>
                  <a:cubicBezTo>
                    <a:pt x="88" y="56"/>
                    <a:pt x="88" y="46"/>
                    <a:pt x="85" y="39"/>
                  </a:cubicBezTo>
                  <a:cubicBezTo>
                    <a:pt x="83" y="35"/>
                    <a:pt x="80" y="30"/>
                    <a:pt x="77" y="26"/>
                  </a:cubicBezTo>
                  <a:cubicBezTo>
                    <a:pt x="75" y="24"/>
                    <a:pt x="74" y="23"/>
                    <a:pt x="71" y="21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54"/>
                  </a:lnTo>
                  <a:close/>
                  <a:moveTo>
                    <a:pt x="53" y="26"/>
                  </a:moveTo>
                  <a:cubicBezTo>
                    <a:pt x="55" y="27"/>
                    <a:pt x="59" y="31"/>
                    <a:pt x="59" y="31"/>
                  </a:cubicBezTo>
                  <a:cubicBezTo>
                    <a:pt x="64" y="36"/>
                    <a:pt x="65" y="38"/>
                    <a:pt x="67" y="41"/>
                  </a:cubicBezTo>
                  <a:cubicBezTo>
                    <a:pt x="68" y="43"/>
                    <a:pt x="68" y="46"/>
                    <a:pt x="68" y="48"/>
                  </a:cubicBezTo>
                  <a:cubicBezTo>
                    <a:pt x="68" y="53"/>
                    <a:pt x="66" y="57"/>
                    <a:pt x="62" y="62"/>
                  </a:cubicBezTo>
                  <a:cubicBezTo>
                    <a:pt x="56" y="68"/>
                    <a:pt x="49" y="71"/>
                    <a:pt x="42" y="68"/>
                  </a:cubicBezTo>
                  <a:cubicBezTo>
                    <a:pt x="38" y="67"/>
                    <a:pt x="35" y="65"/>
                    <a:pt x="30" y="60"/>
                  </a:cubicBezTo>
                  <a:cubicBezTo>
                    <a:pt x="30" y="60"/>
                    <a:pt x="27" y="57"/>
                    <a:pt x="26" y="56"/>
                  </a:cubicBezTo>
                  <a:cubicBezTo>
                    <a:pt x="27" y="54"/>
                    <a:pt x="52" y="28"/>
                    <a:pt x="53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3A1F6980-CEE8-439D-9403-F9387388EE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6013" y="5673725"/>
              <a:ext cx="80963" cy="79375"/>
            </a:xfrm>
            <a:custGeom>
              <a:avLst/>
              <a:gdLst>
                <a:gd name="T0" fmla="*/ 0 w 90"/>
                <a:gd name="T1" fmla="*/ 43 h 87"/>
                <a:gd name="T2" fmla="*/ 32 w 90"/>
                <a:gd name="T3" fmla="*/ 87 h 87"/>
                <a:gd name="T4" fmla="*/ 45 w 90"/>
                <a:gd name="T5" fmla="*/ 77 h 87"/>
                <a:gd name="T6" fmla="*/ 25 w 90"/>
                <a:gd name="T7" fmla="*/ 50 h 87"/>
                <a:gd name="T8" fmla="*/ 36 w 90"/>
                <a:gd name="T9" fmla="*/ 42 h 87"/>
                <a:gd name="T10" fmla="*/ 55 w 90"/>
                <a:gd name="T11" fmla="*/ 67 h 87"/>
                <a:gd name="T12" fmla="*/ 67 w 90"/>
                <a:gd name="T13" fmla="*/ 58 h 87"/>
                <a:gd name="T14" fmla="*/ 49 w 90"/>
                <a:gd name="T15" fmla="*/ 33 h 87"/>
                <a:gd name="T16" fmla="*/ 58 w 90"/>
                <a:gd name="T17" fmla="*/ 26 h 87"/>
                <a:gd name="T18" fmla="*/ 78 w 90"/>
                <a:gd name="T19" fmla="*/ 52 h 87"/>
                <a:gd name="T20" fmla="*/ 90 w 90"/>
                <a:gd name="T21" fmla="*/ 43 h 87"/>
                <a:gd name="T22" fmla="*/ 59 w 90"/>
                <a:gd name="T23" fmla="*/ 0 h 87"/>
                <a:gd name="T24" fmla="*/ 0 w 90"/>
                <a:gd name="T2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7">
                  <a:moveTo>
                    <a:pt x="0" y="43"/>
                  </a:moveTo>
                  <a:cubicBezTo>
                    <a:pt x="32" y="87"/>
                    <a:pt x="32" y="87"/>
                    <a:pt x="32" y="8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26" y="52"/>
                    <a:pt x="25" y="50"/>
                  </a:cubicBezTo>
                  <a:cubicBezTo>
                    <a:pt x="26" y="49"/>
                    <a:pt x="34" y="43"/>
                    <a:pt x="36" y="42"/>
                  </a:cubicBezTo>
                  <a:cubicBezTo>
                    <a:pt x="38" y="44"/>
                    <a:pt x="55" y="67"/>
                    <a:pt x="55" y="67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58"/>
                    <a:pt x="51" y="35"/>
                    <a:pt x="49" y="33"/>
                  </a:cubicBezTo>
                  <a:cubicBezTo>
                    <a:pt x="51" y="31"/>
                    <a:pt x="57" y="27"/>
                    <a:pt x="58" y="26"/>
                  </a:cubicBezTo>
                  <a:cubicBezTo>
                    <a:pt x="60" y="28"/>
                    <a:pt x="78" y="52"/>
                    <a:pt x="78" y="5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2A5021A9-4746-45E0-B383-F9D4A433B0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463" y="5729288"/>
              <a:ext cx="76200" cy="66675"/>
            </a:xfrm>
            <a:custGeom>
              <a:avLst/>
              <a:gdLst>
                <a:gd name="T0" fmla="*/ 39 w 85"/>
                <a:gd name="T1" fmla="*/ 7 h 73"/>
                <a:gd name="T2" fmla="*/ 51 w 85"/>
                <a:gd name="T3" fmla="*/ 29 h 73"/>
                <a:gd name="T4" fmla="*/ 0 w 85"/>
                <a:gd name="T5" fmla="*/ 55 h 73"/>
                <a:gd name="T6" fmla="*/ 9 w 85"/>
                <a:gd name="T7" fmla="*/ 73 h 73"/>
                <a:gd name="T8" fmla="*/ 60 w 85"/>
                <a:gd name="T9" fmla="*/ 47 h 73"/>
                <a:gd name="T10" fmla="*/ 71 w 85"/>
                <a:gd name="T11" fmla="*/ 70 h 73"/>
                <a:gd name="T12" fmla="*/ 85 w 85"/>
                <a:gd name="T13" fmla="*/ 62 h 73"/>
                <a:gd name="T14" fmla="*/ 54 w 85"/>
                <a:gd name="T15" fmla="*/ 0 h 73"/>
                <a:gd name="T16" fmla="*/ 39 w 85"/>
                <a:gd name="T17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73">
                  <a:moveTo>
                    <a:pt x="39" y="7"/>
                  </a:moveTo>
                  <a:cubicBezTo>
                    <a:pt x="39" y="7"/>
                    <a:pt x="49" y="27"/>
                    <a:pt x="51" y="29"/>
                  </a:cubicBezTo>
                  <a:cubicBezTo>
                    <a:pt x="48" y="30"/>
                    <a:pt x="0" y="55"/>
                    <a:pt x="0" y="55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57" y="49"/>
                    <a:pt x="60" y="47"/>
                  </a:cubicBezTo>
                  <a:cubicBezTo>
                    <a:pt x="61" y="50"/>
                    <a:pt x="71" y="70"/>
                    <a:pt x="71" y="70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C93954B-DDFE-4283-9E01-EE693573B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3800" y="5848350"/>
              <a:ext cx="69850" cy="33338"/>
            </a:xfrm>
            <a:custGeom>
              <a:avLst/>
              <a:gdLst>
                <a:gd name="T0" fmla="*/ 0 w 44"/>
                <a:gd name="T1" fmla="*/ 11 h 21"/>
                <a:gd name="T2" fmla="*/ 3 w 44"/>
                <a:gd name="T3" fmla="*/ 21 h 21"/>
                <a:gd name="T4" fmla="*/ 44 w 44"/>
                <a:gd name="T5" fmla="*/ 11 h 21"/>
                <a:gd name="T6" fmla="*/ 41 w 44"/>
                <a:gd name="T7" fmla="*/ 0 h 21"/>
                <a:gd name="T8" fmla="*/ 0 w 44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1">
                  <a:moveTo>
                    <a:pt x="0" y="11"/>
                  </a:moveTo>
                  <a:lnTo>
                    <a:pt x="3" y="21"/>
                  </a:lnTo>
                  <a:lnTo>
                    <a:pt x="44" y="11"/>
                  </a:lnTo>
                  <a:lnTo>
                    <a:pt x="4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3844F455-3B3D-43F1-8999-844F63FA6D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3325" y="5889625"/>
              <a:ext cx="69850" cy="50800"/>
            </a:xfrm>
            <a:custGeom>
              <a:avLst/>
              <a:gdLst>
                <a:gd name="T0" fmla="*/ 53 w 78"/>
                <a:gd name="T1" fmla="*/ 1 h 55"/>
                <a:gd name="T2" fmla="*/ 39 w 78"/>
                <a:gd name="T3" fmla="*/ 11 h 55"/>
                <a:gd name="T4" fmla="*/ 38 w 78"/>
                <a:gd name="T5" fmla="*/ 10 h 55"/>
                <a:gd name="T6" fmla="*/ 20 w 78"/>
                <a:gd name="T7" fmla="*/ 5 h 55"/>
                <a:gd name="T8" fmla="*/ 2 w 78"/>
                <a:gd name="T9" fmla="*/ 32 h 55"/>
                <a:gd name="T10" fmla="*/ 28 w 78"/>
                <a:gd name="T11" fmla="*/ 53 h 55"/>
                <a:gd name="T12" fmla="*/ 36 w 78"/>
                <a:gd name="T13" fmla="*/ 50 h 55"/>
                <a:gd name="T14" fmla="*/ 36 w 78"/>
                <a:gd name="T15" fmla="*/ 50 h 55"/>
                <a:gd name="T16" fmla="*/ 44 w 78"/>
                <a:gd name="T17" fmla="*/ 41 h 55"/>
                <a:gd name="T18" fmla="*/ 60 w 78"/>
                <a:gd name="T19" fmla="*/ 46 h 55"/>
                <a:gd name="T20" fmla="*/ 76 w 78"/>
                <a:gd name="T21" fmla="*/ 20 h 55"/>
                <a:gd name="T22" fmla="*/ 53 w 78"/>
                <a:gd name="T23" fmla="*/ 1 h 55"/>
                <a:gd name="T24" fmla="*/ 17 w 78"/>
                <a:gd name="T25" fmla="*/ 34 h 55"/>
                <a:gd name="T26" fmla="*/ 15 w 78"/>
                <a:gd name="T27" fmla="*/ 30 h 55"/>
                <a:gd name="T28" fmla="*/ 24 w 78"/>
                <a:gd name="T29" fmla="*/ 23 h 55"/>
                <a:gd name="T30" fmla="*/ 34 w 78"/>
                <a:gd name="T31" fmla="*/ 27 h 55"/>
                <a:gd name="T32" fmla="*/ 34 w 78"/>
                <a:gd name="T33" fmla="*/ 28 h 55"/>
                <a:gd name="T34" fmla="*/ 33 w 78"/>
                <a:gd name="T35" fmla="*/ 31 h 55"/>
                <a:gd name="T36" fmla="*/ 25 w 78"/>
                <a:gd name="T37" fmla="*/ 35 h 55"/>
                <a:gd name="T38" fmla="*/ 17 w 78"/>
                <a:gd name="T39" fmla="*/ 34 h 55"/>
                <a:gd name="T40" fmla="*/ 48 w 78"/>
                <a:gd name="T41" fmla="*/ 28 h 55"/>
                <a:gd name="T42" fmla="*/ 47 w 78"/>
                <a:gd name="T43" fmla="*/ 25 h 55"/>
                <a:gd name="T44" fmla="*/ 48 w 78"/>
                <a:gd name="T45" fmla="*/ 22 h 55"/>
                <a:gd name="T46" fmla="*/ 54 w 78"/>
                <a:gd name="T47" fmla="*/ 19 h 55"/>
                <a:gd name="T48" fmla="*/ 62 w 78"/>
                <a:gd name="T49" fmla="*/ 20 h 55"/>
                <a:gd name="T50" fmla="*/ 63 w 78"/>
                <a:gd name="T51" fmla="*/ 23 h 55"/>
                <a:gd name="T52" fmla="*/ 63 w 78"/>
                <a:gd name="T53" fmla="*/ 23 h 55"/>
                <a:gd name="T54" fmla="*/ 63 w 78"/>
                <a:gd name="T55" fmla="*/ 26 h 55"/>
                <a:gd name="T56" fmla="*/ 56 w 78"/>
                <a:gd name="T57" fmla="*/ 29 h 55"/>
                <a:gd name="T58" fmla="*/ 48 w 78"/>
                <a:gd name="T59" fmla="*/ 28 h 55"/>
                <a:gd name="T60" fmla="*/ 66 w 78"/>
                <a:gd name="T61" fmla="*/ 22 h 55"/>
                <a:gd name="T62" fmla="*/ 66 w 78"/>
                <a:gd name="T6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55">
                  <a:moveTo>
                    <a:pt x="53" y="1"/>
                  </a:moveTo>
                  <a:cubicBezTo>
                    <a:pt x="46" y="2"/>
                    <a:pt x="42" y="5"/>
                    <a:pt x="39" y="11"/>
                  </a:cubicBezTo>
                  <a:cubicBezTo>
                    <a:pt x="39" y="10"/>
                    <a:pt x="38" y="10"/>
                    <a:pt x="38" y="10"/>
                  </a:cubicBezTo>
                  <a:cubicBezTo>
                    <a:pt x="34" y="5"/>
                    <a:pt x="27" y="4"/>
                    <a:pt x="20" y="5"/>
                  </a:cubicBezTo>
                  <a:cubicBezTo>
                    <a:pt x="7" y="7"/>
                    <a:pt x="0" y="18"/>
                    <a:pt x="2" y="32"/>
                  </a:cubicBezTo>
                  <a:cubicBezTo>
                    <a:pt x="5" y="47"/>
                    <a:pt x="15" y="55"/>
                    <a:pt x="28" y="53"/>
                  </a:cubicBezTo>
                  <a:cubicBezTo>
                    <a:pt x="31" y="53"/>
                    <a:pt x="34" y="52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40" y="48"/>
                    <a:pt x="42" y="45"/>
                    <a:pt x="44" y="41"/>
                  </a:cubicBezTo>
                  <a:cubicBezTo>
                    <a:pt x="48" y="45"/>
                    <a:pt x="53" y="47"/>
                    <a:pt x="60" y="46"/>
                  </a:cubicBezTo>
                  <a:cubicBezTo>
                    <a:pt x="71" y="44"/>
                    <a:pt x="78" y="33"/>
                    <a:pt x="76" y="20"/>
                  </a:cubicBezTo>
                  <a:cubicBezTo>
                    <a:pt x="74" y="7"/>
                    <a:pt x="65" y="0"/>
                    <a:pt x="53" y="1"/>
                  </a:cubicBezTo>
                  <a:moveTo>
                    <a:pt x="17" y="34"/>
                  </a:moveTo>
                  <a:cubicBezTo>
                    <a:pt x="16" y="33"/>
                    <a:pt x="15" y="32"/>
                    <a:pt x="15" y="30"/>
                  </a:cubicBezTo>
                  <a:cubicBezTo>
                    <a:pt x="15" y="27"/>
                    <a:pt x="18" y="24"/>
                    <a:pt x="24" y="23"/>
                  </a:cubicBezTo>
                  <a:cubicBezTo>
                    <a:pt x="30" y="22"/>
                    <a:pt x="34" y="24"/>
                    <a:pt x="34" y="27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4" y="30"/>
                    <a:pt x="33" y="31"/>
                  </a:cubicBezTo>
                  <a:cubicBezTo>
                    <a:pt x="32" y="33"/>
                    <a:pt x="29" y="34"/>
                    <a:pt x="25" y="35"/>
                  </a:cubicBezTo>
                  <a:cubicBezTo>
                    <a:pt x="22" y="35"/>
                    <a:pt x="19" y="35"/>
                    <a:pt x="17" y="34"/>
                  </a:cubicBezTo>
                  <a:moveTo>
                    <a:pt x="48" y="28"/>
                  </a:moveTo>
                  <a:cubicBezTo>
                    <a:pt x="48" y="27"/>
                    <a:pt x="47" y="26"/>
                    <a:pt x="47" y="25"/>
                  </a:cubicBezTo>
                  <a:cubicBezTo>
                    <a:pt x="47" y="24"/>
                    <a:pt x="47" y="23"/>
                    <a:pt x="48" y="22"/>
                  </a:cubicBezTo>
                  <a:cubicBezTo>
                    <a:pt x="49" y="21"/>
                    <a:pt x="51" y="19"/>
                    <a:pt x="54" y="19"/>
                  </a:cubicBezTo>
                  <a:cubicBezTo>
                    <a:pt x="57" y="18"/>
                    <a:pt x="60" y="19"/>
                    <a:pt x="62" y="20"/>
                  </a:cubicBezTo>
                  <a:cubicBezTo>
                    <a:pt x="62" y="20"/>
                    <a:pt x="63" y="21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4"/>
                    <a:pt x="63" y="25"/>
                    <a:pt x="63" y="26"/>
                  </a:cubicBezTo>
                  <a:cubicBezTo>
                    <a:pt x="61" y="27"/>
                    <a:pt x="59" y="28"/>
                    <a:pt x="56" y="29"/>
                  </a:cubicBezTo>
                  <a:cubicBezTo>
                    <a:pt x="53" y="29"/>
                    <a:pt x="50" y="29"/>
                    <a:pt x="48" y="28"/>
                  </a:cubicBezTo>
                  <a:moveTo>
                    <a:pt x="66" y="22"/>
                  </a:moveTo>
                  <a:cubicBezTo>
                    <a:pt x="66" y="22"/>
                    <a:pt x="66" y="22"/>
                    <a:pt x="66" y="2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ADB622B9-49E4-42DA-BE11-D65BAEAA2C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9675" y="5949950"/>
              <a:ext cx="68263" cy="41275"/>
            </a:xfrm>
            <a:custGeom>
              <a:avLst/>
              <a:gdLst>
                <a:gd name="T0" fmla="*/ 55 w 75"/>
                <a:gd name="T1" fmla="*/ 0 h 45"/>
                <a:gd name="T2" fmla="*/ 57 w 75"/>
                <a:gd name="T3" fmla="*/ 3 h 45"/>
                <a:gd name="T4" fmla="*/ 58 w 75"/>
                <a:gd name="T5" fmla="*/ 6 h 45"/>
                <a:gd name="T6" fmla="*/ 60 w 75"/>
                <a:gd name="T7" fmla="*/ 14 h 45"/>
                <a:gd name="T8" fmla="*/ 60 w 75"/>
                <a:gd name="T9" fmla="*/ 15 h 45"/>
                <a:gd name="T10" fmla="*/ 58 w 75"/>
                <a:gd name="T11" fmla="*/ 21 h 45"/>
                <a:gd name="T12" fmla="*/ 54 w 75"/>
                <a:gd name="T13" fmla="*/ 23 h 45"/>
                <a:gd name="T14" fmla="*/ 46 w 75"/>
                <a:gd name="T15" fmla="*/ 15 h 45"/>
                <a:gd name="T16" fmla="*/ 46 w 75"/>
                <a:gd name="T17" fmla="*/ 14 h 45"/>
                <a:gd name="T18" fmla="*/ 31 w 75"/>
                <a:gd name="T19" fmla="*/ 15 h 45"/>
                <a:gd name="T20" fmla="*/ 31 w 75"/>
                <a:gd name="T21" fmla="*/ 16 h 45"/>
                <a:gd name="T22" fmla="*/ 23 w 75"/>
                <a:gd name="T23" fmla="*/ 26 h 45"/>
                <a:gd name="T24" fmla="*/ 15 w 75"/>
                <a:gd name="T25" fmla="*/ 17 h 45"/>
                <a:gd name="T26" fmla="*/ 19 w 75"/>
                <a:gd name="T27" fmla="*/ 3 h 45"/>
                <a:gd name="T28" fmla="*/ 21 w 75"/>
                <a:gd name="T29" fmla="*/ 0 h 45"/>
                <a:gd name="T30" fmla="*/ 4 w 75"/>
                <a:gd name="T31" fmla="*/ 1 h 45"/>
                <a:gd name="T32" fmla="*/ 3 w 75"/>
                <a:gd name="T33" fmla="*/ 2 h 45"/>
                <a:gd name="T34" fmla="*/ 0 w 75"/>
                <a:gd name="T35" fmla="*/ 20 h 45"/>
                <a:gd name="T36" fmla="*/ 8 w 75"/>
                <a:gd name="T37" fmla="*/ 39 h 45"/>
                <a:gd name="T38" fmla="*/ 23 w 75"/>
                <a:gd name="T39" fmla="*/ 44 h 45"/>
                <a:gd name="T40" fmla="*/ 35 w 75"/>
                <a:gd name="T41" fmla="*/ 41 h 45"/>
                <a:gd name="T42" fmla="*/ 41 w 75"/>
                <a:gd name="T43" fmla="*/ 33 h 45"/>
                <a:gd name="T44" fmla="*/ 57 w 75"/>
                <a:gd name="T45" fmla="*/ 41 h 45"/>
                <a:gd name="T46" fmla="*/ 69 w 75"/>
                <a:gd name="T47" fmla="*/ 36 h 45"/>
                <a:gd name="T48" fmla="*/ 75 w 75"/>
                <a:gd name="T49" fmla="*/ 17 h 45"/>
                <a:gd name="T50" fmla="*/ 71 w 75"/>
                <a:gd name="T51" fmla="*/ 1 h 45"/>
                <a:gd name="T52" fmla="*/ 71 w 75"/>
                <a:gd name="T53" fmla="*/ 0 h 45"/>
                <a:gd name="T54" fmla="*/ 55 w 75"/>
                <a:gd name="T5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45">
                  <a:moveTo>
                    <a:pt x="55" y="0"/>
                  </a:moveTo>
                  <a:cubicBezTo>
                    <a:pt x="55" y="0"/>
                    <a:pt x="56" y="3"/>
                    <a:pt x="57" y="3"/>
                  </a:cubicBezTo>
                  <a:cubicBezTo>
                    <a:pt x="57" y="3"/>
                    <a:pt x="58" y="6"/>
                    <a:pt x="58" y="6"/>
                  </a:cubicBezTo>
                  <a:cubicBezTo>
                    <a:pt x="59" y="8"/>
                    <a:pt x="60" y="12"/>
                    <a:pt x="60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7"/>
                    <a:pt x="60" y="19"/>
                    <a:pt x="58" y="21"/>
                  </a:cubicBezTo>
                  <a:cubicBezTo>
                    <a:pt x="57" y="22"/>
                    <a:pt x="55" y="23"/>
                    <a:pt x="54" y="23"/>
                  </a:cubicBezTo>
                  <a:cubicBezTo>
                    <a:pt x="50" y="23"/>
                    <a:pt x="47" y="20"/>
                    <a:pt x="46" y="15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22"/>
                    <a:pt x="28" y="25"/>
                    <a:pt x="23" y="26"/>
                  </a:cubicBezTo>
                  <a:cubicBezTo>
                    <a:pt x="19" y="26"/>
                    <a:pt x="15" y="22"/>
                    <a:pt x="15" y="17"/>
                  </a:cubicBezTo>
                  <a:cubicBezTo>
                    <a:pt x="15" y="12"/>
                    <a:pt x="16" y="8"/>
                    <a:pt x="19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7"/>
                    <a:pt x="0" y="13"/>
                    <a:pt x="0" y="20"/>
                  </a:cubicBezTo>
                  <a:cubicBezTo>
                    <a:pt x="0" y="28"/>
                    <a:pt x="3" y="35"/>
                    <a:pt x="8" y="39"/>
                  </a:cubicBezTo>
                  <a:cubicBezTo>
                    <a:pt x="12" y="43"/>
                    <a:pt x="17" y="45"/>
                    <a:pt x="23" y="44"/>
                  </a:cubicBezTo>
                  <a:cubicBezTo>
                    <a:pt x="28" y="44"/>
                    <a:pt x="32" y="43"/>
                    <a:pt x="35" y="41"/>
                  </a:cubicBezTo>
                  <a:cubicBezTo>
                    <a:pt x="38" y="39"/>
                    <a:pt x="39" y="37"/>
                    <a:pt x="41" y="33"/>
                  </a:cubicBezTo>
                  <a:cubicBezTo>
                    <a:pt x="45" y="39"/>
                    <a:pt x="51" y="41"/>
                    <a:pt x="57" y="41"/>
                  </a:cubicBezTo>
                  <a:cubicBezTo>
                    <a:pt x="62" y="41"/>
                    <a:pt x="66" y="39"/>
                    <a:pt x="69" y="36"/>
                  </a:cubicBezTo>
                  <a:cubicBezTo>
                    <a:pt x="73" y="31"/>
                    <a:pt x="75" y="24"/>
                    <a:pt x="75" y="17"/>
                  </a:cubicBezTo>
                  <a:cubicBezTo>
                    <a:pt x="75" y="11"/>
                    <a:pt x="73" y="5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E95B5E90-1EE1-4661-8A53-2037B7B484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9675" y="6005513"/>
              <a:ext cx="68263" cy="47625"/>
            </a:xfrm>
            <a:custGeom>
              <a:avLst/>
              <a:gdLst>
                <a:gd name="T0" fmla="*/ 1 w 76"/>
                <a:gd name="T1" fmla="*/ 24 h 51"/>
                <a:gd name="T2" fmla="*/ 5 w 76"/>
                <a:gd name="T3" fmla="*/ 39 h 51"/>
                <a:gd name="T4" fmla="*/ 37 w 76"/>
                <a:gd name="T5" fmla="*/ 51 h 51"/>
                <a:gd name="T6" fmla="*/ 37 w 76"/>
                <a:gd name="T7" fmla="*/ 51 h 51"/>
                <a:gd name="T8" fmla="*/ 58 w 76"/>
                <a:gd name="T9" fmla="*/ 49 h 51"/>
                <a:gd name="T10" fmla="*/ 75 w 76"/>
                <a:gd name="T11" fmla="*/ 29 h 51"/>
                <a:gd name="T12" fmla="*/ 40 w 76"/>
                <a:gd name="T13" fmla="*/ 1 h 51"/>
                <a:gd name="T14" fmla="*/ 1 w 76"/>
                <a:gd name="T15" fmla="*/ 24 h 51"/>
                <a:gd name="T16" fmla="*/ 38 w 76"/>
                <a:gd name="T17" fmla="*/ 32 h 51"/>
                <a:gd name="T18" fmla="*/ 23 w 76"/>
                <a:gd name="T19" fmla="*/ 30 h 51"/>
                <a:gd name="T20" fmla="*/ 16 w 76"/>
                <a:gd name="T21" fmla="*/ 25 h 51"/>
                <a:gd name="T22" fmla="*/ 18 w 76"/>
                <a:gd name="T23" fmla="*/ 22 h 51"/>
                <a:gd name="T24" fmla="*/ 38 w 76"/>
                <a:gd name="T25" fmla="*/ 20 h 51"/>
                <a:gd name="T26" fmla="*/ 54 w 76"/>
                <a:gd name="T27" fmla="*/ 22 h 51"/>
                <a:gd name="T28" fmla="*/ 59 w 76"/>
                <a:gd name="T29" fmla="*/ 28 h 51"/>
                <a:gd name="T30" fmla="*/ 53 w 76"/>
                <a:gd name="T31" fmla="*/ 32 h 51"/>
                <a:gd name="T32" fmla="*/ 38 w 76"/>
                <a:gd name="T33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51">
                  <a:moveTo>
                    <a:pt x="1" y="24"/>
                  </a:moveTo>
                  <a:cubicBezTo>
                    <a:pt x="0" y="30"/>
                    <a:pt x="2" y="35"/>
                    <a:pt x="5" y="39"/>
                  </a:cubicBezTo>
                  <a:cubicBezTo>
                    <a:pt x="11" y="46"/>
                    <a:pt x="22" y="50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46" y="51"/>
                    <a:pt x="52" y="51"/>
                    <a:pt x="58" y="49"/>
                  </a:cubicBezTo>
                  <a:cubicBezTo>
                    <a:pt x="68" y="46"/>
                    <a:pt x="75" y="38"/>
                    <a:pt x="75" y="29"/>
                  </a:cubicBezTo>
                  <a:cubicBezTo>
                    <a:pt x="76" y="13"/>
                    <a:pt x="63" y="3"/>
                    <a:pt x="40" y="1"/>
                  </a:cubicBezTo>
                  <a:cubicBezTo>
                    <a:pt x="16" y="0"/>
                    <a:pt x="2" y="8"/>
                    <a:pt x="1" y="24"/>
                  </a:cubicBezTo>
                  <a:moveTo>
                    <a:pt x="38" y="32"/>
                  </a:moveTo>
                  <a:cubicBezTo>
                    <a:pt x="32" y="32"/>
                    <a:pt x="26" y="31"/>
                    <a:pt x="23" y="30"/>
                  </a:cubicBezTo>
                  <a:cubicBezTo>
                    <a:pt x="21" y="29"/>
                    <a:pt x="16" y="28"/>
                    <a:pt x="16" y="25"/>
                  </a:cubicBezTo>
                  <a:cubicBezTo>
                    <a:pt x="17" y="24"/>
                    <a:pt x="17" y="23"/>
                    <a:pt x="18" y="22"/>
                  </a:cubicBezTo>
                  <a:cubicBezTo>
                    <a:pt x="20" y="20"/>
                    <a:pt x="27" y="19"/>
                    <a:pt x="38" y="20"/>
                  </a:cubicBezTo>
                  <a:cubicBezTo>
                    <a:pt x="45" y="20"/>
                    <a:pt x="51" y="21"/>
                    <a:pt x="54" y="22"/>
                  </a:cubicBezTo>
                  <a:cubicBezTo>
                    <a:pt x="57" y="23"/>
                    <a:pt x="60" y="25"/>
                    <a:pt x="59" y="28"/>
                  </a:cubicBezTo>
                  <a:cubicBezTo>
                    <a:pt x="59" y="31"/>
                    <a:pt x="55" y="32"/>
                    <a:pt x="53" y="32"/>
                  </a:cubicBezTo>
                  <a:cubicBezTo>
                    <a:pt x="50" y="32"/>
                    <a:pt x="44" y="32"/>
                    <a:pt x="38" y="3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773611A-7F8E-4917-B7AB-A4FABB04F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30363" y="5832475"/>
              <a:ext cx="180975" cy="293688"/>
            </a:xfrm>
            <a:custGeom>
              <a:avLst/>
              <a:gdLst>
                <a:gd name="T0" fmla="*/ 5 w 200"/>
                <a:gd name="T1" fmla="*/ 308 h 321"/>
                <a:gd name="T2" fmla="*/ 0 w 200"/>
                <a:gd name="T3" fmla="*/ 224 h 321"/>
                <a:gd name="T4" fmla="*/ 16 w 200"/>
                <a:gd name="T5" fmla="*/ 224 h 321"/>
                <a:gd name="T6" fmla="*/ 43 w 200"/>
                <a:gd name="T7" fmla="*/ 277 h 321"/>
                <a:gd name="T8" fmla="*/ 97 w 200"/>
                <a:gd name="T9" fmla="*/ 299 h 321"/>
                <a:gd name="T10" fmla="*/ 160 w 200"/>
                <a:gd name="T11" fmla="*/ 247 h 321"/>
                <a:gd name="T12" fmla="*/ 86 w 200"/>
                <a:gd name="T13" fmla="*/ 177 h 321"/>
                <a:gd name="T14" fmla="*/ 6 w 200"/>
                <a:gd name="T15" fmla="*/ 85 h 321"/>
                <a:gd name="T16" fmla="*/ 105 w 200"/>
                <a:gd name="T17" fmla="*/ 0 h 321"/>
                <a:gd name="T18" fmla="*/ 178 w 200"/>
                <a:gd name="T19" fmla="*/ 8 h 321"/>
                <a:gd name="T20" fmla="*/ 184 w 200"/>
                <a:gd name="T21" fmla="*/ 83 h 321"/>
                <a:gd name="T22" fmla="*/ 168 w 200"/>
                <a:gd name="T23" fmla="*/ 83 h 321"/>
                <a:gd name="T24" fmla="*/ 145 w 200"/>
                <a:gd name="T25" fmla="*/ 39 h 321"/>
                <a:gd name="T26" fmla="*/ 102 w 200"/>
                <a:gd name="T27" fmla="*/ 22 h 321"/>
                <a:gd name="T28" fmla="*/ 42 w 200"/>
                <a:gd name="T29" fmla="*/ 71 h 321"/>
                <a:gd name="T30" fmla="*/ 106 w 200"/>
                <a:gd name="T31" fmla="*/ 132 h 321"/>
                <a:gd name="T32" fmla="*/ 200 w 200"/>
                <a:gd name="T33" fmla="*/ 224 h 321"/>
                <a:gd name="T34" fmla="*/ 92 w 200"/>
                <a:gd name="T35" fmla="*/ 321 h 321"/>
                <a:gd name="T36" fmla="*/ 5 w 200"/>
                <a:gd name="T37" fmla="*/ 30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321">
                  <a:moveTo>
                    <a:pt x="5" y="308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16" y="224"/>
                    <a:pt x="16" y="224"/>
                    <a:pt x="16" y="224"/>
                  </a:cubicBezTo>
                  <a:cubicBezTo>
                    <a:pt x="25" y="245"/>
                    <a:pt x="31" y="260"/>
                    <a:pt x="43" y="277"/>
                  </a:cubicBezTo>
                  <a:cubicBezTo>
                    <a:pt x="55" y="294"/>
                    <a:pt x="66" y="299"/>
                    <a:pt x="97" y="299"/>
                  </a:cubicBezTo>
                  <a:cubicBezTo>
                    <a:pt x="137" y="299"/>
                    <a:pt x="160" y="275"/>
                    <a:pt x="160" y="247"/>
                  </a:cubicBezTo>
                  <a:cubicBezTo>
                    <a:pt x="160" y="218"/>
                    <a:pt x="141" y="202"/>
                    <a:pt x="86" y="177"/>
                  </a:cubicBezTo>
                  <a:cubicBezTo>
                    <a:pt x="31" y="152"/>
                    <a:pt x="6" y="130"/>
                    <a:pt x="6" y="85"/>
                  </a:cubicBezTo>
                  <a:cubicBezTo>
                    <a:pt x="6" y="37"/>
                    <a:pt x="45" y="0"/>
                    <a:pt x="105" y="0"/>
                  </a:cubicBezTo>
                  <a:cubicBezTo>
                    <a:pt x="139" y="0"/>
                    <a:pt x="163" y="4"/>
                    <a:pt x="178" y="8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168" y="83"/>
                    <a:pt x="168" y="83"/>
                    <a:pt x="168" y="83"/>
                  </a:cubicBezTo>
                  <a:cubicBezTo>
                    <a:pt x="158" y="59"/>
                    <a:pt x="154" y="52"/>
                    <a:pt x="145" y="39"/>
                  </a:cubicBezTo>
                  <a:cubicBezTo>
                    <a:pt x="137" y="29"/>
                    <a:pt x="128" y="22"/>
                    <a:pt x="102" y="22"/>
                  </a:cubicBezTo>
                  <a:cubicBezTo>
                    <a:pt x="68" y="22"/>
                    <a:pt x="42" y="42"/>
                    <a:pt x="42" y="71"/>
                  </a:cubicBezTo>
                  <a:cubicBezTo>
                    <a:pt x="42" y="97"/>
                    <a:pt x="55" y="110"/>
                    <a:pt x="106" y="132"/>
                  </a:cubicBezTo>
                  <a:cubicBezTo>
                    <a:pt x="173" y="162"/>
                    <a:pt x="200" y="186"/>
                    <a:pt x="200" y="224"/>
                  </a:cubicBezTo>
                  <a:cubicBezTo>
                    <a:pt x="200" y="278"/>
                    <a:pt x="164" y="321"/>
                    <a:pt x="92" y="321"/>
                  </a:cubicBezTo>
                  <a:cubicBezTo>
                    <a:pt x="56" y="321"/>
                    <a:pt x="25" y="314"/>
                    <a:pt x="5" y="30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A216858F-3767-4930-B0B8-7CBB8930FC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4038" y="5913438"/>
              <a:ext cx="214313" cy="207963"/>
            </a:xfrm>
            <a:custGeom>
              <a:avLst/>
              <a:gdLst>
                <a:gd name="T0" fmla="*/ 35 w 235"/>
                <a:gd name="T1" fmla="*/ 47 h 227"/>
                <a:gd name="T2" fmla="*/ 11 w 235"/>
                <a:gd name="T3" fmla="*/ 17 h 227"/>
                <a:gd name="T4" fmla="*/ 0 w 235"/>
                <a:gd name="T5" fmla="*/ 13 h 227"/>
                <a:gd name="T6" fmla="*/ 0 w 235"/>
                <a:gd name="T7" fmla="*/ 0 h 227"/>
                <a:gd name="T8" fmla="*/ 102 w 235"/>
                <a:gd name="T9" fmla="*/ 0 h 227"/>
                <a:gd name="T10" fmla="*/ 102 w 235"/>
                <a:gd name="T11" fmla="*/ 13 h 227"/>
                <a:gd name="T12" fmla="*/ 90 w 235"/>
                <a:gd name="T13" fmla="*/ 16 h 227"/>
                <a:gd name="T14" fmla="*/ 78 w 235"/>
                <a:gd name="T15" fmla="*/ 31 h 227"/>
                <a:gd name="T16" fmla="*/ 84 w 235"/>
                <a:gd name="T17" fmla="*/ 54 h 227"/>
                <a:gd name="T18" fmla="*/ 129 w 235"/>
                <a:gd name="T19" fmla="*/ 175 h 227"/>
                <a:gd name="T20" fmla="*/ 131 w 235"/>
                <a:gd name="T21" fmla="*/ 175 h 227"/>
                <a:gd name="T22" fmla="*/ 174 w 235"/>
                <a:gd name="T23" fmla="*/ 54 h 227"/>
                <a:gd name="T24" fmla="*/ 179 w 235"/>
                <a:gd name="T25" fmla="*/ 30 h 227"/>
                <a:gd name="T26" fmla="*/ 168 w 235"/>
                <a:gd name="T27" fmla="*/ 16 h 227"/>
                <a:gd name="T28" fmla="*/ 155 w 235"/>
                <a:gd name="T29" fmla="*/ 13 h 227"/>
                <a:gd name="T30" fmla="*/ 155 w 235"/>
                <a:gd name="T31" fmla="*/ 0 h 227"/>
                <a:gd name="T32" fmla="*/ 235 w 235"/>
                <a:gd name="T33" fmla="*/ 0 h 227"/>
                <a:gd name="T34" fmla="*/ 235 w 235"/>
                <a:gd name="T35" fmla="*/ 13 h 227"/>
                <a:gd name="T36" fmla="*/ 223 w 235"/>
                <a:gd name="T37" fmla="*/ 17 h 227"/>
                <a:gd name="T38" fmla="*/ 200 w 235"/>
                <a:gd name="T39" fmla="*/ 51 h 227"/>
                <a:gd name="T40" fmla="*/ 132 w 235"/>
                <a:gd name="T41" fmla="*/ 227 h 227"/>
                <a:gd name="T42" fmla="*/ 107 w 235"/>
                <a:gd name="T43" fmla="*/ 227 h 227"/>
                <a:gd name="T44" fmla="*/ 35 w 235"/>
                <a:gd name="T45" fmla="*/ 4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5" h="227">
                  <a:moveTo>
                    <a:pt x="35" y="47"/>
                  </a:moveTo>
                  <a:cubicBezTo>
                    <a:pt x="27" y="27"/>
                    <a:pt x="24" y="21"/>
                    <a:pt x="11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79" y="19"/>
                    <a:pt x="78" y="23"/>
                    <a:pt x="78" y="31"/>
                  </a:cubicBezTo>
                  <a:cubicBezTo>
                    <a:pt x="78" y="36"/>
                    <a:pt x="80" y="44"/>
                    <a:pt x="84" y="54"/>
                  </a:cubicBezTo>
                  <a:cubicBezTo>
                    <a:pt x="129" y="175"/>
                    <a:pt x="129" y="175"/>
                    <a:pt x="129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8" y="42"/>
                    <a:pt x="179" y="35"/>
                    <a:pt x="179" y="30"/>
                  </a:cubicBezTo>
                  <a:cubicBezTo>
                    <a:pt x="179" y="23"/>
                    <a:pt x="177" y="18"/>
                    <a:pt x="168" y="16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3"/>
                    <a:pt x="235" y="13"/>
                    <a:pt x="235" y="13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11" y="20"/>
                    <a:pt x="208" y="29"/>
                    <a:pt x="200" y="51"/>
                  </a:cubicBezTo>
                  <a:cubicBezTo>
                    <a:pt x="132" y="227"/>
                    <a:pt x="132" y="227"/>
                    <a:pt x="132" y="227"/>
                  </a:cubicBezTo>
                  <a:cubicBezTo>
                    <a:pt x="107" y="227"/>
                    <a:pt x="107" y="227"/>
                    <a:pt x="107" y="227"/>
                  </a:cubicBezTo>
                  <a:lnTo>
                    <a:pt x="35" y="4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862DE7D5-C746-49F8-B2D7-212520369B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835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9" y="182"/>
                    <a:pt x="80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386FAC3-592B-4723-BA61-0DC9085285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41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6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6 w 250"/>
                <a:gd name="T35" fmla="*/ 234 h 234"/>
                <a:gd name="T36" fmla="*/ 146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7 w 250"/>
                <a:gd name="T45" fmla="*/ 30 h 234"/>
                <a:gd name="T46" fmla="*/ 76 w 250"/>
                <a:gd name="T47" fmla="*/ 44 h 234"/>
                <a:gd name="T48" fmla="*/ 76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6" y="234"/>
                    <a:pt x="146" y="234"/>
                    <a:pt x="146" y="234"/>
                  </a:cubicBezTo>
                  <a:cubicBezTo>
                    <a:pt x="146" y="221"/>
                    <a:pt x="146" y="221"/>
                    <a:pt x="146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7" y="30"/>
                  </a:cubicBezTo>
                  <a:cubicBezTo>
                    <a:pt x="115" y="30"/>
                    <a:pt x="88" y="39"/>
                    <a:pt x="76" y="4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6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60944E54-25E5-44F7-AF21-61B05AB573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90788" y="5907088"/>
              <a:ext cx="146050" cy="219075"/>
            </a:xfrm>
            <a:custGeom>
              <a:avLst/>
              <a:gdLst>
                <a:gd name="T0" fmla="*/ 3 w 161"/>
                <a:gd name="T1" fmla="*/ 230 h 240"/>
                <a:gd name="T2" fmla="*/ 0 w 161"/>
                <a:gd name="T3" fmla="*/ 163 h 240"/>
                <a:gd name="T4" fmla="*/ 15 w 161"/>
                <a:gd name="T5" fmla="*/ 163 h 240"/>
                <a:gd name="T6" fmla="*/ 36 w 161"/>
                <a:gd name="T7" fmla="*/ 203 h 240"/>
                <a:gd name="T8" fmla="*/ 75 w 161"/>
                <a:gd name="T9" fmla="*/ 220 h 240"/>
                <a:gd name="T10" fmla="*/ 121 w 161"/>
                <a:gd name="T11" fmla="*/ 184 h 240"/>
                <a:gd name="T12" fmla="*/ 69 w 161"/>
                <a:gd name="T13" fmla="*/ 136 h 240"/>
                <a:gd name="T14" fmla="*/ 3 w 161"/>
                <a:gd name="T15" fmla="*/ 67 h 240"/>
                <a:gd name="T16" fmla="*/ 86 w 161"/>
                <a:gd name="T17" fmla="*/ 0 h 240"/>
                <a:gd name="T18" fmla="*/ 145 w 161"/>
                <a:gd name="T19" fmla="*/ 8 h 240"/>
                <a:gd name="T20" fmla="*/ 147 w 161"/>
                <a:gd name="T21" fmla="*/ 68 h 240"/>
                <a:gd name="T22" fmla="*/ 133 w 161"/>
                <a:gd name="T23" fmla="*/ 68 h 240"/>
                <a:gd name="T24" fmla="*/ 111 w 161"/>
                <a:gd name="T25" fmla="*/ 31 h 240"/>
                <a:gd name="T26" fmla="*/ 81 w 161"/>
                <a:gd name="T27" fmla="*/ 19 h 240"/>
                <a:gd name="T28" fmla="*/ 39 w 161"/>
                <a:gd name="T29" fmla="*/ 54 h 240"/>
                <a:gd name="T30" fmla="*/ 91 w 161"/>
                <a:gd name="T31" fmla="*/ 98 h 240"/>
                <a:gd name="T32" fmla="*/ 161 w 161"/>
                <a:gd name="T33" fmla="*/ 166 h 240"/>
                <a:gd name="T34" fmla="*/ 70 w 161"/>
                <a:gd name="T35" fmla="*/ 240 h 240"/>
                <a:gd name="T36" fmla="*/ 3 w 161"/>
                <a:gd name="T37" fmla="*/ 2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240">
                  <a:moveTo>
                    <a:pt x="3" y="230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22" y="181"/>
                    <a:pt x="25" y="190"/>
                    <a:pt x="36" y="203"/>
                  </a:cubicBezTo>
                  <a:cubicBezTo>
                    <a:pt x="44" y="213"/>
                    <a:pt x="53" y="220"/>
                    <a:pt x="75" y="220"/>
                  </a:cubicBezTo>
                  <a:cubicBezTo>
                    <a:pt x="102" y="220"/>
                    <a:pt x="121" y="207"/>
                    <a:pt x="121" y="184"/>
                  </a:cubicBezTo>
                  <a:cubicBezTo>
                    <a:pt x="121" y="160"/>
                    <a:pt x="105" y="150"/>
                    <a:pt x="69" y="136"/>
                  </a:cubicBezTo>
                  <a:cubicBezTo>
                    <a:pt x="30" y="121"/>
                    <a:pt x="3" y="102"/>
                    <a:pt x="3" y="67"/>
                  </a:cubicBezTo>
                  <a:cubicBezTo>
                    <a:pt x="3" y="25"/>
                    <a:pt x="40" y="0"/>
                    <a:pt x="86" y="0"/>
                  </a:cubicBezTo>
                  <a:cubicBezTo>
                    <a:pt x="111" y="0"/>
                    <a:pt x="129" y="2"/>
                    <a:pt x="145" y="8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33" y="68"/>
                    <a:pt x="133" y="68"/>
                    <a:pt x="133" y="68"/>
                  </a:cubicBezTo>
                  <a:cubicBezTo>
                    <a:pt x="126" y="53"/>
                    <a:pt x="119" y="42"/>
                    <a:pt x="111" y="31"/>
                  </a:cubicBezTo>
                  <a:cubicBezTo>
                    <a:pt x="104" y="23"/>
                    <a:pt x="97" y="19"/>
                    <a:pt x="81" y="19"/>
                  </a:cubicBezTo>
                  <a:cubicBezTo>
                    <a:pt x="52" y="19"/>
                    <a:pt x="39" y="32"/>
                    <a:pt x="39" y="54"/>
                  </a:cubicBezTo>
                  <a:cubicBezTo>
                    <a:pt x="39" y="71"/>
                    <a:pt x="53" y="83"/>
                    <a:pt x="91" y="98"/>
                  </a:cubicBezTo>
                  <a:cubicBezTo>
                    <a:pt x="133" y="114"/>
                    <a:pt x="161" y="131"/>
                    <a:pt x="161" y="166"/>
                  </a:cubicBezTo>
                  <a:cubicBezTo>
                    <a:pt x="161" y="208"/>
                    <a:pt x="126" y="240"/>
                    <a:pt x="70" y="240"/>
                  </a:cubicBezTo>
                  <a:cubicBezTo>
                    <a:pt x="45" y="240"/>
                    <a:pt x="20" y="237"/>
                    <a:pt x="3" y="23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6578A77-49C2-4321-BE7E-38C0C3B073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51125" y="5808663"/>
              <a:ext cx="209550" cy="312738"/>
            </a:xfrm>
            <a:custGeom>
              <a:avLst/>
              <a:gdLst>
                <a:gd name="T0" fmla="*/ 2 w 232"/>
                <a:gd name="T1" fmla="*/ 328 h 341"/>
                <a:gd name="T2" fmla="*/ 20 w 232"/>
                <a:gd name="T3" fmla="*/ 323 h 341"/>
                <a:gd name="T4" fmla="*/ 32 w 232"/>
                <a:gd name="T5" fmla="*/ 300 h 341"/>
                <a:gd name="T6" fmla="*/ 32 w 232"/>
                <a:gd name="T7" fmla="*/ 52 h 341"/>
                <a:gd name="T8" fmla="*/ 19 w 232"/>
                <a:gd name="T9" fmla="*/ 28 h 341"/>
                <a:gd name="T10" fmla="*/ 0 w 232"/>
                <a:gd name="T11" fmla="*/ 20 h 341"/>
                <a:gd name="T12" fmla="*/ 0 w 232"/>
                <a:gd name="T13" fmla="*/ 7 h 341"/>
                <a:gd name="T14" fmla="*/ 75 w 232"/>
                <a:gd name="T15" fmla="*/ 0 h 341"/>
                <a:gd name="T16" fmla="*/ 80 w 232"/>
                <a:gd name="T17" fmla="*/ 3 h 341"/>
                <a:gd name="T18" fmla="*/ 77 w 232"/>
                <a:gd name="T19" fmla="*/ 56 h 341"/>
                <a:gd name="T20" fmla="*/ 77 w 232"/>
                <a:gd name="T21" fmla="*/ 300 h 341"/>
                <a:gd name="T22" fmla="*/ 88 w 232"/>
                <a:gd name="T23" fmla="*/ 323 h 341"/>
                <a:gd name="T24" fmla="*/ 107 w 232"/>
                <a:gd name="T25" fmla="*/ 328 h 341"/>
                <a:gd name="T26" fmla="*/ 107 w 232"/>
                <a:gd name="T27" fmla="*/ 341 h 341"/>
                <a:gd name="T28" fmla="*/ 2 w 232"/>
                <a:gd name="T29" fmla="*/ 341 h 341"/>
                <a:gd name="T30" fmla="*/ 2 w 232"/>
                <a:gd name="T31" fmla="*/ 328 h 341"/>
                <a:gd name="T32" fmla="*/ 84 w 232"/>
                <a:gd name="T33" fmla="*/ 229 h 341"/>
                <a:gd name="T34" fmla="*/ 84 w 232"/>
                <a:gd name="T35" fmla="*/ 222 h 341"/>
                <a:gd name="T36" fmla="*/ 130 w 232"/>
                <a:gd name="T37" fmla="*/ 172 h 341"/>
                <a:gd name="T38" fmla="*/ 155 w 232"/>
                <a:gd name="T39" fmla="*/ 139 h 341"/>
                <a:gd name="T40" fmla="*/ 144 w 232"/>
                <a:gd name="T41" fmla="*/ 129 h 341"/>
                <a:gd name="T42" fmla="*/ 137 w 232"/>
                <a:gd name="T43" fmla="*/ 127 h 341"/>
                <a:gd name="T44" fmla="*/ 137 w 232"/>
                <a:gd name="T45" fmla="*/ 114 h 341"/>
                <a:gd name="T46" fmla="*/ 221 w 232"/>
                <a:gd name="T47" fmla="*/ 114 h 341"/>
                <a:gd name="T48" fmla="*/ 221 w 232"/>
                <a:gd name="T49" fmla="*/ 127 h 341"/>
                <a:gd name="T50" fmla="*/ 207 w 232"/>
                <a:gd name="T51" fmla="*/ 132 h 341"/>
                <a:gd name="T52" fmla="*/ 166 w 232"/>
                <a:gd name="T53" fmla="*/ 159 h 341"/>
                <a:gd name="T54" fmla="*/ 121 w 232"/>
                <a:gd name="T55" fmla="*/ 208 h 341"/>
                <a:gd name="T56" fmla="*/ 205 w 232"/>
                <a:gd name="T57" fmla="*/ 315 h 341"/>
                <a:gd name="T58" fmla="*/ 217 w 232"/>
                <a:gd name="T59" fmla="*/ 323 h 341"/>
                <a:gd name="T60" fmla="*/ 232 w 232"/>
                <a:gd name="T61" fmla="*/ 328 h 341"/>
                <a:gd name="T62" fmla="*/ 232 w 232"/>
                <a:gd name="T63" fmla="*/ 341 h 341"/>
                <a:gd name="T64" fmla="*/ 173 w 232"/>
                <a:gd name="T65" fmla="*/ 341 h 341"/>
                <a:gd name="T66" fmla="*/ 84 w 232"/>
                <a:gd name="T67" fmla="*/ 22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1">
                  <a:moveTo>
                    <a:pt x="2" y="328"/>
                  </a:moveTo>
                  <a:cubicBezTo>
                    <a:pt x="20" y="323"/>
                    <a:pt x="20" y="323"/>
                    <a:pt x="20" y="323"/>
                  </a:cubicBezTo>
                  <a:cubicBezTo>
                    <a:pt x="29" y="321"/>
                    <a:pt x="32" y="317"/>
                    <a:pt x="32" y="30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4"/>
                    <a:pt x="29" y="33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6"/>
                    <a:pt x="77" y="56"/>
                  </a:cubicBezTo>
                  <a:cubicBezTo>
                    <a:pt x="77" y="300"/>
                    <a:pt x="77" y="300"/>
                    <a:pt x="77" y="300"/>
                  </a:cubicBezTo>
                  <a:cubicBezTo>
                    <a:pt x="77" y="319"/>
                    <a:pt x="79" y="321"/>
                    <a:pt x="88" y="323"/>
                  </a:cubicBezTo>
                  <a:cubicBezTo>
                    <a:pt x="107" y="328"/>
                    <a:pt x="107" y="328"/>
                    <a:pt x="107" y="328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2" y="341"/>
                    <a:pt x="2" y="341"/>
                    <a:pt x="2" y="341"/>
                  </a:cubicBezTo>
                  <a:lnTo>
                    <a:pt x="2" y="328"/>
                  </a:lnTo>
                  <a:close/>
                  <a:moveTo>
                    <a:pt x="84" y="229"/>
                  </a:moveTo>
                  <a:cubicBezTo>
                    <a:pt x="84" y="222"/>
                    <a:pt x="84" y="222"/>
                    <a:pt x="84" y="22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49" y="151"/>
                    <a:pt x="155" y="144"/>
                    <a:pt x="155" y="139"/>
                  </a:cubicBezTo>
                  <a:cubicBezTo>
                    <a:pt x="155" y="134"/>
                    <a:pt x="152" y="131"/>
                    <a:pt x="144" y="129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221" y="114"/>
                    <a:pt x="221" y="114"/>
                    <a:pt x="221" y="114"/>
                  </a:cubicBezTo>
                  <a:cubicBezTo>
                    <a:pt x="221" y="127"/>
                    <a:pt x="221" y="127"/>
                    <a:pt x="221" y="127"/>
                  </a:cubicBezTo>
                  <a:cubicBezTo>
                    <a:pt x="207" y="132"/>
                    <a:pt x="207" y="132"/>
                    <a:pt x="207" y="132"/>
                  </a:cubicBezTo>
                  <a:cubicBezTo>
                    <a:pt x="195" y="136"/>
                    <a:pt x="184" y="141"/>
                    <a:pt x="166" y="159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47" y="247"/>
                    <a:pt x="175" y="283"/>
                    <a:pt x="205" y="315"/>
                  </a:cubicBezTo>
                  <a:cubicBezTo>
                    <a:pt x="209" y="320"/>
                    <a:pt x="212" y="322"/>
                    <a:pt x="217" y="323"/>
                  </a:cubicBezTo>
                  <a:cubicBezTo>
                    <a:pt x="232" y="328"/>
                    <a:pt x="232" y="328"/>
                    <a:pt x="232" y="328"/>
                  </a:cubicBezTo>
                  <a:cubicBezTo>
                    <a:pt x="232" y="341"/>
                    <a:pt x="232" y="341"/>
                    <a:pt x="232" y="341"/>
                  </a:cubicBezTo>
                  <a:cubicBezTo>
                    <a:pt x="173" y="341"/>
                    <a:pt x="173" y="341"/>
                    <a:pt x="173" y="341"/>
                  </a:cubicBezTo>
                  <a:cubicBezTo>
                    <a:pt x="138" y="304"/>
                    <a:pt x="113" y="271"/>
                    <a:pt x="84" y="22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2A5987AA-53D1-412F-8D9E-0163B200E4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6550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3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9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3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5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D535FBE7-8036-4AA8-ADBC-1A46A24F49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5313" y="5838825"/>
              <a:ext cx="157163" cy="349250"/>
            </a:xfrm>
            <a:custGeom>
              <a:avLst/>
              <a:gdLst>
                <a:gd name="T0" fmla="*/ 0 w 174"/>
                <a:gd name="T1" fmla="*/ 349 h 382"/>
                <a:gd name="T2" fmla="*/ 25 w 174"/>
                <a:gd name="T3" fmla="*/ 327 h 382"/>
                <a:gd name="T4" fmla="*/ 53 w 174"/>
                <a:gd name="T5" fmla="*/ 353 h 382"/>
                <a:gd name="T6" fmla="*/ 65 w 174"/>
                <a:gd name="T7" fmla="*/ 364 h 382"/>
                <a:gd name="T8" fmla="*/ 90 w 174"/>
                <a:gd name="T9" fmla="*/ 321 h 382"/>
                <a:gd name="T10" fmla="*/ 90 w 174"/>
                <a:gd name="T11" fmla="*/ 44 h 382"/>
                <a:gd name="T12" fmla="*/ 76 w 174"/>
                <a:gd name="T13" fmla="*/ 17 h 382"/>
                <a:gd name="T14" fmla="*/ 55 w 174"/>
                <a:gd name="T15" fmla="*/ 13 h 382"/>
                <a:gd name="T16" fmla="*/ 55 w 174"/>
                <a:gd name="T17" fmla="*/ 0 h 382"/>
                <a:gd name="T18" fmla="*/ 174 w 174"/>
                <a:gd name="T19" fmla="*/ 0 h 382"/>
                <a:gd name="T20" fmla="*/ 174 w 174"/>
                <a:gd name="T21" fmla="*/ 13 h 382"/>
                <a:gd name="T22" fmla="*/ 153 w 174"/>
                <a:gd name="T23" fmla="*/ 17 h 382"/>
                <a:gd name="T24" fmla="*/ 139 w 174"/>
                <a:gd name="T25" fmla="*/ 44 h 382"/>
                <a:gd name="T26" fmla="*/ 139 w 174"/>
                <a:gd name="T27" fmla="*/ 283 h 382"/>
                <a:gd name="T28" fmla="*/ 51 w 174"/>
                <a:gd name="T29" fmla="*/ 382 h 382"/>
                <a:gd name="T30" fmla="*/ 0 w 174"/>
                <a:gd name="T31" fmla="*/ 34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4" h="382">
                  <a:moveTo>
                    <a:pt x="0" y="349"/>
                  </a:moveTo>
                  <a:cubicBezTo>
                    <a:pt x="0" y="337"/>
                    <a:pt x="8" y="327"/>
                    <a:pt x="25" y="327"/>
                  </a:cubicBezTo>
                  <a:cubicBezTo>
                    <a:pt x="43" y="327"/>
                    <a:pt x="48" y="337"/>
                    <a:pt x="53" y="353"/>
                  </a:cubicBezTo>
                  <a:cubicBezTo>
                    <a:pt x="56" y="362"/>
                    <a:pt x="56" y="364"/>
                    <a:pt x="65" y="364"/>
                  </a:cubicBezTo>
                  <a:cubicBezTo>
                    <a:pt x="80" y="364"/>
                    <a:pt x="90" y="353"/>
                    <a:pt x="90" y="321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0" y="22"/>
                    <a:pt x="88" y="20"/>
                    <a:pt x="76" y="17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42" y="20"/>
                    <a:pt x="139" y="22"/>
                    <a:pt x="139" y="44"/>
                  </a:cubicBezTo>
                  <a:cubicBezTo>
                    <a:pt x="139" y="283"/>
                    <a:pt x="139" y="283"/>
                    <a:pt x="139" y="283"/>
                  </a:cubicBezTo>
                  <a:cubicBezTo>
                    <a:pt x="139" y="341"/>
                    <a:pt x="110" y="382"/>
                    <a:pt x="51" y="382"/>
                  </a:cubicBezTo>
                  <a:cubicBezTo>
                    <a:pt x="17" y="382"/>
                    <a:pt x="0" y="368"/>
                    <a:pt x="0" y="34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6E996827-A314-499A-9FE6-A4D9706C43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03588" y="5818188"/>
              <a:ext cx="188913" cy="307975"/>
            </a:xfrm>
            <a:custGeom>
              <a:avLst/>
              <a:gdLst>
                <a:gd name="T0" fmla="*/ 0 w 209"/>
                <a:gd name="T1" fmla="*/ 278 h 337"/>
                <a:gd name="T2" fmla="*/ 79 w 209"/>
                <a:gd name="T3" fmla="*/ 211 h 337"/>
                <a:gd name="T4" fmla="*/ 131 w 209"/>
                <a:gd name="T5" fmla="*/ 199 h 337"/>
                <a:gd name="T6" fmla="*/ 131 w 209"/>
                <a:gd name="T7" fmla="*/ 158 h 337"/>
                <a:gd name="T8" fmla="*/ 88 w 209"/>
                <a:gd name="T9" fmla="*/ 114 h 337"/>
                <a:gd name="T10" fmla="*/ 64 w 209"/>
                <a:gd name="T11" fmla="*/ 132 h 337"/>
                <a:gd name="T12" fmla="*/ 37 w 209"/>
                <a:gd name="T13" fmla="*/ 162 h 337"/>
                <a:gd name="T14" fmla="*/ 13 w 209"/>
                <a:gd name="T15" fmla="*/ 140 h 337"/>
                <a:gd name="T16" fmla="*/ 98 w 209"/>
                <a:gd name="T17" fmla="*/ 97 h 337"/>
                <a:gd name="T18" fmla="*/ 175 w 209"/>
                <a:gd name="T19" fmla="*/ 155 h 337"/>
                <a:gd name="T20" fmla="*/ 175 w 209"/>
                <a:gd name="T21" fmla="*/ 287 h 337"/>
                <a:gd name="T22" fmla="*/ 187 w 209"/>
                <a:gd name="T23" fmla="*/ 310 h 337"/>
                <a:gd name="T24" fmla="*/ 209 w 209"/>
                <a:gd name="T25" fmla="*/ 314 h 337"/>
                <a:gd name="T26" fmla="*/ 209 w 209"/>
                <a:gd name="T27" fmla="*/ 326 h 337"/>
                <a:gd name="T28" fmla="*/ 170 w 209"/>
                <a:gd name="T29" fmla="*/ 337 h 337"/>
                <a:gd name="T30" fmla="*/ 133 w 209"/>
                <a:gd name="T31" fmla="*/ 311 h 337"/>
                <a:gd name="T32" fmla="*/ 130 w 209"/>
                <a:gd name="T33" fmla="*/ 311 h 337"/>
                <a:gd name="T34" fmla="*/ 68 w 209"/>
                <a:gd name="T35" fmla="*/ 337 h 337"/>
                <a:gd name="T36" fmla="*/ 0 w 209"/>
                <a:gd name="T37" fmla="*/ 278 h 337"/>
                <a:gd name="T38" fmla="*/ 25 w 209"/>
                <a:gd name="T39" fmla="*/ 28 h 337"/>
                <a:gd name="T40" fmla="*/ 54 w 209"/>
                <a:gd name="T41" fmla="*/ 0 h 337"/>
                <a:gd name="T42" fmla="*/ 84 w 209"/>
                <a:gd name="T43" fmla="*/ 28 h 337"/>
                <a:gd name="T44" fmla="*/ 54 w 209"/>
                <a:gd name="T45" fmla="*/ 56 h 337"/>
                <a:gd name="T46" fmla="*/ 25 w 209"/>
                <a:gd name="T47" fmla="*/ 28 h 337"/>
                <a:gd name="T48" fmla="*/ 131 w 209"/>
                <a:gd name="T49" fmla="*/ 291 h 337"/>
                <a:gd name="T50" fmla="*/ 131 w 209"/>
                <a:gd name="T51" fmla="*/ 222 h 337"/>
                <a:gd name="T52" fmla="*/ 96 w 209"/>
                <a:gd name="T53" fmla="*/ 226 h 337"/>
                <a:gd name="T54" fmla="*/ 46 w 209"/>
                <a:gd name="T55" fmla="*/ 274 h 337"/>
                <a:gd name="T56" fmla="*/ 88 w 209"/>
                <a:gd name="T57" fmla="*/ 312 h 337"/>
                <a:gd name="T58" fmla="*/ 131 w 209"/>
                <a:gd name="T59" fmla="*/ 291 h 337"/>
                <a:gd name="T60" fmla="*/ 114 w 209"/>
                <a:gd name="T61" fmla="*/ 28 h 337"/>
                <a:gd name="T62" fmla="*/ 144 w 209"/>
                <a:gd name="T63" fmla="*/ 0 h 337"/>
                <a:gd name="T64" fmla="*/ 173 w 209"/>
                <a:gd name="T65" fmla="*/ 28 h 337"/>
                <a:gd name="T66" fmla="*/ 144 w 209"/>
                <a:gd name="T67" fmla="*/ 56 h 337"/>
                <a:gd name="T68" fmla="*/ 114 w 209"/>
                <a:gd name="T6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337">
                  <a:moveTo>
                    <a:pt x="0" y="278"/>
                  </a:moveTo>
                  <a:cubicBezTo>
                    <a:pt x="0" y="241"/>
                    <a:pt x="27" y="223"/>
                    <a:pt x="79" y="211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28"/>
                    <a:pt x="126" y="114"/>
                    <a:pt x="88" y="114"/>
                  </a:cubicBezTo>
                  <a:cubicBezTo>
                    <a:pt x="69" y="114"/>
                    <a:pt x="66" y="119"/>
                    <a:pt x="64" y="132"/>
                  </a:cubicBezTo>
                  <a:cubicBezTo>
                    <a:pt x="62" y="149"/>
                    <a:pt x="57" y="162"/>
                    <a:pt x="37" y="162"/>
                  </a:cubicBezTo>
                  <a:cubicBezTo>
                    <a:pt x="19" y="162"/>
                    <a:pt x="13" y="151"/>
                    <a:pt x="13" y="140"/>
                  </a:cubicBezTo>
                  <a:cubicBezTo>
                    <a:pt x="13" y="110"/>
                    <a:pt x="60" y="97"/>
                    <a:pt x="98" y="97"/>
                  </a:cubicBezTo>
                  <a:cubicBezTo>
                    <a:pt x="151" y="97"/>
                    <a:pt x="175" y="117"/>
                    <a:pt x="175" y="155"/>
                  </a:cubicBezTo>
                  <a:cubicBezTo>
                    <a:pt x="175" y="287"/>
                    <a:pt x="175" y="287"/>
                    <a:pt x="175" y="287"/>
                  </a:cubicBezTo>
                  <a:cubicBezTo>
                    <a:pt x="175" y="298"/>
                    <a:pt x="179" y="305"/>
                    <a:pt x="187" y="310"/>
                  </a:cubicBezTo>
                  <a:cubicBezTo>
                    <a:pt x="192" y="313"/>
                    <a:pt x="200" y="313"/>
                    <a:pt x="209" y="314"/>
                  </a:cubicBezTo>
                  <a:cubicBezTo>
                    <a:pt x="209" y="326"/>
                    <a:pt x="209" y="326"/>
                    <a:pt x="209" y="326"/>
                  </a:cubicBezTo>
                  <a:cubicBezTo>
                    <a:pt x="202" y="331"/>
                    <a:pt x="186" y="337"/>
                    <a:pt x="170" y="337"/>
                  </a:cubicBezTo>
                  <a:cubicBezTo>
                    <a:pt x="147" y="337"/>
                    <a:pt x="135" y="326"/>
                    <a:pt x="133" y="311"/>
                  </a:cubicBezTo>
                  <a:cubicBezTo>
                    <a:pt x="130" y="311"/>
                    <a:pt x="130" y="311"/>
                    <a:pt x="130" y="311"/>
                  </a:cubicBezTo>
                  <a:cubicBezTo>
                    <a:pt x="120" y="326"/>
                    <a:pt x="95" y="337"/>
                    <a:pt x="68" y="337"/>
                  </a:cubicBezTo>
                  <a:cubicBezTo>
                    <a:pt x="27" y="337"/>
                    <a:pt x="0" y="316"/>
                    <a:pt x="0" y="278"/>
                  </a:cubicBezTo>
                  <a:moveTo>
                    <a:pt x="25" y="28"/>
                  </a:moveTo>
                  <a:cubicBezTo>
                    <a:pt x="25" y="13"/>
                    <a:pt x="38" y="0"/>
                    <a:pt x="54" y="0"/>
                  </a:cubicBezTo>
                  <a:cubicBezTo>
                    <a:pt x="70" y="0"/>
                    <a:pt x="84" y="13"/>
                    <a:pt x="84" y="28"/>
                  </a:cubicBezTo>
                  <a:cubicBezTo>
                    <a:pt x="84" y="43"/>
                    <a:pt x="70" y="56"/>
                    <a:pt x="54" y="56"/>
                  </a:cubicBezTo>
                  <a:cubicBezTo>
                    <a:pt x="38" y="56"/>
                    <a:pt x="25" y="43"/>
                    <a:pt x="25" y="28"/>
                  </a:cubicBezTo>
                  <a:moveTo>
                    <a:pt x="131" y="291"/>
                  </a:moveTo>
                  <a:cubicBezTo>
                    <a:pt x="131" y="222"/>
                    <a:pt x="131" y="222"/>
                    <a:pt x="131" y="222"/>
                  </a:cubicBezTo>
                  <a:cubicBezTo>
                    <a:pt x="96" y="226"/>
                    <a:pt x="96" y="226"/>
                    <a:pt x="96" y="226"/>
                  </a:cubicBezTo>
                  <a:cubicBezTo>
                    <a:pt x="64" y="229"/>
                    <a:pt x="46" y="241"/>
                    <a:pt x="46" y="274"/>
                  </a:cubicBezTo>
                  <a:cubicBezTo>
                    <a:pt x="46" y="300"/>
                    <a:pt x="62" y="312"/>
                    <a:pt x="88" y="312"/>
                  </a:cubicBezTo>
                  <a:cubicBezTo>
                    <a:pt x="109" y="312"/>
                    <a:pt x="125" y="302"/>
                    <a:pt x="131" y="291"/>
                  </a:cubicBezTo>
                  <a:moveTo>
                    <a:pt x="114" y="28"/>
                  </a:moveTo>
                  <a:cubicBezTo>
                    <a:pt x="114" y="13"/>
                    <a:pt x="127" y="0"/>
                    <a:pt x="144" y="0"/>
                  </a:cubicBezTo>
                  <a:cubicBezTo>
                    <a:pt x="160" y="0"/>
                    <a:pt x="173" y="13"/>
                    <a:pt x="173" y="28"/>
                  </a:cubicBezTo>
                  <a:cubicBezTo>
                    <a:pt x="173" y="43"/>
                    <a:pt x="160" y="56"/>
                    <a:pt x="144" y="56"/>
                  </a:cubicBezTo>
                  <a:cubicBezTo>
                    <a:pt x="127" y="56"/>
                    <a:pt x="114" y="43"/>
                    <a:pt x="114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E5FB27CB-5133-498F-BB11-ECFDA82D00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94088" y="5892800"/>
              <a:ext cx="212725" cy="319088"/>
            </a:xfrm>
            <a:custGeom>
              <a:avLst/>
              <a:gdLst>
                <a:gd name="T0" fmla="*/ 0 w 234"/>
                <a:gd name="T1" fmla="*/ 296 h 349"/>
                <a:gd name="T2" fmla="*/ 52 w 234"/>
                <a:gd name="T3" fmla="*/ 243 h 349"/>
                <a:gd name="T4" fmla="*/ 52 w 234"/>
                <a:gd name="T5" fmla="*/ 241 h 349"/>
                <a:gd name="T6" fmla="*/ 22 w 234"/>
                <a:gd name="T7" fmla="*/ 204 h 349"/>
                <a:gd name="T8" fmla="*/ 56 w 234"/>
                <a:gd name="T9" fmla="*/ 154 h 349"/>
                <a:gd name="T10" fmla="*/ 56 w 234"/>
                <a:gd name="T11" fmla="*/ 152 h 349"/>
                <a:gd name="T12" fmla="*/ 18 w 234"/>
                <a:gd name="T13" fmla="*/ 93 h 349"/>
                <a:gd name="T14" fmla="*/ 107 w 234"/>
                <a:gd name="T15" fmla="*/ 15 h 349"/>
                <a:gd name="T16" fmla="*/ 154 w 234"/>
                <a:gd name="T17" fmla="*/ 24 h 349"/>
                <a:gd name="T18" fmla="*/ 210 w 234"/>
                <a:gd name="T19" fmla="*/ 0 h 349"/>
                <a:gd name="T20" fmla="*/ 234 w 234"/>
                <a:gd name="T21" fmla="*/ 21 h 349"/>
                <a:gd name="T22" fmla="*/ 215 w 234"/>
                <a:gd name="T23" fmla="*/ 43 h 349"/>
                <a:gd name="T24" fmla="*/ 195 w 234"/>
                <a:gd name="T25" fmla="*/ 30 h 349"/>
                <a:gd name="T26" fmla="*/ 165 w 234"/>
                <a:gd name="T27" fmla="*/ 35 h 349"/>
                <a:gd name="T28" fmla="*/ 165 w 234"/>
                <a:gd name="T29" fmla="*/ 36 h 349"/>
                <a:gd name="T30" fmla="*/ 195 w 234"/>
                <a:gd name="T31" fmla="*/ 89 h 349"/>
                <a:gd name="T32" fmla="*/ 107 w 234"/>
                <a:gd name="T33" fmla="*/ 165 h 349"/>
                <a:gd name="T34" fmla="*/ 72 w 234"/>
                <a:gd name="T35" fmla="*/ 158 h 349"/>
                <a:gd name="T36" fmla="*/ 56 w 234"/>
                <a:gd name="T37" fmla="*/ 183 h 349"/>
                <a:gd name="T38" fmla="*/ 84 w 234"/>
                <a:gd name="T39" fmla="*/ 203 h 349"/>
                <a:gd name="T40" fmla="*/ 155 w 234"/>
                <a:gd name="T41" fmla="*/ 203 h 349"/>
                <a:gd name="T42" fmla="*/ 220 w 234"/>
                <a:gd name="T43" fmla="*/ 260 h 349"/>
                <a:gd name="T44" fmla="*/ 97 w 234"/>
                <a:gd name="T45" fmla="*/ 349 h 349"/>
                <a:gd name="T46" fmla="*/ 0 w 234"/>
                <a:gd name="T47" fmla="*/ 296 h 349"/>
                <a:gd name="T48" fmla="*/ 186 w 234"/>
                <a:gd name="T49" fmla="*/ 278 h 349"/>
                <a:gd name="T50" fmla="*/ 146 w 234"/>
                <a:gd name="T51" fmla="*/ 244 h 349"/>
                <a:gd name="T52" fmla="*/ 78 w 234"/>
                <a:gd name="T53" fmla="*/ 244 h 349"/>
                <a:gd name="T54" fmla="*/ 42 w 234"/>
                <a:gd name="T55" fmla="*/ 289 h 349"/>
                <a:gd name="T56" fmla="*/ 105 w 234"/>
                <a:gd name="T57" fmla="*/ 331 h 349"/>
                <a:gd name="T58" fmla="*/ 186 w 234"/>
                <a:gd name="T59" fmla="*/ 278 h 349"/>
                <a:gd name="T60" fmla="*/ 150 w 234"/>
                <a:gd name="T61" fmla="*/ 94 h 349"/>
                <a:gd name="T62" fmla="*/ 107 w 234"/>
                <a:gd name="T63" fmla="*/ 33 h 349"/>
                <a:gd name="T64" fmla="*/ 64 w 234"/>
                <a:gd name="T65" fmla="*/ 88 h 349"/>
                <a:gd name="T66" fmla="*/ 107 w 234"/>
                <a:gd name="T67" fmla="*/ 147 h 349"/>
                <a:gd name="T68" fmla="*/ 150 w 234"/>
                <a:gd name="T69" fmla="*/ 9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349">
                  <a:moveTo>
                    <a:pt x="0" y="296"/>
                  </a:moveTo>
                  <a:cubicBezTo>
                    <a:pt x="0" y="274"/>
                    <a:pt x="20" y="254"/>
                    <a:pt x="52" y="243"/>
                  </a:cubicBezTo>
                  <a:cubicBezTo>
                    <a:pt x="52" y="241"/>
                    <a:pt x="52" y="241"/>
                    <a:pt x="52" y="241"/>
                  </a:cubicBezTo>
                  <a:cubicBezTo>
                    <a:pt x="37" y="236"/>
                    <a:pt x="22" y="225"/>
                    <a:pt x="22" y="204"/>
                  </a:cubicBezTo>
                  <a:cubicBezTo>
                    <a:pt x="22" y="180"/>
                    <a:pt x="41" y="164"/>
                    <a:pt x="56" y="154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38" y="144"/>
                    <a:pt x="18" y="121"/>
                    <a:pt x="18" y="93"/>
                  </a:cubicBezTo>
                  <a:cubicBezTo>
                    <a:pt x="18" y="40"/>
                    <a:pt x="64" y="15"/>
                    <a:pt x="107" y="15"/>
                  </a:cubicBezTo>
                  <a:cubicBezTo>
                    <a:pt x="124" y="15"/>
                    <a:pt x="138" y="18"/>
                    <a:pt x="154" y="24"/>
                  </a:cubicBezTo>
                  <a:cubicBezTo>
                    <a:pt x="170" y="11"/>
                    <a:pt x="190" y="0"/>
                    <a:pt x="210" y="0"/>
                  </a:cubicBezTo>
                  <a:cubicBezTo>
                    <a:pt x="224" y="0"/>
                    <a:pt x="234" y="7"/>
                    <a:pt x="234" y="21"/>
                  </a:cubicBezTo>
                  <a:cubicBezTo>
                    <a:pt x="234" y="32"/>
                    <a:pt x="228" y="43"/>
                    <a:pt x="215" y="43"/>
                  </a:cubicBezTo>
                  <a:cubicBezTo>
                    <a:pt x="204" y="43"/>
                    <a:pt x="199" y="38"/>
                    <a:pt x="195" y="30"/>
                  </a:cubicBezTo>
                  <a:cubicBezTo>
                    <a:pt x="193" y="23"/>
                    <a:pt x="177" y="28"/>
                    <a:pt x="165" y="35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83" y="47"/>
                    <a:pt x="195" y="64"/>
                    <a:pt x="195" y="89"/>
                  </a:cubicBezTo>
                  <a:cubicBezTo>
                    <a:pt x="195" y="142"/>
                    <a:pt x="149" y="165"/>
                    <a:pt x="107" y="165"/>
                  </a:cubicBezTo>
                  <a:cubicBezTo>
                    <a:pt x="92" y="165"/>
                    <a:pt x="83" y="163"/>
                    <a:pt x="72" y="158"/>
                  </a:cubicBezTo>
                  <a:cubicBezTo>
                    <a:pt x="65" y="163"/>
                    <a:pt x="56" y="172"/>
                    <a:pt x="56" y="183"/>
                  </a:cubicBezTo>
                  <a:cubicBezTo>
                    <a:pt x="56" y="194"/>
                    <a:pt x="65" y="203"/>
                    <a:pt x="84" y="203"/>
                  </a:cubicBezTo>
                  <a:cubicBezTo>
                    <a:pt x="155" y="203"/>
                    <a:pt x="155" y="203"/>
                    <a:pt x="155" y="203"/>
                  </a:cubicBezTo>
                  <a:cubicBezTo>
                    <a:pt x="193" y="203"/>
                    <a:pt x="220" y="216"/>
                    <a:pt x="220" y="260"/>
                  </a:cubicBezTo>
                  <a:cubicBezTo>
                    <a:pt x="220" y="295"/>
                    <a:pt x="190" y="349"/>
                    <a:pt x="97" y="349"/>
                  </a:cubicBezTo>
                  <a:cubicBezTo>
                    <a:pt x="37" y="349"/>
                    <a:pt x="0" y="327"/>
                    <a:pt x="0" y="296"/>
                  </a:cubicBezTo>
                  <a:moveTo>
                    <a:pt x="186" y="278"/>
                  </a:moveTo>
                  <a:cubicBezTo>
                    <a:pt x="186" y="258"/>
                    <a:pt x="178" y="244"/>
                    <a:pt x="146" y="244"/>
                  </a:cubicBezTo>
                  <a:cubicBezTo>
                    <a:pt x="78" y="244"/>
                    <a:pt x="78" y="244"/>
                    <a:pt x="78" y="244"/>
                  </a:cubicBezTo>
                  <a:cubicBezTo>
                    <a:pt x="63" y="248"/>
                    <a:pt x="42" y="265"/>
                    <a:pt x="42" y="289"/>
                  </a:cubicBezTo>
                  <a:cubicBezTo>
                    <a:pt x="42" y="316"/>
                    <a:pt x="62" y="331"/>
                    <a:pt x="105" y="331"/>
                  </a:cubicBezTo>
                  <a:cubicBezTo>
                    <a:pt x="149" y="331"/>
                    <a:pt x="186" y="308"/>
                    <a:pt x="186" y="278"/>
                  </a:cubicBezTo>
                  <a:moveTo>
                    <a:pt x="150" y="94"/>
                  </a:moveTo>
                  <a:cubicBezTo>
                    <a:pt x="150" y="51"/>
                    <a:pt x="135" y="33"/>
                    <a:pt x="107" y="33"/>
                  </a:cubicBezTo>
                  <a:cubicBezTo>
                    <a:pt x="79" y="33"/>
                    <a:pt x="64" y="49"/>
                    <a:pt x="64" y="88"/>
                  </a:cubicBezTo>
                  <a:cubicBezTo>
                    <a:pt x="64" y="131"/>
                    <a:pt x="79" y="147"/>
                    <a:pt x="107" y="147"/>
                  </a:cubicBezTo>
                  <a:cubicBezTo>
                    <a:pt x="135" y="147"/>
                    <a:pt x="150" y="133"/>
                    <a:pt x="150" y="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C27558FE-9AF0-4FDA-A45E-3AD01B83BC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13163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2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8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2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4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AFBFF190-2045-423A-A77A-2B38DA1935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2713" y="5907088"/>
              <a:ext cx="155575" cy="214313"/>
            </a:xfrm>
            <a:custGeom>
              <a:avLst/>
              <a:gdLst>
                <a:gd name="T0" fmla="*/ 0 w 170"/>
                <a:gd name="T1" fmla="*/ 221 h 234"/>
                <a:gd name="T2" fmla="*/ 18 w 170"/>
                <a:gd name="T3" fmla="*/ 216 h 234"/>
                <a:gd name="T4" fmla="*/ 30 w 170"/>
                <a:gd name="T5" fmla="*/ 193 h 234"/>
                <a:gd name="T6" fmla="*/ 30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0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4 w 170"/>
                <a:gd name="T21" fmla="*/ 30 h 234"/>
                <a:gd name="T22" fmla="*/ 140 w 170"/>
                <a:gd name="T23" fmla="*/ 0 h 234"/>
                <a:gd name="T24" fmla="*/ 170 w 170"/>
                <a:gd name="T25" fmla="*/ 27 h 234"/>
                <a:gd name="T26" fmla="*/ 145 w 170"/>
                <a:gd name="T27" fmla="*/ 52 h 234"/>
                <a:gd name="T28" fmla="*/ 120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6 w 170"/>
                <a:gd name="T37" fmla="*/ 216 h 234"/>
                <a:gd name="T38" fmla="*/ 109 w 170"/>
                <a:gd name="T39" fmla="*/ 221 h 234"/>
                <a:gd name="T40" fmla="*/ 109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8" y="216"/>
                    <a:pt x="18" y="216"/>
                    <a:pt x="18" y="216"/>
                  </a:cubicBezTo>
                  <a:cubicBezTo>
                    <a:pt x="27" y="214"/>
                    <a:pt x="30" y="210"/>
                    <a:pt x="30" y="193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90" y="15"/>
                    <a:pt x="118" y="0"/>
                    <a:pt x="140" y="0"/>
                  </a:cubicBezTo>
                  <a:cubicBezTo>
                    <a:pt x="158" y="0"/>
                    <a:pt x="170" y="10"/>
                    <a:pt x="170" y="27"/>
                  </a:cubicBezTo>
                  <a:cubicBezTo>
                    <a:pt x="170" y="43"/>
                    <a:pt x="158" y="52"/>
                    <a:pt x="145" y="52"/>
                  </a:cubicBezTo>
                  <a:cubicBezTo>
                    <a:pt x="129" y="52"/>
                    <a:pt x="124" y="47"/>
                    <a:pt x="120" y="38"/>
                  </a:cubicBezTo>
                  <a:cubicBezTo>
                    <a:pt x="117" y="31"/>
                    <a:pt x="114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6" y="216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1AB2ABDD-BCDF-4D55-8F09-6D909A6185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894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6 w 201"/>
                <a:gd name="T11" fmla="*/ 192 h 240"/>
                <a:gd name="T12" fmla="*/ 196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7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7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6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79" y="200"/>
                    <a:pt x="196" y="192"/>
                  </a:cubicBezTo>
                  <a:cubicBezTo>
                    <a:pt x="196" y="210"/>
                    <a:pt x="196" y="210"/>
                    <a:pt x="196" y="210"/>
                  </a:cubicBezTo>
                  <a:cubicBezTo>
                    <a:pt x="184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7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2" y="19"/>
                    <a:pt x="108" y="19"/>
                  </a:cubicBezTo>
                  <a:cubicBezTo>
                    <a:pt x="75" y="19"/>
                    <a:pt x="51" y="42"/>
                    <a:pt x="47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70E3396D-04C1-4687-8E28-0012A09E47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1013" y="5808663"/>
              <a:ext cx="157163" cy="312738"/>
            </a:xfrm>
            <a:custGeom>
              <a:avLst/>
              <a:gdLst>
                <a:gd name="T0" fmla="*/ 1 w 173"/>
                <a:gd name="T1" fmla="*/ 329 h 342"/>
                <a:gd name="T2" fmla="*/ 19 w 173"/>
                <a:gd name="T3" fmla="*/ 324 h 342"/>
                <a:gd name="T4" fmla="*/ 31 w 173"/>
                <a:gd name="T5" fmla="*/ 301 h 342"/>
                <a:gd name="T6" fmla="*/ 31 w 173"/>
                <a:gd name="T7" fmla="*/ 139 h 342"/>
                <a:gd name="T8" fmla="*/ 0 w 173"/>
                <a:gd name="T9" fmla="*/ 139 h 342"/>
                <a:gd name="T10" fmla="*/ 0 w 173"/>
                <a:gd name="T11" fmla="*/ 125 h 342"/>
                <a:gd name="T12" fmla="*/ 31 w 173"/>
                <a:gd name="T13" fmla="*/ 115 h 342"/>
                <a:gd name="T14" fmla="*/ 31 w 173"/>
                <a:gd name="T15" fmla="*/ 90 h 342"/>
                <a:gd name="T16" fmla="*/ 131 w 173"/>
                <a:gd name="T17" fmla="*/ 0 h 342"/>
                <a:gd name="T18" fmla="*/ 173 w 173"/>
                <a:gd name="T19" fmla="*/ 28 h 342"/>
                <a:gd name="T20" fmla="*/ 151 w 173"/>
                <a:gd name="T21" fmla="*/ 50 h 342"/>
                <a:gd name="T22" fmla="*/ 123 w 173"/>
                <a:gd name="T23" fmla="*/ 28 h 342"/>
                <a:gd name="T24" fmla="*/ 114 w 173"/>
                <a:gd name="T25" fmla="*/ 17 h 342"/>
                <a:gd name="T26" fmla="*/ 76 w 173"/>
                <a:gd name="T27" fmla="*/ 67 h 342"/>
                <a:gd name="T28" fmla="*/ 76 w 173"/>
                <a:gd name="T29" fmla="*/ 115 h 342"/>
                <a:gd name="T30" fmla="*/ 128 w 173"/>
                <a:gd name="T31" fmla="*/ 115 h 342"/>
                <a:gd name="T32" fmla="*/ 121 w 173"/>
                <a:gd name="T33" fmla="*/ 139 h 342"/>
                <a:gd name="T34" fmla="*/ 76 w 173"/>
                <a:gd name="T35" fmla="*/ 139 h 342"/>
                <a:gd name="T36" fmla="*/ 76 w 173"/>
                <a:gd name="T37" fmla="*/ 299 h 342"/>
                <a:gd name="T38" fmla="*/ 88 w 173"/>
                <a:gd name="T39" fmla="*/ 324 h 342"/>
                <a:gd name="T40" fmla="*/ 112 w 173"/>
                <a:gd name="T41" fmla="*/ 329 h 342"/>
                <a:gd name="T42" fmla="*/ 112 w 173"/>
                <a:gd name="T43" fmla="*/ 342 h 342"/>
                <a:gd name="T44" fmla="*/ 1 w 173"/>
                <a:gd name="T45" fmla="*/ 342 h 342"/>
                <a:gd name="T46" fmla="*/ 1 w 173"/>
                <a:gd name="T47" fmla="*/ 32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3" h="342">
                  <a:moveTo>
                    <a:pt x="1" y="329"/>
                  </a:moveTo>
                  <a:cubicBezTo>
                    <a:pt x="19" y="324"/>
                    <a:pt x="19" y="324"/>
                    <a:pt x="19" y="324"/>
                  </a:cubicBezTo>
                  <a:cubicBezTo>
                    <a:pt x="28" y="322"/>
                    <a:pt x="31" y="318"/>
                    <a:pt x="31" y="301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1" y="35"/>
                    <a:pt x="73" y="0"/>
                    <a:pt x="131" y="0"/>
                  </a:cubicBezTo>
                  <a:cubicBezTo>
                    <a:pt x="160" y="0"/>
                    <a:pt x="173" y="11"/>
                    <a:pt x="173" y="28"/>
                  </a:cubicBezTo>
                  <a:cubicBezTo>
                    <a:pt x="173" y="38"/>
                    <a:pt x="165" y="50"/>
                    <a:pt x="151" y="50"/>
                  </a:cubicBezTo>
                  <a:cubicBezTo>
                    <a:pt x="134" y="50"/>
                    <a:pt x="125" y="41"/>
                    <a:pt x="123" y="28"/>
                  </a:cubicBezTo>
                  <a:cubicBezTo>
                    <a:pt x="122" y="19"/>
                    <a:pt x="121" y="17"/>
                    <a:pt x="114" y="17"/>
                  </a:cubicBezTo>
                  <a:cubicBezTo>
                    <a:pt x="97" y="17"/>
                    <a:pt x="76" y="29"/>
                    <a:pt x="76" y="67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320"/>
                    <a:pt x="78" y="322"/>
                    <a:pt x="88" y="324"/>
                  </a:cubicBezTo>
                  <a:cubicBezTo>
                    <a:pt x="112" y="329"/>
                    <a:pt x="112" y="329"/>
                    <a:pt x="112" y="329"/>
                  </a:cubicBezTo>
                  <a:cubicBezTo>
                    <a:pt x="112" y="342"/>
                    <a:pt x="112" y="342"/>
                    <a:pt x="112" y="342"/>
                  </a:cubicBezTo>
                  <a:cubicBezTo>
                    <a:pt x="1" y="342"/>
                    <a:pt x="1" y="342"/>
                    <a:pt x="1" y="342"/>
                  </a:cubicBezTo>
                  <a:lnTo>
                    <a:pt x="1" y="3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94993D42-1CF3-4C5D-A320-1BAFC8A6AB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30713" y="5818188"/>
              <a:ext cx="204788" cy="307975"/>
            </a:xfrm>
            <a:custGeom>
              <a:avLst/>
              <a:gdLst>
                <a:gd name="T0" fmla="*/ 0 w 226"/>
                <a:gd name="T1" fmla="*/ 218 h 337"/>
                <a:gd name="T2" fmla="*/ 113 w 226"/>
                <a:gd name="T3" fmla="*/ 97 h 337"/>
                <a:gd name="T4" fmla="*/ 226 w 226"/>
                <a:gd name="T5" fmla="*/ 215 h 337"/>
                <a:gd name="T6" fmla="*/ 113 w 226"/>
                <a:gd name="T7" fmla="*/ 337 h 337"/>
                <a:gd name="T8" fmla="*/ 0 w 226"/>
                <a:gd name="T9" fmla="*/ 218 h 337"/>
                <a:gd name="T10" fmla="*/ 39 w 226"/>
                <a:gd name="T11" fmla="*/ 28 h 337"/>
                <a:gd name="T12" fmla="*/ 68 w 226"/>
                <a:gd name="T13" fmla="*/ 0 h 337"/>
                <a:gd name="T14" fmla="*/ 98 w 226"/>
                <a:gd name="T15" fmla="*/ 28 h 337"/>
                <a:gd name="T16" fmla="*/ 68 w 226"/>
                <a:gd name="T17" fmla="*/ 56 h 337"/>
                <a:gd name="T18" fmla="*/ 39 w 226"/>
                <a:gd name="T19" fmla="*/ 28 h 337"/>
                <a:gd name="T20" fmla="*/ 177 w 226"/>
                <a:gd name="T21" fmla="*/ 221 h 337"/>
                <a:gd name="T22" fmla="*/ 112 w 226"/>
                <a:gd name="T23" fmla="*/ 116 h 337"/>
                <a:gd name="T24" fmla="*/ 50 w 226"/>
                <a:gd name="T25" fmla="*/ 211 h 337"/>
                <a:gd name="T26" fmla="*/ 115 w 226"/>
                <a:gd name="T27" fmla="*/ 318 h 337"/>
                <a:gd name="T28" fmla="*/ 177 w 226"/>
                <a:gd name="T29" fmla="*/ 221 h 337"/>
                <a:gd name="T30" fmla="*/ 129 w 226"/>
                <a:gd name="T31" fmla="*/ 28 h 337"/>
                <a:gd name="T32" fmla="*/ 158 w 226"/>
                <a:gd name="T33" fmla="*/ 0 h 337"/>
                <a:gd name="T34" fmla="*/ 187 w 226"/>
                <a:gd name="T35" fmla="*/ 28 h 337"/>
                <a:gd name="T36" fmla="*/ 158 w 226"/>
                <a:gd name="T37" fmla="*/ 56 h 337"/>
                <a:gd name="T38" fmla="*/ 129 w 226"/>
                <a:gd name="T3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6" h="337">
                  <a:moveTo>
                    <a:pt x="0" y="218"/>
                  </a:moveTo>
                  <a:cubicBezTo>
                    <a:pt x="0" y="139"/>
                    <a:pt x="55" y="97"/>
                    <a:pt x="113" y="97"/>
                  </a:cubicBezTo>
                  <a:cubicBezTo>
                    <a:pt x="177" y="97"/>
                    <a:pt x="226" y="136"/>
                    <a:pt x="226" y="215"/>
                  </a:cubicBezTo>
                  <a:cubicBezTo>
                    <a:pt x="226" y="293"/>
                    <a:pt x="171" y="337"/>
                    <a:pt x="113" y="337"/>
                  </a:cubicBezTo>
                  <a:cubicBezTo>
                    <a:pt x="50" y="337"/>
                    <a:pt x="0" y="297"/>
                    <a:pt x="0" y="218"/>
                  </a:cubicBezTo>
                  <a:moveTo>
                    <a:pt x="39" y="28"/>
                  </a:moveTo>
                  <a:cubicBezTo>
                    <a:pt x="39" y="13"/>
                    <a:pt x="52" y="0"/>
                    <a:pt x="68" y="0"/>
                  </a:cubicBezTo>
                  <a:cubicBezTo>
                    <a:pt x="84" y="0"/>
                    <a:pt x="98" y="13"/>
                    <a:pt x="98" y="28"/>
                  </a:cubicBezTo>
                  <a:cubicBezTo>
                    <a:pt x="98" y="43"/>
                    <a:pt x="84" y="56"/>
                    <a:pt x="68" y="56"/>
                  </a:cubicBezTo>
                  <a:cubicBezTo>
                    <a:pt x="52" y="56"/>
                    <a:pt x="39" y="43"/>
                    <a:pt x="39" y="28"/>
                  </a:cubicBezTo>
                  <a:moveTo>
                    <a:pt x="177" y="221"/>
                  </a:moveTo>
                  <a:cubicBezTo>
                    <a:pt x="177" y="145"/>
                    <a:pt x="155" y="116"/>
                    <a:pt x="112" y="116"/>
                  </a:cubicBezTo>
                  <a:cubicBezTo>
                    <a:pt x="71" y="116"/>
                    <a:pt x="50" y="144"/>
                    <a:pt x="50" y="211"/>
                  </a:cubicBezTo>
                  <a:cubicBezTo>
                    <a:pt x="50" y="287"/>
                    <a:pt x="71" y="318"/>
                    <a:pt x="115" y="318"/>
                  </a:cubicBezTo>
                  <a:cubicBezTo>
                    <a:pt x="155" y="318"/>
                    <a:pt x="177" y="288"/>
                    <a:pt x="177" y="221"/>
                  </a:cubicBezTo>
                  <a:moveTo>
                    <a:pt x="129" y="28"/>
                  </a:moveTo>
                  <a:cubicBezTo>
                    <a:pt x="129" y="13"/>
                    <a:pt x="142" y="0"/>
                    <a:pt x="158" y="0"/>
                  </a:cubicBezTo>
                  <a:cubicBezTo>
                    <a:pt x="174" y="0"/>
                    <a:pt x="187" y="13"/>
                    <a:pt x="187" y="28"/>
                  </a:cubicBezTo>
                  <a:cubicBezTo>
                    <a:pt x="187" y="43"/>
                    <a:pt x="174" y="56"/>
                    <a:pt x="158" y="56"/>
                  </a:cubicBezTo>
                  <a:cubicBezTo>
                    <a:pt x="142" y="56"/>
                    <a:pt x="129" y="43"/>
                    <a:pt x="129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CF5AC0DA-8E61-4189-8265-FACEEFC23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52963" y="5907088"/>
              <a:ext cx="153988" cy="214313"/>
            </a:xfrm>
            <a:custGeom>
              <a:avLst/>
              <a:gdLst>
                <a:gd name="T0" fmla="*/ 0 w 170"/>
                <a:gd name="T1" fmla="*/ 221 h 234"/>
                <a:gd name="T2" fmla="*/ 19 w 170"/>
                <a:gd name="T3" fmla="*/ 216 h 234"/>
                <a:gd name="T4" fmla="*/ 31 w 170"/>
                <a:gd name="T5" fmla="*/ 193 h 234"/>
                <a:gd name="T6" fmla="*/ 31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1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5 w 170"/>
                <a:gd name="T21" fmla="*/ 30 h 234"/>
                <a:gd name="T22" fmla="*/ 141 w 170"/>
                <a:gd name="T23" fmla="*/ 0 h 234"/>
                <a:gd name="T24" fmla="*/ 170 w 170"/>
                <a:gd name="T25" fmla="*/ 27 h 234"/>
                <a:gd name="T26" fmla="*/ 146 w 170"/>
                <a:gd name="T27" fmla="*/ 52 h 234"/>
                <a:gd name="T28" fmla="*/ 121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7 w 170"/>
                <a:gd name="T37" fmla="*/ 216 h 234"/>
                <a:gd name="T38" fmla="*/ 110 w 170"/>
                <a:gd name="T39" fmla="*/ 221 h 234"/>
                <a:gd name="T40" fmla="*/ 110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91" y="15"/>
                    <a:pt x="118" y="0"/>
                    <a:pt x="141" y="0"/>
                  </a:cubicBezTo>
                  <a:cubicBezTo>
                    <a:pt x="159" y="0"/>
                    <a:pt x="170" y="10"/>
                    <a:pt x="170" y="27"/>
                  </a:cubicBezTo>
                  <a:cubicBezTo>
                    <a:pt x="170" y="43"/>
                    <a:pt x="159" y="52"/>
                    <a:pt x="146" y="52"/>
                  </a:cubicBezTo>
                  <a:cubicBezTo>
                    <a:pt x="129" y="52"/>
                    <a:pt x="125" y="47"/>
                    <a:pt x="121" y="38"/>
                  </a:cubicBezTo>
                  <a:cubicBezTo>
                    <a:pt x="118" y="31"/>
                    <a:pt x="115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10" y="221"/>
                    <a:pt x="110" y="221"/>
                    <a:pt x="110" y="221"/>
                  </a:cubicBezTo>
                  <a:cubicBezTo>
                    <a:pt x="110" y="234"/>
                    <a:pt x="110" y="234"/>
                    <a:pt x="110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38DFB056-3B95-47A0-8F8E-4DCDE25A6F1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06950" y="5808663"/>
              <a:ext cx="222250" cy="317500"/>
            </a:xfrm>
            <a:custGeom>
              <a:avLst/>
              <a:gdLst>
                <a:gd name="T0" fmla="*/ 33 w 245"/>
                <a:gd name="T1" fmla="*/ 330 h 347"/>
                <a:gd name="T2" fmla="*/ 33 w 245"/>
                <a:gd name="T3" fmla="*/ 52 h 347"/>
                <a:gd name="T4" fmla="*/ 20 w 245"/>
                <a:gd name="T5" fmla="*/ 28 h 347"/>
                <a:gd name="T6" fmla="*/ 0 w 245"/>
                <a:gd name="T7" fmla="*/ 20 h 347"/>
                <a:gd name="T8" fmla="*/ 0 w 245"/>
                <a:gd name="T9" fmla="*/ 7 h 347"/>
                <a:gd name="T10" fmla="*/ 76 w 245"/>
                <a:gd name="T11" fmla="*/ 0 h 347"/>
                <a:gd name="T12" fmla="*/ 80 w 245"/>
                <a:gd name="T13" fmla="*/ 3 h 347"/>
                <a:gd name="T14" fmla="*/ 77 w 245"/>
                <a:gd name="T15" fmla="*/ 56 h 347"/>
                <a:gd name="T16" fmla="*/ 77 w 245"/>
                <a:gd name="T17" fmla="*/ 96 h 347"/>
                <a:gd name="T18" fmla="*/ 75 w 245"/>
                <a:gd name="T19" fmla="*/ 134 h 347"/>
                <a:gd name="T20" fmla="*/ 77 w 245"/>
                <a:gd name="T21" fmla="*/ 134 h 347"/>
                <a:gd name="T22" fmla="*/ 155 w 245"/>
                <a:gd name="T23" fmla="*/ 107 h 347"/>
                <a:gd name="T24" fmla="*/ 245 w 245"/>
                <a:gd name="T25" fmla="*/ 217 h 347"/>
                <a:gd name="T26" fmla="*/ 117 w 245"/>
                <a:gd name="T27" fmla="*/ 347 h 347"/>
                <a:gd name="T28" fmla="*/ 33 w 245"/>
                <a:gd name="T29" fmla="*/ 330 h 347"/>
                <a:gd name="T30" fmla="*/ 198 w 245"/>
                <a:gd name="T31" fmla="*/ 226 h 347"/>
                <a:gd name="T32" fmla="*/ 133 w 245"/>
                <a:gd name="T33" fmla="*/ 136 h 347"/>
                <a:gd name="T34" fmla="*/ 77 w 245"/>
                <a:gd name="T35" fmla="*/ 151 h 347"/>
                <a:gd name="T36" fmla="*/ 77 w 245"/>
                <a:gd name="T37" fmla="*/ 311 h 347"/>
                <a:gd name="T38" fmla="*/ 122 w 245"/>
                <a:gd name="T39" fmla="*/ 327 h 347"/>
                <a:gd name="T40" fmla="*/ 198 w 245"/>
                <a:gd name="T41" fmla="*/ 226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5" h="347">
                  <a:moveTo>
                    <a:pt x="33" y="330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34"/>
                    <a:pt x="29" y="33"/>
                    <a:pt x="20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1"/>
                    <a:pt x="77" y="56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7" y="116"/>
                    <a:pt x="75" y="134"/>
                    <a:pt x="75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96" y="120"/>
                    <a:pt x="125" y="107"/>
                    <a:pt x="155" y="107"/>
                  </a:cubicBezTo>
                  <a:cubicBezTo>
                    <a:pt x="198" y="107"/>
                    <a:pt x="245" y="132"/>
                    <a:pt x="245" y="217"/>
                  </a:cubicBezTo>
                  <a:cubicBezTo>
                    <a:pt x="245" y="302"/>
                    <a:pt x="191" y="347"/>
                    <a:pt x="117" y="347"/>
                  </a:cubicBezTo>
                  <a:cubicBezTo>
                    <a:pt x="83" y="347"/>
                    <a:pt x="58" y="343"/>
                    <a:pt x="33" y="330"/>
                  </a:cubicBezTo>
                  <a:moveTo>
                    <a:pt x="198" y="226"/>
                  </a:moveTo>
                  <a:cubicBezTo>
                    <a:pt x="198" y="165"/>
                    <a:pt x="172" y="136"/>
                    <a:pt x="133" y="136"/>
                  </a:cubicBezTo>
                  <a:cubicBezTo>
                    <a:pt x="103" y="136"/>
                    <a:pt x="88" y="145"/>
                    <a:pt x="77" y="151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90" y="322"/>
                    <a:pt x="103" y="327"/>
                    <a:pt x="122" y="327"/>
                  </a:cubicBezTo>
                  <a:cubicBezTo>
                    <a:pt x="173" y="327"/>
                    <a:pt x="198" y="300"/>
                    <a:pt x="198" y="2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9A2375DE-3B19-4D3D-8304-BF2FC325B7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0" y="5908675"/>
              <a:ext cx="227013" cy="217488"/>
            </a:xfrm>
            <a:custGeom>
              <a:avLst/>
              <a:gdLst>
                <a:gd name="T0" fmla="*/ 31 w 250"/>
                <a:gd name="T1" fmla="*/ 180 h 239"/>
                <a:gd name="T2" fmla="*/ 31 w 250"/>
                <a:gd name="T3" fmla="*/ 49 h 239"/>
                <a:gd name="T4" fmla="*/ 19 w 250"/>
                <a:gd name="T5" fmla="*/ 28 h 239"/>
                <a:gd name="T6" fmla="*/ 0 w 250"/>
                <a:gd name="T7" fmla="*/ 20 h 239"/>
                <a:gd name="T8" fmla="*/ 0 w 250"/>
                <a:gd name="T9" fmla="*/ 7 h 239"/>
                <a:gd name="T10" fmla="*/ 69 w 250"/>
                <a:gd name="T11" fmla="*/ 0 h 239"/>
                <a:gd name="T12" fmla="*/ 75 w 250"/>
                <a:gd name="T13" fmla="*/ 4 h 239"/>
                <a:gd name="T14" fmla="*/ 75 w 250"/>
                <a:gd name="T15" fmla="*/ 170 h 239"/>
                <a:gd name="T16" fmla="*/ 114 w 250"/>
                <a:gd name="T17" fmla="*/ 210 h 239"/>
                <a:gd name="T18" fmla="*/ 175 w 250"/>
                <a:gd name="T19" fmla="*/ 193 h 239"/>
                <a:gd name="T20" fmla="*/ 175 w 250"/>
                <a:gd name="T21" fmla="*/ 49 h 239"/>
                <a:gd name="T22" fmla="*/ 163 w 250"/>
                <a:gd name="T23" fmla="*/ 28 h 239"/>
                <a:gd name="T24" fmla="*/ 145 w 250"/>
                <a:gd name="T25" fmla="*/ 20 h 239"/>
                <a:gd name="T26" fmla="*/ 145 w 250"/>
                <a:gd name="T27" fmla="*/ 7 h 239"/>
                <a:gd name="T28" fmla="*/ 214 w 250"/>
                <a:gd name="T29" fmla="*/ 0 h 239"/>
                <a:gd name="T30" fmla="*/ 220 w 250"/>
                <a:gd name="T31" fmla="*/ 4 h 239"/>
                <a:gd name="T32" fmla="*/ 220 w 250"/>
                <a:gd name="T33" fmla="*/ 182 h 239"/>
                <a:gd name="T34" fmla="*/ 233 w 250"/>
                <a:gd name="T35" fmla="*/ 210 h 239"/>
                <a:gd name="T36" fmla="*/ 250 w 250"/>
                <a:gd name="T37" fmla="*/ 217 h 239"/>
                <a:gd name="T38" fmla="*/ 250 w 250"/>
                <a:gd name="T39" fmla="*/ 229 h 239"/>
                <a:gd name="T40" fmla="*/ 180 w 250"/>
                <a:gd name="T41" fmla="*/ 239 h 239"/>
                <a:gd name="T42" fmla="*/ 175 w 250"/>
                <a:gd name="T43" fmla="*/ 235 h 239"/>
                <a:gd name="T44" fmla="*/ 177 w 250"/>
                <a:gd name="T45" fmla="*/ 208 h 239"/>
                <a:gd name="T46" fmla="*/ 176 w 250"/>
                <a:gd name="T47" fmla="*/ 208 h 239"/>
                <a:gd name="T48" fmla="*/ 91 w 250"/>
                <a:gd name="T49" fmla="*/ 239 h 239"/>
                <a:gd name="T50" fmla="*/ 31 w 250"/>
                <a:gd name="T51" fmla="*/ 18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0" h="239">
                  <a:moveTo>
                    <a:pt x="31" y="180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32"/>
                    <a:pt x="29" y="32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170"/>
                    <a:pt x="75" y="170"/>
                    <a:pt x="75" y="170"/>
                  </a:cubicBezTo>
                  <a:cubicBezTo>
                    <a:pt x="75" y="196"/>
                    <a:pt x="87" y="210"/>
                    <a:pt x="114" y="210"/>
                  </a:cubicBezTo>
                  <a:cubicBezTo>
                    <a:pt x="136" y="210"/>
                    <a:pt x="159" y="200"/>
                    <a:pt x="175" y="19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32"/>
                    <a:pt x="174" y="32"/>
                    <a:pt x="163" y="28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20" y="202"/>
                    <a:pt x="223" y="205"/>
                    <a:pt x="233" y="210"/>
                  </a:cubicBezTo>
                  <a:cubicBezTo>
                    <a:pt x="250" y="217"/>
                    <a:pt x="250" y="217"/>
                    <a:pt x="250" y="217"/>
                  </a:cubicBezTo>
                  <a:cubicBezTo>
                    <a:pt x="250" y="229"/>
                    <a:pt x="250" y="229"/>
                    <a:pt x="250" y="229"/>
                  </a:cubicBezTo>
                  <a:cubicBezTo>
                    <a:pt x="180" y="239"/>
                    <a:pt x="180" y="239"/>
                    <a:pt x="180" y="239"/>
                  </a:cubicBezTo>
                  <a:cubicBezTo>
                    <a:pt x="175" y="235"/>
                    <a:pt x="175" y="235"/>
                    <a:pt x="175" y="235"/>
                  </a:cubicBezTo>
                  <a:cubicBezTo>
                    <a:pt x="177" y="208"/>
                    <a:pt x="177" y="208"/>
                    <a:pt x="177" y="208"/>
                  </a:cubicBezTo>
                  <a:cubicBezTo>
                    <a:pt x="176" y="208"/>
                    <a:pt x="176" y="208"/>
                    <a:pt x="176" y="208"/>
                  </a:cubicBezTo>
                  <a:cubicBezTo>
                    <a:pt x="152" y="224"/>
                    <a:pt x="122" y="239"/>
                    <a:pt x="91" y="239"/>
                  </a:cubicBezTo>
                  <a:cubicBezTo>
                    <a:pt x="53" y="239"/>
                    <a:pt x="31" y="218"/>
                    <a:pt x="31" y="18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271CE2FD-F301-4D84-A8B7-010E9182F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5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5 w 250"/>
                <a:gd name="T35" fmla="*/ 234 h 234"/>
                <a:gd name="T36" fmla="*/ 145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6 w 250"/>
                <a:gd name="T45" fmla="*/ 30 h 234"/>
                <a:gd name="T46" fmla="*/ 75 w 250"/>
                <a:gd name="T47" fmla="*/ 44 h 234"/>
                <a:gd name="T48" fmla="*/ 75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5" y="234"/>
                    <a:pt x="145" y="234"/>
                    <a:pt x="145" y="234"/>
                  </a:cubicBezTo>
                  <a:cubicBezTo>
                    <a:pt x="145" y="221"/>
                    <a:pt x="145" y="221"/>
                    <a:pt x="145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6" y="30"/>
                  </a:cubicBezTo>
                  <a:cubicBezTo>
                    <a:pt x="115" y="30"/>
                    <a:pt x="88" y="39"/>
                    <a:pt x="75" y="44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E90F75AD-2D38-46F6-AE71-ED0666270E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32438" y="5808663"/>
              <a:ext cx="219075" cy="317500"/>
            </a:xfrm>
            <a:custGeom>
              <a:avLst/>
              <a:gdLst>
                <a:gd name="T0" fmla="*/ 0 w 242"/>
                <a:gd name="T1" fmla="*/ 235 h 347"/>
                <a:gd name="T2" fmla="*/ 126 w 242"/>
                <a:gd name="T3" fmla="*/ 107 h 347"/>
                <a:gd name="T4" fmla="*/ 169 w 242"/>
                <a:gd name="T5" fmla="*/ 113 h 347"/>
                <a:gd name="T6" fmla="*/ 167 w 242"/>
                <a:gd name="T7" fmla="*/ 79 h 347"/>
                <a:gd name="T8" fmla="*/ 167 w 242"/>
                <a:gd name="T9" fmla="*/ 52 h 347"/>
                <a:gd name="T10" fmla="*/ 154 w 242"/>
                <a:gd name="T11" fmla="*/ 28 h 347"/>
                <a:gd name="T12" fmla="*/ 135 w 242"/>
                <a:gd name="T13" fmla="*/ 20 h 347"/>
                <a:gd name="T14" fmla="*/ 135 w 242"/>
                <a:gd name="T15" fmla="*/ 7 h 347"/>
                <a:gd name="T16" fmla="*/ 210 w 242"/>
                <a:gd name="T17" fmla="*/ 0 h 347"/>
                <a:gd name="T18" fmla="*/ 215 w 242"/>
                <a:gd name="T19" fmla="*/ 3 h 347"/>
                <a:gd name="T20" fmla="*/ 212 w 242"/>
                <a:gd name="T21" fmla="*/ 56 h 347"/>
                <a:gd name="T22" fmla="*/ 212 w 242"/>
                <a:gd name="T23" fmla="*/ 290 h 347"/>
                <a:gd name="T24" fmla="*/ 225 w 242"/>
                <a:gd name="T25" fmla="*/ 318 h 347"/>
                <a:gd name="T26" fmla="*/ 242 w 242"/>
                <a:gd name="T27" fmla="*/ 325 h 347"/>
                <a:gd name="T28" fmla="*/ 242 w 242"/>
                <a:gd name="T29" fmla="*/ 337 h 347"/>
                <a:gd name="T30" fmla="*/ 171 w 242"/>
                <a:gd name="T31" fmla="*/ 347 h 347"/>
                <a:gd name="T32" fmla="*/ 168 w 242"/>
                <a:gd name="T33" fmla="*/ 344 h 347"/>
                <a:gd name="T34" fmla="*/ 170 w 242"/>
                <a:gd name="T35" fmla="*/ 320 h 347"/>
                <a:gd name="T36" fmla="*/ 168 w 242"/>
                <a:gd name="T37" fmla="*/ 320 h 347"/>
                <a:gd name="T38" fmla="*/ 90 w 242"/>
                <a:gd name="T39" fmla="*/ 347 h 347"/>
                <a:gd name="T40" fmla="*/ 0 w 242"/>
                <a:gd name="T41" fmla="*/ 235 h 347"/>
                <a:gd name="T42" fmla="*/ 167 w 242"/>
                <a:gd name="T43" fmla="*/ 302 h 347"/>
                <a:gd name="T44" fmla="*/ 167 w 242"/>
                <a:gd name="T45" fmla="*/ 146 h 347"/>
                <a:gd name="T46" fmla="*/ 123 w 242"/>
                <a:gd name="T47" fmla="*/ 127 h 347"/>
                <a:gd name="T48" fmla="*/ 47 w 242"/>
                <a:gd name="T49" fmla="*/ 226 h 347"/>
                <a:gd name="T50" fmla="*/ 115 w 242"/>
                <a:gd name="T51" fmla="*/ 316 h 347"/>
                <a:gd name="T52" fmla="*/ 167 w 242"/>
                <a:gd name="T53" fmla="*/ 302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2" h="347">
                  <a:moveTo>
                    <a:pt x="0" y="235"/>
                  </a:moveTo>
                  <a:cubicBezTo>
                    <a:pt x="0" y="148"/>
                    <a:pt x="62" y="107"/>
                    <a:pt x="126" y="107"/>
                  </a:cubicBezTo>
                  <a:cubicBezTo>
                    <a:pt x="145" y="107"/>
                    <a:pt x="160" y="110"/>
                    <a:pt x="169" y="113"/>
                  </a:cubicBezTo>
                  <a:cubicBezTo>
                    <a:pt x="169" y="113"/>
                    <a:pt x="167" y="95"/>
                    <a:pt x="167" y="79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34"/>
                    <a:pt x="164" y="33"/>
                    <a:pt x="154" y="28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5" y="3"/>
                    <a:pt x="212" y="21"/>
                    <a:pt x="212" y="56"/>
                  </a:cubicBezTo>
                  <a:cubicBezTo>
                    <a:pt x="212" y="290"/>
                    <a:pt x="212" y="290"/>
                    <a:pt x="212" y="290"/>
                  </a:cubicBezTo>
                  <a:cubicBezTo>
                    <a:pt x="212" y="310"/>
                    <a:pt x="215" y="313"/>
                    <a:pt x="225" y="318"/>
                  </a:cubicBezTo>
                  <a:cubicBezTo>
                    <a:pt x="242" y="325"/>
                    <a:pt x="242" y="325"/>
                    <a:pt x="242" y="325"/>
                  </a:cubicBezTo>
                  <a:cubicBezTo>
                    <a:pt x="242" y="337"/>
                    <a:pt x="242" y="337"/>
                    <a:pt x="242" y="337"/>
                  </a:cubicBezTo>
                  <a:cubicBezTo>
                    <a:pt x="171" y="347"/>
                    <a:pt x="171" y="347"/>
                    <a:pt x="171" y="347"/>
                  </a:cubicBezTo>
                  <a:cubicBezTo>
                    <a:pt x="168" y="344"/>
                    <a:pt x="168" y="344"/>
                    <a:pt x="168" y="344"/>
                  </a:cubicBezTo>
                  <a:cubicBezTo>
                    <a:pt x="170" y="320"/>
                    <a:pt x="170" y="320"/>
                    <a:pt x="170" y="320"/>
                  </a:cubicBezTo>
                  <a:cubicBezTo>
                    <a:pt x="168" y="320"/>
                    <a:pt x="168" y="320"/>
                    <a:pt x="168" y="320"/>
                  </a:cubicBezTo>
                  <a:cubicBezTo>
                    <a:pt x="149" y="335"/>
                    <a:pt x="120" y="347"/>
                    <a:pt x="90" y="347"/>
                  </a:cubicBezTo>
                  <a:cubicBezTo>
                    <a:pt x="47" y="347"/>
                    <a:pt x="0" y="319"/>
                    <a:pt x="0" y="235"/>
                  </a:cubicBezTo>
                  <a:moveTo>
                    <a:pt x="167" y="302"/>
                  </a:moveTo>
                  <a:cubicBezTo>
                    <a:pt x="167" y="146"/>
                    <a:pt x="167" y="146"/>
                    <a:pt x="167" y="146"/>
                  </a:cubicBezTo>
                  <a:cubicBezTo>
                    <a:pt x="157" y="136"/>
                    <a:pt x="144" y="127"/>
                    <a:pt x="123" y="127"/>
                  </a:cubicBezTo>
                  <a:cubicBezTo>
                    <a:pt x="76" y="127"/>
                    <a:pt x="47" y="153"/>
                    <a:pt x="47" y="226"/>
                  </a:cubicBezTo>
                  <a:cubicBezTo>
                    <a:pt x="47" y="290"/>
                    <a:pt x="71" y="316"/>
                    <a:pt x="115" y="316"/>
                  </a:cubicBezTo>
                  <a:cubicBezTo>
                    <a:pt x="142" y="316"/>
                    <a:pt x="157" y="307"/>
                    <a:pt x="167" y="30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DE162B07-D0D9-4E1C-AB3D-8AE6855EEE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658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FE06A334-722C-4255-9E49-B02235CB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2650" y="5862638"/>
              <a:ext cx="128588" cy="263525"/>
            </a:xfrm>
            <a:custGeom>
              <a:avLst/>
              <a:gdLst>
                <a:gd name="T0" fmla="*/ 31 w 141"/>
                <a:gd name="T1" fmla="*/ 241 h 288"/>
                <a:gd name="T2" fmla="*/ 31 w 141"/>
                <a:gd name="T3" fmla="*/ 79 h 288"/>
                <a:gd name="T4" fmla="*/ 0 w 141"/>
                <a:gd name="T5" fmla="*/ 79 h 288"/>
                <a:gd name="T6" fmla="*/ 0 w 141"/>
                <a:gd name="T7" fmla="*/ 66 h 288"/>
                <a:gd name="T8" fmla="*/ 58 w 141"/>
                <a:gd name="T9" fmla="*/ 0 h 288"/>
                <a:gd name="T10" fmla="*/ 76 w 141"/>
                <a:gd name="T11" fmla="*/ 0 h 288"/>
                <a:gd name="T12" fmla="*/ 76 w 141"/>
                <a:gd name="T13" fmla="*/ 55 h 288"/>
                <a:gd name="T14" fmla="*/ 140 w 141"/>
                <a:gd name="T15" fmla="*/ 55 h 288"/>
                <a:gd name="T16" fmla="*/ 134 w 141"/>
                <a:gd name="T17" fmla="*/ 79 h 288"/>
                <a:gd name="T18" fmla="*/ 76 w 141"/>
                <a:gd name="T19" fmla="*/ 79 h 288"/>
                <a:gd name="T20" fmla="*/ 76 w 141"/>
                <a:gd name="T21" fmla="*/ 234 h 288"/>
                <a:gd name="T22" fmla="*/ 106 w 141"/>
                <a:gd name="T23" fmla="*/ 262 h 288"/>
                <a:gd name="T24" fmla="*/ 141 w 141"/>
                <a:gd name="T25" fmla="*/ 256 h 288"/>
                <a:gd name="T26" fmla="*/ 141 w 141"/>
                <a:gd name="T27" fmla="*/ 270 h 288"/>
                <a:gd name="T28" fmla="*/ 83 w 141"/>
                <a:gd name="T29" fmla="*/ 288 h 288"/>
                <a:gd name="T30" fmla="*/ 31 w 141"/>
                <a:gd name="T31" fmla="*/ 24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288">
                  <a:moveTo>
                    <a:pt x="31" y="241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1" y="57"/>
                    <a:pt x="46" y="36"/>
                    <a:pt x="58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253"/>
                    <a:pt x="86" y="262"/>
                    <a:pt x="106" y="262"/>
                  </a:cubicBezTo>
                  <a:cubicBezTo>
                    <a:pt x="119" y="262"/>
                    <a:pt x="133" y="258"/>
                    <a:pt x="141" y="256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33" y="277"/>
                    <a:pt x="113" y="288"/>
                    <a:pt x="83" y="288"/>
                  </a:cubicBezTo>
                  <a:cubicBezTo>
                    <a:pt x="55" y="288"/>
                    <a:pt x="31" y="275"/>
                    <a:pt x="31" y="24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432"/>
            </a:p>
          </p:txBody>
        </p:sp>
      </p:grpSp>
    </p:spTree>
    <p:extLst>
      <p:ext uri="{BB962C8B-B14F-4D97-AF65-F5344CB8AC3E}">
        <p14:creationId xmlns:p14="http://schemas.microsoft.com/office/powerpoint/2010/main" val="41235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5" r:id="rId18"/>
  </p:sldLayoutIdLst>
  <p:hf hdr="0" ftr="0" dt="0"/>
  <p:txStyles>
    <p:titleStyle>
      <a:lvl1pPr algn="l" defTabSz="801934" rtl="0" eaLnBrk="1" latinLnBrk="0" hangingPunct="1">
        <a:lnSpc>
          <a:spcPts val="3867"/>
        </a:lnSpc>
        <a:spcBef>
          <a:spcPct val="0"/>
        </a:spcBef>
        <a:buNone/>
        <a:defRPr sz="2784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71" indent="-253871" algn="l" defTabSz="801934" rtl="0" eaLnBrk="1" latinLnBrk="0" hangingPunct="1">
        <a:lnSpc>
          <a:spcPts val="2546"/>
        </a:lnSpc>
        <a:spcBef>
          <a:spcPts val="0"/>
        </a:spcBef>
        <a:buSzPct val="84000"/>
        <a:buFont typeface="Arial" panose="020B0604020202020204" pitchFamily="34" charset="0"/>
        <a:buChar char="●"/>
        <a:defRPr sz="2546" kern="1200">
          <a:solidFill>
            <a:schemeClr val="tx1"/>
          </a:solidFill>
          <a:latin typeface="+mn-lt"/>
          <a:ea typeface="+mn-ea"/>
          <a:cs typeface="+mn-cs"/>
        </a:defRPr>
      </a:lvl1pPr>
      <a:lvl2pPr marL="601450" indent="-200484" algn="l" defTabSz="80193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28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8" indent="-200484" algn="l" defTabSz="80193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03384" indent="-200484" algn="l" defTabSz="80193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804351" indent="-200484" algn="l" defTabSz="80193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2205319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85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53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219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7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34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901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68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35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802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69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36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orient="horz" pos="131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8860" y="753360"/>
            <a:ext cx="8747765" cy="14611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860" y="2541189"/>
            <a:ext cx="8747765" cy="32683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3874" y="286925"/>
            <a:ext cx="2405658" cy="244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>
                <a:solidFill>
                  <a:schemeClr val="tx1"/>
                </a:solidFill>
              </a:defRPr>
            </a:lvl1pPr>
          </a:lstStyle>
          <a:p>
            <a:fld id="{75FAEC25-BFF8-4F51-8147-11A35D178CA1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CD25EE4A-05F0-477B-A8DC-36B3D9E4B1FA}"/>
              </a:ext>
            </a:extLst>
          </p:cNvPr>
          <p:cNvCxnSpPr/>
          <p:nvPr userDrawn="1"/>
        </p:nvCxnSpPr>
        <p:spPr>
          <a:xfrm>
            <a:off x="404038" y="552891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4D2CB7B5-21CF-4FCB-A251-B79F5B61BCD7}"/>
              </a:ext>
            </a:extLst>
          </p:cNvPr>
          <p:cNvCxnSpPr/>
          <p:nvPr userDrawn="1"/>
        </p:nvCxnSpPr>
        <p:spPr>
          <a:xfrm>
            <a:off x="404038" y="6842600"/>
            <a:ext cx="98351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 63">
            <a:extLst>
              <a:ext uri="{FF2B5EF4-FFF2-40B4-BE49-F238E27FC236}">
                <a16:creationId xmlns:a16="http://schemas.microsoft.com/office/drawing/2014/main" id="{D6F315A4-62C9-40CF-9A76-61B335D8C9E5}"/>
              </a:ext>
            </a:extLst>
          </p:cNvPr>
          <p:cNvGrpSpPr/>
          <p:nvPr userDrawn="1"/>
        </p:nvGrpSpPr>
        <p:grpSpPr>
          <a:xfrm>
            <a:off x="8028080" y="6982752"/>
            <a:ext cx="2218440" cy="414871"/>
            <a:chOff x="420688" y="5464175"/>
            <a:chExt cx="5670550" cy="106045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D1A4B07-DD4B-4BF4-99EB-5B129D30FD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0688" y="5464175"/>
              <a:ext cx="923925" cy="1060450"/>
            </a:xfrm>
            <a:custGeom>
              <a:avLst/>
              <a:gdLst>
                <a:gd name="T0" fmla="*/ 509 w 1018"/>
                <a:gd name="T1" fmla="*/ 1133 h 1161"/>
                <a:gd name="T2" fmla="*/ 456 w 1018"/>
                <a:gd name="T3" fmla="*/ 1085 h 1161"/>
                <a:gd name="T4" fmla="*/ 383 w 1018"/>
                <a:gd name="T5" fmla="*/ 1035 h 1161"/>
                <a:gd name="T6" fmla="*/ 391 w 1018"/>
                <a:gd name="T7" fmla="*/ 989 h 1161"/>
                <a:gd name="T8" fmla="*/ 573 w 1018"/>
                <a:gd name="T9" fmla="*/ 1016 h 1161"/>
                <a:gd name="T10" fmla="*/ 678 w 1018"/>
                <a:gd name="T11" fmla="*/ 1058 h 1161"/>
                <a:gd name="T12" fmla="*/ 414 w 1018"/>
                <a:gd name="T13" fmla="*/ 684 h 1161"/>
                <a:gd name="T14" fmla="*/ 431 w 1018"/>
                <a:gd name="T15" fmla="*/ 700 h 1161"/>
                <a:gd name="T16" fmla="*/ 402 w 1018"/>
                <a:gd name="T17" fmla="*/ 682 h 1161"/>
                <a:gd name="T18" fmla="*/ 295 w 1018"/>
                <a:gd name="T19" fmla="*/ 927 h 1161"/>
                <a:gd name="T20" fmla="*/ 319 w 1018"/>
                <a:gd name="T21" fmla="*/ 932 h 1161"/>
                <a:gd name="T22" fmla="*/ 327 w 1018"/>
                <a:gd name="T23" fmla="*/ 824 h 1161"/>
                <a:gd name="T24" fmla="*/ 361 w 1018"/>
                <a:gd name="T25" fmla="*/ 771 h 1161"/>
                <a:gd name="T26" fmla="*/ 341 w 1018"/>
                <a:gd name="T27" fmla="*/ 753 h 1161"/>
                <a:gd name="T28" fmla="*/ 353 w 1018"/>
                <a:gd name="T29" fmla="*/ 735 h 1161"/>
                <a:gd name="T30" fmla="*/ 357 w 1018"/>
                <a:gd name="T31" fmla="*/ 657 h 1161"/>
                <a:gd name="T32" fmla="*/ 411 w 1018"/>
                <a:gd name="T33" fmla="*/ 549 h 1161"/>
                <a:gd name="T34" fmla="*/ 419 w 1018"/>
                <a:gd name="T35" fmla="*/ 487 h 1161"/>
                <a:gd name="T36" fmla="*/ 371 w 1018"/>
                <a:gd name="T37" fmla="*/ 559 h 1161"/>
                <a:gd name="T38" fmla="*/ 448 w 1018"/>
                <a:gd name="T39" fmla="*/ 442 h 1161"/>
                <a:gd name="T40" fmla="*/ 541 w 1018"/>
                <a:gd name="T41" fmla="*/ 286 h 1161"/>
                <a:gd name="T42" fmla="*/ 602 w 1018"/>
                <a:gd name="T43" fmla="*/ 256 h 1161"/>
                <a:gd name="T44" fmla="*/ 644 w 1018"/>
                <a:gd name="T45" fmla="*/ 290 h 1161"/>
                <a:gd name="T46" fmla="*/ 575 w 1018"/>
                <a:gd name="T47" fmla="*/ 318 h 1161"/>
                <a:gd name="T48" fmla="*/ 513 w 1018"/>
                <a:gd name="T49" fmla="*/ 363 h 1161"/>
                <a:gd name="T50" fmla="*/ 533 w 1018"/>
                <a:gd name="T51" fmla="*/ 380 h 1161"/>
                <a:gd name="T52" fmla="*/ 600 w 1018"/>
                <a:gd name="T53" fmla="*/ 278 h 1161"/>
                <a:gd name="T54" fmla="*/ 510 w 1018"/>
                <a:gd name="T55" fmla="*/ 513 h 1161"/>
                <a:gd name="T56" fmla="*/ 620 w 1018"/>
                <a:gd name="T57" fmla="*/ 484 h 1161"/>
                <a:gd name="T58" fmla="*/ 546 w 1018"/>
                <a:gd name="T59" fmla="*/ 551 h 1161"/>
                <a:gd name="T60" fmla="*/ 524 w 1018"/>
                <a:gd name="T61" fmla="*/ 621 h 1161"/>
                <a:gd name="T62" fmla="*/ 509 w 1018"/>
                <a:gd name="T63" fmla="*/ 981 h 1161"/>
                <a:gd name="T64" fmla="*/ 549 w 1018"/>
                <a:gd name="T65" fmla="*/ 964 h 1161"/>
                <a:gd name="T66" fmla="*/ 489 w 1018"/>
                <a:gd name="T67" fmla="*/ 555 h 1161"/>
                <a:gd name="T68" fmla="*/ 462 w 1018"/>
                <a:gd name="T69" fmla="*/ 751 h 1161"/>
                <a:gd name="T70" fmla="*/ 470 w 1018"/>
                <a:gd name="T71" fmla="*/ 829 h 1161"/>
                <a:gd name="T72" fmla="*/ 531 w 1018"/>
                <a:gd name="T73" fmla="*/ 538 h 1161"/>
                <a:gd name="T74" fmla="*/ 563 w 1018"/>
                <a:gd name="T75" fmla="*/ 357 h 1161"/>
                <a:gd name="T76" fmla="*/ 473 w 1018"/>
                <a:gd name="T77" fmla="*/ 433 h 1161"/>
                <a:gd name="T78" fmla="*/ 482 w 1018"/>
                <a:gd name="T79" fmla="*/ 482 h 1161"/>
                <a:gd name="T80" fmla="*/ 435 w 1018"/>
                <a:gd name="T81" fmla="*/ 541 h 1161"/>
                <a:gd name="T82" fmla="*/ 363 w 1018"/>
                <a:gd name="T83" fmla="*/ 567 h 1161"/>
                <a:gd name="T84" fmla="*/ 407 w 1018"/>
                <a:gd name="T85" fmla="*/ 584 h 1161"/>
                <a:gd name="T86" fmla="*/ 406 w 1018"/>
                <a:gd name="T87" fmla="*/ 622 h 1161"/>
                <a:gd name="T88" fmla="*/ 434 w 1018"/>
                <a:gd name="T89" fmla="*/ 808 h 1161"/>
                <a:gd name="T90" fmla="*/ 435 w 1018"/>
                <a:gd name="T91" fmla="*/ 951 h 1161"/>
                <a:gd name="T92" fmla="*/ 431 w 1018"/>
                <a:gd name="T93" fmla="*/ 971 h 1161"/>
                <a:gd name="T94" fmla="*/ 716 w 1018"/>
                <a:gd name="T95" fmla="*/ 1040 h 1161"/>
                <a:gd name="T96" fmla="*/ 649 w 1018"/>
                <a:gd name="T97" fmla="*/ 983 h 1161"/>
                <a:gd name="T98" fmla="*/ 512 w 1018"/>
                <a:gd name="T99" fmla="*/ 947 h 1161"/>
                <a:gd name="T100" fmla="*/ 582 w 1018"/>
                <a:gd name="T101" fmla="*/ 721 h 1161"/>
                <a:gd name="T102" fmla="*/ 672 w 1018"/>
                <a:gd name="T103" fmla="*/ 331 h 1161"/>
                <a:gd name="T104" fmla="*/ 477 w 1018"/>
                <a:gd name="T105" fmla="*/ 378 h 1161"/>
                <a:gd name="T106" fmla="*/ 245 w 1018"/>
                <a:gd name="T107" fmla="*/ 1000 h 1161"/>
                <a:gd name="T108" fmla="*/ 433 w 1018"/>
                <a:gd name="T109" fmla="*/ 932 h 1161"/>
                <a:gd name="T110" fmla="*/ 509 w 1018"/>
                <a:gd name="T111" fmla="*/ 28 h 1161"/>
                <a:gd name="T112" fmla="*/ 276 w 1018"/>
                <a:gd name="T113" fmla="*/ 95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18" h="1161">
                  <a:moveTo>
                    <a:pt x="509" y="0"/>
                  </a:moveTo>
                  <a:cubicBezTo>
                    <a:pt x="229" y="0"/>
                    <a:pt x="0" y="260"/>
                    <a:pt x="0" y="580"/>
                  </a:cubicBezTo>
                  <a:cubicBezTo>
                    <a:pt x="0" y="901"/>
                    <a:pt x="229" y="1161"/>
                    <a:pt x="509" y="1161"/>
                  </a:cubicBezTo>
                  <a:cubicBezTo>
                    <a:pt x="789" y="1161"/>
                    <a:pt x="1018" y="901"/>
                    <a:pt x="1018" y="580"/>
                  </a:cubicBezTo>
                  <a:cubicBezTo>
                    <a:pt x="1018" y="260"/>
                    <a:pt x="789" y="0"/>
                    <a:pt x="509" y="0"/>
                  </a:cubicBezTo>
                  <a:moveTo>
                    <a:pt x="692" y="1085"/>
                  </a:moveTo>
                  <a:cubicBezTo>
                    <a:pt x="683" y="1090"/>
                    <a:pt x="683" y="1090"/>
                    <a:pt x="683" y="1090"/>
                  </a:cubicBezTo>
                  <a:cubicBezTo>
                    <a:pt x="683" y="1091"/>
                    <a:pt x="684" y="1093"/>
                    <a:pt x="685" y="1094"/>
                  </a:cubicBezTo>
                  <a:cubicBezTo>
                    <a:pt x="630" y="1119"/>
                    <a:pt x="571" y="1133"/>
                    <a:pt x="509" y="1133"/>
                  </a:cubicBezTo>
                  <a:cubicBezTo>
                    <a:pt x="416" y="1133"/>
                    <a:pt x="328" y="1102"/>
                    <a:pt x="255" y="1048"/>
                  </a:cubicBezTo>
                  <a:cubicBezTo>
                    <a:pt x="255" y="1048"/>
                    <a:pt x="256" y="1047"/>
                    <a:pt x="257" y="1047"/>
                  </a:cubicBezTo>
                  <a:cubicBezTo>
                    <a:pt x="276" y="1036"/>
                    <a:pt x="294" y="1025"/>
                    <a:pt x="313" y="1017"/>
                  </a:cubicBezTo>
                  <a:cubicBezTo>
                    <a:pt x="328" y="1020"/>
                    <a:pt x="340" y="1027"/>
                    <a:pt x="354" y="1032"/>
                  </a:cubicBezTo>
                  <a:cubicBezTo>
                    <a:pt x="358" y="1037"/>
                    <a:pt x="358" y="1041"/>
                    <a:pt x="354" y="1045"/>
                  </a:cubicBezTo>
                  <a:cubicBezTo>
                    <a:pt x="348" y="1050"/>
                    <a:pt x="342" y="1051"/>
                    <a:pt x="336" y="1056"/>
                  </a:cubicBezTo>
                  <a:cubicBezTo>
                    <a:pt x="350" y="1067"/>
                    <a:pt x="364" y="1053"/>
                    <a:pt x="376" y="1047"/>
                  </a:cubicBezTo>
                  <a:cubicBezTo>
                    <a:pt x="393" y="1044"/>
                    <a:pt x="412" y="1044"/>
                    <a:pt x="424" y="1057"/>
                  </a:cubicBezTo>
                  <a:cubicBezTo>
                    <a:pt x="434" y="1068"/>
                    <a:pt x="440" y="1084"/>
                    <a:pt x="456" y="1085"/>
                  </a:cubicBezTo>
                  <a:cubicBezTo>
                    <a:pt x="448" y="1093"/>
                    <a:pt x="460" y="1098"/>
                    <a:pt x="465" y="1099"/>
                  </a:cubicBezTo>
                  <a:cubicBezTo>
                    <a:pt x="474" y="1099"/>
                    <a:pt x="482" y="1096"/>
                    <a:pt x="489" y="1090"/>
                  </a:cubicBezTo>
                  <a:cubicBezTo>
                    <a:pt x="492" y="1082"/>
                    <a:pt x="492" y="1082"/>
                    <a:pt x="492" y="1082"/>
                  </a:cubicBezTo>
                  <a:cubicBezTo>
                    <a:pt x="502" y="1078"/>
                    <a:pt x="513" y="1106"/>
                    <a:pt x="517" y="1085"/>
                  </a:cubicBezTo>
                  <a:cubicBezTo>
                    <a:pt x="505" y="1067"/>
                    <a:pt x="481" y="1069"/>
                    <a:pt x="460" y="1067"/>
                  </a:cubicBezTo>
                  <a:cubicBezTo>
                    <a:pt x="468" y="1061"/>
                    <a:pt x="479" y="1063"/>
                    <a:pt x="487" y="1056"/>
                  </a:cubicBezTo>
                  <a:cubicBezTo>
                    <a:pt x="483" y="1048"/>
                    <a:pt x="472" y="1048"/>
                    <a:pt x="465" y="1051"/>
                  </a:cubicBezTo>
                  <a:cubicBezTo>
                    <a:pt x="450" y="1064"/>
                    <a:pt x="437" y="1040"/>
                    <a:pt x="423" y="1038"/>
                  </a:cubicBezTo>
                  <a:cubicBezTo>
                    <a:pt x="412" y="1031"/>
                    <a:pt x="394" y="1028"/>
                    <a:pt x="383" y="1035"/>
                  </a:cubicBezTo>
                  <a:cubicBezTo>
                    <a:pt x="366" y="1031"/>
                    <a:pt x="358" y="1017"/>
                    <a:pt x="341" y="1013"/>
                  </a:cubicBezTo>
                  <a:cubicBezTo>
                    <a:pt x="335" y="1010"/>
                    <a:pt x="322" y="1015"/>
                    <a:pt x="322" y="1004"/>
                  </a:cubicBezTo>
                  <a:cubicBezTo>
                    <a:pt x="321" y="1001"/>
                    <a:pt x="325" y="998"/>
                    <a:pt x="327" y="998"/>
                  </a:cubicBezTo>
                  <a:cubicBezTo>
                    <a:pt x="329" y="1000"/>
                    <a:pt x="333" y="998"/>
                    <a:pt x="335" y="1000"/>
                  </a:cubicBezTo>
                  <a:cubicBezTo>
                    <a:pt x="338" y="989"/>
                    <a:pt x="343" y="976"/>
                    <a:pt x="356" y="971"/>
                  </a:cubicBezTo>
                  <a:cubicBezTo>
                    <a:pt x="366" y="967"/>
                    <a:pt x="377" y="964"/>
                    <a:pt x="390" y="965"/>
                  </a:cubicBezTo>
                  <a:cubicBezTo>
                    <a:pt x="388" y="977"/>
                    <a:pt x="371" y="981"/>
                    <a:pt x="376" y="996"/>
                  </a:cubicBezTo>
                  <a:cubicBezTo>
                    <a:pt x="380" y="1000"/>
                    <a:pt x="380" y="1000"/>
                    <a:pt x="380" y="1000"/>
                  </a:cubicBezTo>
                  <a:cubicBezTo>
                    <a:pt x="385" y="997"/>
                    <a:pt x="383" y="987"/>
                    <a:pt x="391" y="989"/>
                  </a:cubicBezTo>
                  <a:cubicBezTo>
                    <a:pt x="395" y="995"/>
                    <a:pt x="404" y="992"/>
                    <a:pt x="408" y="991"/>
                  </a:cubicBezTo>
                  <a:cubicBezTo>
                    <a:pt x="425" y="977"/>
                    <a:pt x="453" y="980"/>
                    <a:pt x="471" y="989"/>
                  </a:cubicBezTo>
                  <a:cubicBezTo>
                    <a:pt x="485" y="999"/>
                    <a:pt x="476" y="1019"/>
                    <a:pt x="493" y="1026"/>
                  </a:cubicBezTo>
                  <a:cubicBezTo>
                    <a:pt x="501" y="1024"/>
                    <a:pt x="507" y="1028"/>
                    <a:pt x="511" y="1034"/>
                  </a:cubicBezTo>
                  <a:cubicBezTo>
                    <a:pt x="512" y="1036"/>
                    <a:pt x="511" y="1040"/>
                    <a:pt x="513" y="1042"/>
                  </a:cubicBezTo>
                  <a:cubicBezTo>
                    <a:pt x="516" y="1038"/>
                    <a:pt x="515" y="1030"/>
                    <a:pt x="521" y="1026"/>
                  </a:cubicBezTo>
                  <a:cubicBezTo>
                    <a:pt x="527" y="1014"/>
                    <a:pt x="511" y="1002"/>
                    <a:pt x="524" y="994"/>
                  </a:cubicBezTo>
                  <a:cubicBezTo>
                    <a:pt x="540" y="992"/>
                    <a:pt x="551" y="1005"/>
                    <a:pt x="567" y="1000"/>
                  </a:cubicBezTo>
                  <a:cubicBezTo>
                    <a:pt x="571" y="1005"/>
                    <a:pt x="569" y="1011"/>
                    <a:pt x="573" y="1016"/>
                  </a:cubicBezTo>
                  <a:cubicBezTo>
                    <a:pt x="580" y="1012"/>
                    <a:pt x="586" y="1005"/>
                    <a:pt x="582" y="998"/>
                  </a:cubicBezTo>
                  <a:cubicBezTo>
                    <a:pt x="580" y="993"/>
                    <a:pt x="573" y="989"/>
                    <a:pt x="576" y="982"/>
                  </a:cubicBezTo>
                  <a:cubicBezTo>
                    <a:pt x="598" y="978"/>
                    <a:pt x="610" y="999"/>
                    <a:pt x="631" y="995"/>
                  </a:cubicBezTo>
                  <a:cubicBezTo>
                    <a:pt x="637" y="1000"/>
                    <a:pt x="642" y="1001"/>
                    <a:pt x="646" y="1008"/>
                  </a:cubicBezTo>
                  <a:cubicBezTo>
                    <a:pt x="644" y="1011"/>
                    <a:pt x="637" y="1007"/>
                    <a:pt x="635" y="1012"/>
                  </a:cubicBezTo>
                  <a:cubicBezTo>
                    <a:pt x="640" y="1020"/>
                    <a:pt x="651" y="1022"/>
                    <a:pt x="658" y="1025"/>
                  </a:cubicBezTo>
                  <a:cubicBezTo>
                    <a:pt x="662" y="1032"/>
                    <a:pt x="673" y="1034"/>
                    <a:pt x="679" y="1040"/>
                  </a:cubicBezTo>
                  <a:cubicBezTo>
                    <a:pt x="682" y="1045"/>
                    <a:pt x="688" y="1049"/>
                    <a:pt x="688" y="1056"/>
                  </a:cubicBezTo>
                  <a:cubicBezTo>
                    <a:pt x="686" y="1061"/>
                    <a:pt x="681" y="1057"/>
                    <a:pt x="678" y="1058"/>
                  </a:cubicBezTo>
                  <a:cubicBezTo>
                    <a:pt x="679" y="1056"/>
                    <a:pt x="676" y="1056"/>
                    <a:pt x="675" y="1054"/>
                  </a:cubicBezTo>
                  <a:cubicBezTo>
                    <a:pt x="667" y="1058"/>
                    <a:pt x="652" y="1057"/>
                    <a:pt x="652" y="1069"/>
                  </a:cubicBezTo>
                  <a:cubicBezTo>
                    <a:pt x="654" y="1072"/>
                    <a:pt x="658" y="1073"/>
                    <a:pt x="662" y="1072"/>
                  </a:cubicBezTo>
                  <a:cubicBezTo>
                    <a:pt x="665" y="1069"/>
                    <a:pt x="670" y="1065"/>
                    <a:pt x="674" y="1069"/>
                  </a:cubicBezTo>
                  <a:cubicBezTo>
                    <a:pt x="676" y="1077"/>
                    <a:pt x="684" y="1069"/>
                    <a:pt x="689" y="1070"/>
                  </a:cubicBezTo>
                  <a:cubicBezTo>
                    <a:pt x="696" y="1071"/>
                    <a:pt x="702" y="1073"/>
                    <a:pt x="708" y="1076"/>
                  </a:cubicBezTo>
                  <a:cubicBezTo>
                    <a:pt x="701" y="1077"/>
                    <a:pt x="694" y="1076"/>
                    <a:pt x="689" y="1082"/>
                  </a:cubicBezTo>
                  <a:lnTo>
                    <a:pt x="692" y="1085"/>
                  </a:lnTo>
                  <a:close/>
                  <a:moveTo>
                    <a:pt x="414" y="684"/>
                  </a:moveTo>
                  <a:cubicBezTo>
                    <a:pt x="417" y="684"/>
                    <a:pt x="417" y="684"/>
                    <a:pt x="417" y="684"/>
                  </a:cubicBezTo>
                  <a:cubicBezTo>
                    <a:pt x="417" y="687"/>
                    <a:pt x="417" y="690"/>
                    <a:pt x="420" y="692"/>
                  </a:cubicBezTo>
                  <a:cubicBezTo>
                    <a:pt x="427" y="688"/>
                    <a:pt x="433" y="682"/>
                    <a:pt x="438" y="677"/>
                  </a:cubicBezTo>
                  <a:cubicBezTo>
                    <a:pt x="433" y="671"/>
                    <a:pt x="426" y="677"/>
                    <a:pt x="420" y="677"/>
                  </a:cubicBezTo>
                  <a:cubicBezTo>
                    <a:pt x="418" y="669"/>
                    <a:pt x="427" y="667"/>
                    <a:pt x="431" y="662"/>
                  </a:cubicBezTo>
                  <a:cubicBezTo>
                    <a:pt x="438" y="659"/>
                    <a:pt x="440" y="668"/>
                    <a:pt x="446" y="666"/>
                  </a:cubicBezTo>
                  <a:cubicBezTo>
                    <a:pt x="453" y="658"/>
                    <a:pt x="461" y="647"/>
                    <a:pt x="471" y="644"/>
                  </a:cubicBezTo>
                  <a:cubicBezTo>
                    <a:pt x="473" y="648"/>
                    <a:pt x="473" y="648"/>
                    <a:pt x="473" y="648"/>
                  </a:cubicBezTo>
                  <a:cubicBezTo>
                    <a:pt x="463" y="667"/>
                    <a:pt x="450" y="686"/>
                    <a:pt x="431" y="700"/>
                  </a:cubicBezTo>
                  <a:cubicBezTo>
                    <a:pt x="428" y="701"/>
                    <a:pt x="426" y="705"/>
                    <a:pt x="421" y="704"/>
                  </a:cubicBezTo>
                  <a:cubicBezTo>
                    <a:pt x="417" y="692"/>
                    <a:pt x="417" y="692"/>
                    <a:pt x="417" y="692"/>
                  </a:cubicBezTo>
                  <a:cubicBezTo>
                    <a:pt x="411" y="693"/>
                    <a:pt x="411" y="693"/>
                    <a:pt x="411" y="693"/>
                  </a:cubicBezTo>
                  <a:cubicBezTo>
                    <a:pt x="412" y="690"/>
                    <a:pt x="409" y="685"/>
                    <a:pt x="414" y="684"/>
                  </a:cubicBezTo>
                  <a:moveTo>
                    <a:pt x="368" y="664"/>
                  </a:moveTo>
                  <a:cubicBezTo>
                    <a:pt x="371" y="658"/>
                    <a:pt x="372" y="650"/>
                    <a:pt x="380" y="648"/>
                  </a:cubicBezTo>
                  <a:cubicBezTo>
                    <a:pt x="386" y="650"/>
                    <a:pt x="390" y="645"/>
                    <a:pt x="395" y="648"/>
                  </a:cubicBezTo>
                  <a:cubicBezTo>
                    <a:pt x="396" y="658"/>
                    <a:pt x="383" y="667"/>
                    <a:pt x="391" y="675"/>
                  </a:cubicBezTo>
                  <a:cubicBezTo>
                    <a:pt x="396" y="674"/>
                    <a:pt x="402" y="677"/>
                    <a:pt x="402" y="682"/>
                  </a:cubicBezTo>
                  <a:cubicBezTo>
                    <a:pt x="401" y="688"/>
                    <a:pt x="394" y="690"/>
                    <a:pt x="390" y="693"/>
                  </a:cubicBezTo>
                  <a:cubicBezTo>
                    <a:pt x="383" y="693"/>
                    <a:pt x="383" y="693"/>
                    <a:pt x="383" y="693"/>
                  </a:cubicBezTo>
                  <a:cubicBezTo>
                    <a:pt x="382" y="688"/>
                    <a:pt x="383" y="683"/>
                    <a:pt x="386" y="679"/>
                  </a:cubicBezTo>
                  <a:cubicBezTo>
                    <a:pt x="380" y="675"/>
                    <a:pt x="371" y="672"/>
                    <a:pt x="368" y="664"/>
                  </a:cubicBezTo>
                  <a:moveTo>
                    <a:pt x="259" y="946"/>
                  </a:moveTo>
                  <a:cubicBezTo>
                    <a:pt x="260" y="936"/>
                    <a:pt x="269" y="923"/>
                    <a:pt x="278" y="915"/>
                  </a:cubicBezTo>
                  <a:cubicBezTo>
                    <a:pt x="276" y="921"/>
                    <a:pt x="272" y="928"/>
                    <a:pt x="276" y="934"/>
                  </a:cubicBezTo>
                  <a:cubicBezTo>
                    <a:pt x="284" y="928"/>
                    <a:pt x="284" y="918"/>
                    <a:pt x="292" y="911"/>
                  </a:cubicBezTo>
                  <a:cubicBezTo>
                    <a:pt x="293" y="916"/>
                    <a:pt x="290" y="923"/>
                    <a:pt x="295" y="927"/>
                  </a:cubicBezTo>
                  <a:cubicBezTo>
                    <a:pt x="303" y="921"/>
                    <a:pt x="303" y="907"/>
                    <a:pt x="314" y="905"/>
                  </a:cubicBezTo>
                  <a:cubicBezTo>
                    <a:pt x="317" y="909"/>
                    <a:pt x="317" y="909"/>
                    <a:pt x="317" y="909"/>
                  </a:cubicBezTo>
                  <a:cubicBezTo>
                    <a:pt x="313" y="918"/>
                    <a:pt x="305" y="925"/>
                    <a:pt x="301" y="934"/>
                  </a:cubicBezTo>
                  <a:cubicBezTo>
                    <a:pt x="304" y="937"/>
                    <a:pt x="304" y="937"/>
                    <a:pt x="304" y="937"/>
                  </a:cubicBezTo>
                  <a:cubicBezTo>
                    <a:pt x="316" y="929"/>
                    <a:pt x="316" y="912"/>
                    <a:pt x="328" y="904"/>
                  </a:cubicBezTo>
                  <a:cubicBezTo>
                    <a:pt x="336" y="909"/>
                    <a:pt x="336" y="909"/>
                    <a:pt x="336" y="909"/>
                  </a:cubicBezTo>
                  <a:cubicBezTo>
                    <a:pt x="343" y="903"/>
                    <a:pt x="345" y="891"/>
                    <a:pt x="356" y="888"/>
                  </a:cubicBezTo>
                  <a:cubicBezTo>
                    <a:pt x="353" y="906"/>
                    <a:pt x="339" y="924"/>
                    <a:pt x="324" y="936"/>
                  </a:cubicBezTo>
                  <a:cubicBezTo>
                    <a:pt x="319" y="932"/>
                    <a:pt x="319" y="932"/>
                    <a:pt x="319" y="932"/>
                  </a:cubicBezTo>
                  <a:cubicBezTo>
                    <a:pt x="315" y="937"/>
                    <a:pt x="311" y="943"/>
                    <a:pt x="310" y="950"/>
                  </a:cubicBezTo>
                  <a:cubicBezTo>
                    <a:pt x="297" y="953"/>
                    <a:pt x="286" y="968"/>
                    <a:pt x="278" y="968"/>
                  </a:cubicBezTo>
                  <a:cubicBezTo>
                    <a:pt x="270" y="968"/>
                    <a:pt x="257" y="956"/>
                    <a:pt x="259" y="946"/>
                  </a:cubicBezTo>
                  <a:moveTo>
                    <a:pt x="340" y="795"/>
                  </a:moveTo>
                  <a:cubicBezTo>
                    <a:pt x="337" y="797"/>
                    <a:pt x="333" y="801"/>
                    <a:pt x="332" y="805"/>
                  </a:cubicBezTo>
                  <a:cubicBezTo>
                    <a:pt x="332" y="809"/>
                    <a:pt x="332" y="809"/>
                    <a:pt x="332" y="809"/>
                  </a:cubicBezTo>
                  <a:cubicBezTo>
                    <a:pt x="322" y="825"/>
                    <a:pt x="303" y="837"/>
                    <a:pt x="297" y="855"/>
                  </a:cubicBezTo>
                  <a:cubicBezTo>
                    <a:pt x="299" y="856"/>
                    <a:pt x="299" y="856"/>
                    <a:pt x="299" y="856"/>
                  </a:cubicBezTo>
                  <a:cubicBezTo>
                    <a:pt x="327" y="824"/>
                    <a:pt x="327" y="824"/>
                    <a:pt x="327" y="824"/>
                  </a:cubicBezTo>
                  <a:cubicBezTo>
                    <a:pt x="330" y="824"/>
                    <a:pt x="334" y="827"/>
                    <a:pt x="331" y="830"/>
                  </a:cubicBezTo>
                  <a:cubicBezTo>
                    <a:pt x="318" y="841"/>
                    <a:pt x="314" y="855"/>
                    <a:pt x="300" y="862"/>
                  </a:cubicBezTo>
                  <a:cubicBezTo>
                    <a:pt x="300" y="853"/>
                    <a:pt x="283" y="861"/>
                    <a:pt x="290" y="849"/>
                  </a:cubicBezTo>
                  <a:cubicBezTo>
                    <a:pt x="309" y="830"/>
                    <a:pt x="322" y="802"/>
                    <a:pt x="343" y="785"/>
                  </a:cubicBezTo>
                  <a:cubicBezTo>
                    <a:pt x="345" y="786"/>
                    <a:pt x="340" y="791"/>
                    <a:pt x="339" y="794"/>
                  </a:cubicBezTo>
                  <a:lnTo>
                    <a:pt x="340" y="795"/>
                  </a:lnTo>
                  <a:close/>
                  <a:moveTo>
                    <a:pt x="351" y="775"/>
                  </a:moveTo>
                  <a:cubicBezTo>
                    <a:pt x="353" y="773"/>
                    <a:pt x="354" y="756"/>
                    <a:pt x="366" y="758"/>
                  </a:cubicBezTo>
                  <a:cubicBezTo>
                    <a:pt x="368" y="764"/>
                    <a:pt x="361" y="766"/>
                    <a:pt x="361" y="771"/>
                  </a:cubicBezTo>
                  <a:cubicBezTo>
                    <a:pt x="357" y="772"/>
                    <a:pt x="354" y="774"/>
                    <a:pt x="351" y="775"/>
                  </a:cubicBezTo>
                  <a:moveTo>
                    <a:pt x="371" y="883"/>
                  </a:moveTo>
                  <a:cubicBezTo>
                    <a:pt x="370" y="890"/>
                    <a:pt x="369" y="900"/>
                    <a:pt x="362" y="904"/>
                  </a:cubicBezTo>
                  <a:cubicBezTo>
                    <a:pt x="359" y="904"/>
                    <a:pt x="359" y="904"/>
                    <a:pt x="359" y="904"/>
                  </a:cubicBezTo>
                  <a:cubicBezTo>
                    <a:pt x="354" y="895"/>
                    <a:pt x="368" y="890"/>
                    <a:pt x="371" y="883"/>
                  </a:cubicBezTo>
                  <a:moveTo>
                    <a:pt x="308" y="816"/>
                  </a:moveTo>
                  <a:cubicBezTo>
                    <a:pt x="302" y="822"/>
                    <a:pt x="300" y="834"/>
                    <a:pt x="290" y="835"/>
                  </a:cubicBezTo>
                  <a:cubicBezTo>
                    <a:pt x="286" y="822"/>
                    <a:pt x="299" y="814"/>
                    <a:pt x="306" y="805"/>
                  </a:cubicBezTo>
                  <a:cubicBezTo>
                    <a:pt x="317" y="787"/>
                    <a:pt x="331" y="771"/>
                    <a:pt x="341" y="753"/>
                  </a:cubicBezTo>
                  <a:cubicBezTo>
                    <a:pt x="339" y="750"/>
                    <a:pt x="339" y="750"/>
                    <a:pt x="339" y="750"/>
                  </a:cubicBezTo>
                  <a:cubicBezTo>
                    <a:pt x="314" y="772"/>
                    <a:pt x="301" y="802"/>
                    <a:pt x="283" y="826"/>
                  </a:cubicBezTo>
                  <a:cubicBezTo>
                    <a:pt x="280" y="813"/>
                    <a:pt x="286" y="801"/>
                    <a:pt x="295" y="791"/>
                  </a:cubicBezTo>
                  <a:cubicBezTo>
                    <a:pt x="293" y="776"/>
                    <a:pt x="297" y="764"/>
                    <a:pt x="301" y="751"/>
                  </a:cubicBezTo>
                  <a:cubicBezTo>
                    <a:pt x="314" y="746"/>
                    <a:pt x="313" y="729"/>
                    <a:pt x="321" y="719"/>
                  </a:cubicBezTo>
                  <a:cubicBezTo>
                    <a:pt x="323" y="718"/>
                    <a:pt x="324" y="714"/>
                    <a:pt x="327" y="715"/>
                  </a:cubicBezTo>
                  <a:cubicBezTo>
                    <a:pt x="332" y="728"/>
                    <a:pt x="319" y="738"/>
                    <a:pt x="319" y="749"/>
                  </a:cubicBezTo>
                  <a:cubicBezTo>
                    <a:pt x="331" y="744"/>
                    <a:pt x="332" y="721"/>
                    <a:pt x="348" y="729"/>
                  </a:cubicBezTo>
                  <a:cubicBezTo>
                    <a:pt x="353" y="735"/>
                    <a:pt x="353" y="735"/>
                    <a:pt x="353" y="735"/>
                  </a:cubicBezTo>
                  <a:cubicBezTo>
                    <a:pt x="361" y="729"/>
                    <a:pt x="361" y="715"/>
                    <a:pt x="374" y="717"/>
                  </a:cubicBezTo>
                  <a:cubicBezTo>
                    <a:pt x="369" y="756"/>
                    <a:pt x="329" y="782"/>
                    <a:pt x="308" y="816"/>
                  </a:cubicBezTo>
                  <a:moveTo>
                    <a:pt x="349" y="635"/>
                  </a:moveTo>
                  <a:cubicBezTo>
                    <a:pt x="340" y="629"/>
                    <a:pt x="340" y="629"/>
                    <a:pt x="340" y="629"/>
                  </a:cubicBezTo>
                  <a:cubicBezTo>
                    <a:pt x="340" y="622"/>
                    <a:pt x="348" y="621"/>
                    <a:pt x="353" y="624"/>
                  </a:cubicBezTo>
                  <a:cubicBezTo>
                    <a:pt x="345" y="634"/>
                    <a:pt x="368" y="631"/>
                    <a:pt x="357" y="640"/>
                  </a:cubicBezTo>
                  <a:cubicBezTo>
                    <a:pt x="359" y="643"/>
                    <a:pt x="364" y="640"/>
                    <a:pt x="366" y="643"/>
                  </a:cubicBezTo>
                  <a:cubicBezTo>
                    <a:pt x="369" y="647"/>
                    <a:pt x="364" y="652"/>
                    <a:pt x="363" y="656"/>
                  </a:cubicBezTo>
                  <a:cubicBezTo>
                    <a:pt x="362" y="658"/>
                    <a:pt x="359" y="657"/>
                    <a:pt x="357" y="657"/>
                  </a:cubicBezTo>
                  <a:cubicBezTo>
                    <a:pt x="351" y="654"/>
                    <a:pt x="363" y="640"/>
                    <a:pt x="352" y="643"/>
                  </a:cubicBezTo>
                  <a:cubicBezTo>
                    <a:pt x="344" y="649"/>
                    <a:pt x="351" y="662"/>
                    <a:pt x="341" y="666"/>
                  </a:cubicBezTo>
                  <a:cubicBezTo>
                    <a:pt x="336" y="662"/>
                    <a:pt x="334" y="654"/>
                    <a:pt x="339" y="648"/>
                  </a:cubicBezTo>
                  <a:cubicBezTo>
                    <a:pt x="342" y="642"/>
                    <a:pt x="350" y="643"/>
                    <a:pt x="349" y="635"/>
                  </a:cubicBezTo>
                  <a:moveTo>
                    <a:pt x="370" y="551"/>
                  </a:moveTo>
                  <a:cubicBezTo>
                    <a:pt x="378" y="543"/>
                    <a:pt x="389" y="541"/>
                    <a:pt x="399" y="538"/>
                  </a:cubicBezTo>
                  <a:cubicBezTo>
                    <a:pt x="402" y="544"/>
                    <a:pt x="388" y="549"/>
                    <a:pt x="397" y="555"/>
                  </a:cubicBezTo>
                  <a:cubicBezTo>
                    <a:pt x="400" y="552"/>
                    <a:pt x="401" y="547"/>
                    <a:pt x="404" y="545"/>
                  </a:cubicBezTo>
                  <a:cubicBezTo>
                    <a:pt x="411" y="549"/>
                    <a:pt x="411" y="549"/>
                    <a:pt x="411" y="549"/>
                  </a:cubicBezTo>
                  <a:cubicBezTo>
                    <a:pt x="416" y="545"/>
                    <a:pt x="412" y="538"/>
                    <a:pt x="414" y="533"/>
                  </a:cubicBezTo>
                  <a:cubicBezTo>
                    <a:pt x="410" y="532"/>
                    <a:pt x="404" y="532"/>
                    <a:pt x="402" y="535"/>
                  </a:cubicBezTo>
                  <a:cubicBezTo>
                    <a:pt x="403" y="533"/>
                    <a:pt x="403" y="533"/>
                    <a:pt x="403" y="533"/>
                  </a:cubicBezTo>
                  <a:cubicBezTo>
                    <a:pt x="400" y="526"/>
                    <a:pt x="392" y="531"/>
                    <a:pt x="386" y="530"/>
                  </a:cubicBezTo>
                  <a:cubicBezTo>
                    <a:pt x="386" y="523"/>
                    <a:pt x="391" y="517"/>
                    <a:pt x="397" y="515"/>
                  </a:cubicBezTo>
                  <a:cubicBezTo>
                    <a:pt x="402" y="516"/>
                    <a:pt x="410" y="519"/>
                    <a:pt x="415" y="514"/>
                  </a:cubicBezTo>
                  <a:cubicBezTo>
                    <a:pt x="414" y="509"/>
                    <a:pt x="412" y="502"/>
                    <a:pt x="407" y="501"/>
                  </a:cubicBezTo>
                  <a:cubicBezTo>
                    <a:pt x="404" y="504"/>
                    <a:pt x="401" y="509"/>
                    <a:pt x="397" y="509"/>
                  </a:cubicBezTo>
                  <a:cubicBezTo>
                    <a:pt x="397" y="497"/>
                    <a:pt x="409" y="491"/>
                    <a:pt x="419" y="487"/>
                  </a:cubicBezTo>
                  <a:cubicBezTo>
                    <a:pt x="425" y="485"/>
                    <a:pt x="438" y="483"/>
                    <a:pt x="439" y="493"/>
                  </a:cubicBezTo>
                  <a:cubicBezTo>
                    <a:pt x="439" y="500"/>
                    <a:pt x="436" y="508"/>
                    <a:pt x="428" y="506"/>
                  </a:cubicBezTo>
                  <a:cubicBezTo>
                    <a:pt x="425" y="505"/>
                    <a:pt x="424" y="508"/>
                    <a:pt x="423" y="509"/>
                  </a:cubicBezTo>
                  <a:cubicBezTo>
                    <a:pt x="425" y="513"/>
                    <a:pt x="433" y="517"/>
                    <a:pt x="433" y="523"/>
                  </a:cubicBezTo>
                  <a:cubicBezTo>
                    <a:pt x="429" y="526"/>
                    <a:pt x="422" y="529"/>
                    <a:pt x="428" y="535"/>
                  </a:cubicBezTo>
                  <a:cubicBezTo>
                    <a:pt x="426" y="541"/>
                    <a:pt x="417" y="542"/>
                    <a:pt x="416" y="549"/>
                  </a:cubicBezTo>
                  <a:cubicBezTo>
                    <a:pt x="416" y="555"/>
                    <a:pt x="421" y="561"/>
                    <a:pt x="417" y="567"/>
                  </a:cubicBezTo>
                  <a:cubicBezTo>
                    <a:pt x="410" y="576"/>
                    <a:pt x="392" y="564"/>
                    <a:pt x="389" y="577"/>
                  </a:cubicBezTo>
                  <a:cubicBezTo>
                    <a:pt x="377" y="580"/>
                    <a:pt x="381" y="562"/>
                    <a:pt x="371" y="559"/>
                  </a:cubicBezTo>
                  <a:cubicBezTo>
                    <a:pt x="369" y="557"/>
                    <a:pt x="370" y="554"/>
                    <a:pt x="370" y="551"/>
                  </a:cubicBezTo>
                  <a:moveTo>
                    <a:pt x="448" y="442"/>
                  </a:moveTo>
                  <a:cubicBezTo>
                    <a:pt x="452" y="444"/>
                    <a:pt x="460" y="442"/>
                    <a:pt x="461" y="448"/>
                  </a:cubicBezTo>
                  <a:cubicBezTo>
                    <a:pt x="463" y="457"/>
                    <a:pt x="446" y="458"/>
                    <a:pt x="453" y="465"/>
                  </a:cubicBezTo>
                  <a:cubicBezTo>
                    <a:pt x="457" y="464"/>
                    <a:pt x="460" y="466"/>
                    <a:pt x="462" y="469"/>
                  </a:cubicBezTo>
                  <a:cubicBezTo>
                    <a:pt x="459" y="479"/>
                    <a:pt x="447" y="480"/>
                    <a:pt x="438" y="483"/>
                  </a:cubicBezTo>
                  <a:cubicBezTo>
                    <a:pt x="440" y="473"/>
                    <a:pt x="412" y="471"/>
                    <a:pt x="431" y="463"/>
                  </a:cubicBezTo>
                  <a:cubicBezTo>
                    <a:pt x="436" y="463"/>
                    <a:pt x="440" y="461"/>
                    <a:pt x="441" y="457"/>
                  </a:cubicBezTo>
                  <a:cubicBezTo>
                    <a:pt x="440" y="451"/>
                    <a:pt x="441" y="443"/>
                    <a:pt x="448" y="442"/>
                  </a:cubicBezTo>
                  <a:moveTo>
                    <a:pt x="502" y="355"/>
                  </a:moveTo>
                  <a:cubicBezTo>
                    <a:pt x="526" y="343"/>
                    <a:pt x="490" y="290"/>
                    <a:pt x="533" y="303"/>
                  </a:cubicBezTo>
                  <a:cubicBezTo>
                    <a:pt x="539" y="305"/>
                    <a:pt x="535" y="311"/>
                    <a:pt x="540" y="313"/>
                  </a:cubicBezTo>
                  <a:cubicBezTo>
                    <a:pt x="551" y="300"/>
                    <a:pt x="551" y="300"/>
                    <a:pt x="551" y="300"/>
                  </a:cubicBezTo>
                  <a:cubicBezTo>
                    <a:pt x="551" y="296"/>
                    <a:pt x="541" y="298"/>
                    <a:pt x="544" y="291"/>
                  </a:cubicBezTo>
                  <a:cubicBezTo>
                    <a:pt x="548" y="288"/>
                    <a:pt x="556" y="283"/>
                    <a:pt x="557" y="276"/>
                  </a:cubicBezTo>
                  <a:cubicBezTo>
                    <a:pt x="549" y="270"/>
                    <a:pt x="536" y="274"/>
                    <a:pt x="528" y="278"/>
                  </a:cubicBezTo>
                  <a:cubicBezTo>
                    <a:pt x="527" y="279"/>
                    <a:pt x="527" y="279"/>
                    <a:pt x="527" y="279"/>
                  </a:cubicBezTo>
                  <a:cubicBezTo>
                    <a:pt x="531" y="284"/>
                    <a:pt x="537" y="282"/>
                    <a:pt x="541" y="286"/>
                  </a:cubicBezTo>
                  <a:cubicBezTo>
                    <a:pt x="535" y="295"/>
                    <a:pt x="522" y="296"/>
                    <a:pt x="511" y="293"/>
                  </a:cubicBezTo>
                  <a:cubicBezTo>
                    <a:pt x="503" y="283"/>
                    <a:pt x="529" y="277"/>
                    <a:pt x="517" y="266"/>
                  </a:cubicBezTo>
                  <a:cubicBezTo>
                    <a:pt x="520" y="261"/>
                    <a:pt x="526" y="256"/>
                    <a:pt x="533" y="256"/>
                  </a:cubicBezTo>
                  <a:cubicBezTo>
                    <a:pt x="534" y="263"/>
                    <a:pt x="540" y="258"/>
                    <a:pt x="544" y="257"/>
                  </a:cubicBezTo>
                  <a:cubicBezTo>
                    <a:pt x="545" y="254"/>
                    <a:pt x="545" y="248"/>
                    <a:pt x="550" y="247"/>
                  </a:cubicBezTo>
                  <a:cubicBezTo>
                    <a:pt x="555" y="248"/>
                    <a:pt x="560" y="245"/>
                    <a:pt x="563" y="250"/>
                  </a:cubicBezTo>
                  <a:cubicBezTo>
                    <a:pt x="566" y="255"/>
                    <a:pt x="566" y="255"/>
                    <a:pt x="566" y="255"/>
                  </a:cubicBezTo>
                  <a:cubicBezTo>
                    <a:pt x="572" y="249"/>
                    <a:pt x="582" y="247"/>
                    <a:pt x="590" y="248"/>
                  </a:cubicBezTo>
                  <a:cubicBezTo>
                    <a:pt x="602" y="256"/>
                    <a:pt x="602" y="256"/>
                    <a:pt x="602" y="256"/>
                  </a:cubicBezTo>
                  <a:cubicBezTo>
                    <a:pt x="607" y="253"/>
                    <a:pt x="614" y="256"/>
                    <a:pt x="618" y="259"/>
                  </a:cubicBezTo>
                  <a:cubicBezTo>
                    <a:pt x="619" y="262"/>
                    <a:pt x="618" y="266"/>
                    <a:pt x="615" y="266"/>
                  </a:cubicBezTo>
                  <a:cubicBezTo>
                    <a:pt x="599" y="265"/>
                    <a:pt x="575" y="254"/>
                    <a:pt x="564" y="273"/>
                  </a:cubicBezTo>
                  <a:cubicBezTo>
                    <a:pt x="563" y="275"/>
                    <a:pt x="561" y="277"/>
                    <a:pt x="560" y="279"/>
                  </a:cubicBezTo>
                  <a:cubicBezTo>
                    <a:pt x="574" y="279"/>
                    <a:pt x="596" y="278"/>
                    <a:pt x="604" y="293"/>
                  </a:cubicBezTo>
                  <a:cubicBezTo>
                    <a:pt x="616" y="293"/>
                    <a:pt x="621" y="282"/>
                    <a:pt x="629" y="274"/>
                  </a:cubicBezTo>
                  <a:cubicBezTo>
                    <a:pt x="629" y="272"/>
                    <a:pt x="628" y="268"/>
                    <a:pt x="630" y="266"/>
                  </a:cubicBezTo>
                  <a:cubicBezTo>
                    <a:pt x="638" y="267"/>
                    <a:pt x="640" y="275"/>
                    <a:pt x="647" y="278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7" y="293"/>
                    <a:pt x="653" y="288"/>
                    <a:pt x="655" y="293"/>
                  </a:cubicBezTo>
                  <a:cubicBezTo>
                    <a:pt x="659" y="289"/>
                    <a:pt x="665" y="282"/>
                    <a:pt x="671" y="284"/>
                  </a:cubicBezTo>
                  <a:cubicBezTo>
                    <a:pt x="676" y="287"/>
                    <a:pt x="678" y="289"/>
                    <a:pt x="680" y="293"/>
                  </a:cubicBezTo>
                  <a:cubicBezTo>
                    <a:pt x="683" y="300"/>
                    <a:pt x="680" y="308"/>
                    <a:pt x="679" y="314"/>
                  </a:cubicBezTo>
                  <a:cubicBezTo>
                    <a:pt x="659" y="293"/>
                    <a:pt x="632" y="316"/>
                    <a:pt x="608" y="310"/>
                  </a:cubicBezTo>
                  <a:cubicBezTo>
                    <a:pt x="603" y="316"/>
                    <a:pt x="595" y="318"/>
                    <a:pt x="593" y="326"/>
                  </a:cubicBezTo>
                  <a:cubicBezTo>
                    <a:pt x="598" y="328"/>
                    <a:pt x="594" y="333"/>
                    <a:pt x="595" y="337"/>
                  </a:cubicBezTo>
                  <a:cubicBezTo>
                    <a:pt x="588" y="345"/>
                    <a:pt x="588" y="345"/>
                    <a:pt x="588" y="345"/>
                  </a:cubicBezTo>
                  <a:cubicBezTo>
                    <a:pt x="570" y="345"/>
                    <a:pt x="585" y="325"/>
                    <a:pt x="575" y="318"/>
                  </a:cubicBezTo>
                  <a:cubicBezTo>
                    <a:pt x="567" y="327"/>
                    <a:pt x="542" y="320"/>
                    <a:pt x="548" y="337"/>
                  </a:cubicBezTo>
                  <a:cubicBezTo>
                    <a:pt x="554" y="346"/>
                    <a:pt x="557" y="332"/>
                    <a:pt x="563" y="331"/>
                  </a:cubicBezTo>
                  <a:cubicBezTo>
                    <a:pt x="570" y="344"/>
                    <a:pt x="555" y="348"/>
                    <a:pt x="551" y="358"/>
                  </a:cubicBezTo>
                  <a:cubicBezTo>
                    <a:pt x="548" y="360"/>
                    <a:pt x="544" y="359"/>
                    <a:pt x="541" y="361"/>
                  </a:cubicBezTo>
                  <a:cubicBezTo>
                    <a:pt x="538" y="357"/>
                    <a:pt x="542" y="354"/>
                    <a:pt x="542" y="350"/>
                  </a:cubicBezTo>
                  <a:cubicBezTo>
                    <a:pt x="539" y="348"/>
                    <a:pt x="533" y="348"/>
                    <a:pt x="531" y="351"/>
                  </a:cubicBezTo>
                  <a:cubicBezTo>
                    <a:pt x="527" y="354"/>
                    <a:pt x="529" y="364"/>
                    <a:pt x="522" y="358"/>
                  </a:cubicBezTo>
                  <a:cubicBezTo>
                    <a:pt x="523" y="356"/>
                    <a:pt x="521" y="354"/>
                    <a:pt x="519" y="353"/>
                  </a:cubicBezTo>
                  <a:cubicBezTo>
                    <a:pt x="517" y="356"/>
                    <a:pt x="507" y="357"/>
                    <a:pt x="513" y="363"/>
                  </a:cubicBezTo>
                  <a:cubicBezTo>
                    <a:pt x="516" y="370"/>
                    <a:pt x="522" y="373"/>
                    <a:pt x="529" y="373"/>
                  </a:cubicBezTo>
                  <a:cubicBezTo>
                    <a:pt x="530" y="373"/>
                    <a:pt x="531" y="372"/>
                    <a:pt x="531" y="371"/>
                  </a:cubicBezTo>
                  <a:cubicBezTo>
                    <a:pt x="533" y="371"/>
                    <a:pt x="533" y="371"/>
                    <a:pt x="533" y="371"/>
                  </a:cubicBezTo>
                  <a:cubicBezTo>
                    <a:pt x="533" y="373"/>
                    <a:pt x="536" y="375"/>
                    <a:pt x="537" y="376"/>
                  </a:cubicBezTo>
                  <a:cubicBezTo>
                    <a:pt x="539" y="376"/>
                    <a:pt x="538" y="373"/>
                    <a:pt x="540" y="373"/>
                  </a:cubicBezTo>
                  <a:cubicBezTo>
                    <a:pt x="548" y="375"/>
                    <a:pt x="546" y="387"/>
                    <a:pt x="554" y="390"/>
                  </a:cubicBezTo>
                  <a:cubicBezTo>
                    <a:pt x="556" y="394"/>
                    <a:pt x="552" y="393"/>
                    <a:pt x="550" y="394"/>
                  </a:cubicBezTo>
                  <a:cubicBezTo>
                    <a:pt x="542" y="388"/>
                    <a:pt x="534" y="406"/>
                    <a:pt x="529" y="391"/>
                  </a:cubicBezTo>
                  <a:cubicBezTo>
                    <a:pt x="533" y="380"/>
                    <a:pt x="533" y="380"/>
                    <a:pt x="533" y="380"/>
                  </a:cubicBezTo>
                  <a:cubicBezTo>
                    <a:pt x="530" y="378"/>
                    <a:pt x="526" y="381"/>
                    <a:pt x="523" y="384"/>
                  </a:cubicBezTo>
                  <a:cubicBezTo>
                    <a:pt x="522" y="386"/>
                    <a:pt x="518" y="387"/>
                    <a:pt x="519" y="390"/>
                  </a:cubicBezTo>
                  <a:cubicBezTo>
                    <a:pt x="525" y="393"/>
                    <a:pt x="521" y="397"/>
                    <a:pt x="519" y="401"/>
                  </a:cubicBezTo>
                  <a:cubicBezTo>
                    <a:pt x="514" y="401"/>
                    <a:pt x="509" y="394"/>
                    <a:pt x="502" y="395"/>
                  </a:cubicBezTo>
                  <a:cubicBezTo>
                    <a:pt x="499" y="386"/>
                    <a:pt x="504" y="370"/>
                    <a:pt x="502" y="355"/>
                  </a:cubicBezTo>
                  <a:moveTo>
                    <a:pt x="603" y="279"/>
                  </a:moveTo>
                  <a:cubicBezTo>
                    <a:pt x="604" y="283"/>
                    <a:pt x="611" y="285"/>
                    <a:pt x="612" y="282"/>
                  </a:cubicBezTo>
                  <a:cubicBezTo>
                    <a:pt x="613" y="284"/>
                    <a:pt x="611" y="286"/>
                    <a:pt x="609" y="286"/>
                  </a:cubicBezTo>
                  <a:cubicBezTo>
                    <a:pt x="605" y="287"/>
                    <a:pt x="598" y="284"/>
                    <a:pt x="600" y="278"/>
                  </a:cubicBezTo>
                  <a:cubicBezTo>
                    <a:pt x="600" y="277"/>
                    <a:pt x="602" y="273"/>
                    <a:pt x="604" y="273"/>
                  </a:cubicBezTo>
                  <a:cubicBezTo>
                    <a:pt x="604" y="273"/>
                    <a:pt x="602" y="275"/>
                    <a:pt x="603" y="279"/>
                  </a:cubicBezTo>
                  <a:moveTo>
                    <a:pt x="601" y="490"/>
                  </a:moveTo>
                  <a:cubicBezTo>
                    <a:pt x="599" y="491"/>
                    <a:pt x="599" y="491"/>
                    <a:pt x="599" y="491"/>
                  </a:cubicBezTo>
                  <a:cubicBezTo>
                    <a:pt x="594" y="481"/>
                    <a:pt x="580" y="483"/>
                    <a:pt x="569" y="484"/>
                  </a:cubicBezTo>
                  <a:cubicBezTo>
                    <a:pt x="554" y="482"/>
                    <a:pt x="561" y="506"/>
                    <a:pt x="545" y="497"/>
                  </a:cubicBezTo>
                  <a:cubicBezTo>
                    <a:pt x="543" y="501"/>
                    <a:pt x="540" y="500"/>
                    <a:pt x="537" y="500"/>
                  </a:cubicBezTo>
                  <a:cubicBezTo>
                    <a:pt x="534" y="496"/>
                    <a:pt x="534" y="486"/>
                    <a:pt x="527" y="487"/>
                  </a:cubicBezTo>
                  <a:cubicBezTo>
                    <a:pt x="519" y="494"/>
                    <a:pt x="529" y="517"/>
                    <a:pt x="510" y="513"/>
                  </a:cubicBezTo>
                  <a:cubicBezTo>
                    <a:pt x="509" y="510"/>
                    <a:pt x="508" y="507"/>
                    <a:pt x="505" y="505"/>
                  </a:cubicBezTo>
                  <a:cubicBezTo>
                    <a:pt x="500" y="511"/>
                    <a:pt x="505" y="524"/>
                    <a:pt x="493" y="523"/>
                  </a:cubicBezTo>
                  <a:cubicBezTo>
                    <a:pt x="485" y="523"/>
                    <a:pt x="480" y="520"/>
                    <a:pt x="473" y="524"/>
                  </a:cubicBezTo>
                  <a:cubicBezTo>
                    <a:pt x="468" y="530"/>
                    <a:pt x="476" y="539"/>
                    <a:pt x="466" y="538"/>
                  </a:cubicBezTo>
                  <a:cubicBezTo>
                    <a:pt x="462" y="538"/>
                    <a:pt x="462" y="538"/>
                    <a:pt x="462" y="538"/>
                  </a:cubicBezTo>
                  <a:cubicBezTo>
                    <a:pt x="459" y="525"/>
                    <a:pt x="476" y="520"/>
                    <a:pt x="479" y="508"/>
                  </a:cubicBezTo>
                  <a:cubicBezTo>
                    <a:pt x="495" y="511"/>
                    <a:pt x="492" y="492"/>
                    <a:pt x="500" y="486"/>
                  </a:cubicBezTo>
                  <a:cubicBezTo>
                    <a:pt x="522" y="464"/>
                    <a:pt x="552" y="452"/>
                    <a:pt x="584" y="461"/>
                  </a:cubicBezTo>
                  <a:cubicBezTo>
                    <a:pt x="598" y="463"/>
                    <a:pt x="611" y="472"/>
                    <a:pt x="620" y="484"/>
                  </a:cubicBezTo>
                  <a:cubicBezTo>
                    <a:pt x="626" y="495"/>
                    <a:pt x="620" y="508"/>
                    <a:pt x="620" y="519"/>
                  </a:cubicBezTo>
                  <a:cubicBezTo>
                    <a:pt x="614" y="522"/>
                    <a:pt x="614" y="532"/>
                    <a:pt x="607" y="528"/>
                  </a:cubicBezTo>
                  <a:cubicBezTo>
                    <a:pt x="612" y="523"/>
                    <a:pt x="612" y="523"/>
                    <a:pt x="612" y="523"/>
                  </a:cubicBezTo>
                  <a:cubicBezTo>
                    <a:pt x="590" y="523"/>
                    <a:pt x="613" y="499"/>
                    <a:pt x="601" y="490"/>
                  </a:cubicBezTo>
                  <a:moveTo>
                    <a:pt x="546" y="551"/>
                  </a:moveTo>
                  <a:cubicBezTo>
                    <a:pt x="539" y="554"/>
                    <a:pt x="535" y="548"/>
                    <a:pt x="535" y="542"/>
                  </a:cubicBezTo>
                  <a:cubicBezTo>
                    <a:pt x="536" y="532"/>
                    <a:pt x="536" y="521"/>
                    <a:pt x="544" y="514"/>
                  </a:cubicBezTo>
                  <a:cubicBezTo>
                    <a:pt x="550" y="516"/>
                    <a:pt x="547" y="529"/>
                    <a:pt x="557" y="530"/>
                  </a:cubicBezTo>
                  <a:cubicBezTo>
                    <a:pt x="555" y="537"/>
                    <a:pt x="551" y="545"/>
                    <a:pt x="546" y="551"/>
                  </a:cubicBezTo>
                  <a:moveTo>
                    <a:pt x="551" y="585"/>
                  </a:moveTo>
                  <a:cubicBezTo>
                    <a:pt x="548" y="592"/>
                    <a:pt x="541" y="593"/>
                    <a:pt x="536" y="598"/>
                  </a:cubicBezTo>
                  <a:cubicBezTo>
                    <a:pt x="531" y="586"/>
                    <a:pt x="539" y="574"/>
                    <a:pt x="544" y="564"/>
                  </a:cubicBezTo>
                  <a:cubicBezTo>
                    <a:pt x="556" y="563"/>
                    <a:pt x="553" y="578"/>
                    <a:pt x="551" y="585"/>
                  </a:cubicBezTo>
                  <a:moveTo>
                    <a:pt x="571" y="542"/>
                  </a:moveTo>
                  <a:cubicBezTo>
                    <a:pt x="576" y="542"/>
                    <a:pt x="581" y="542"/>
                    <a:pt x="582" y="548"/>
                  </a:cubicBezTo>
                  <a:cubicBezTo>
                    <a:pt x="581" y="557"/>
                    <a:pt x="566" y="561"/>
                    <a:pt x="557" y="564"/>
                  </a:cubicBezTo>
                  <a:cubicBezTo>
                    <a:pt x="553" y="552"/>
                    <a:pt x="562" y="546"/>
                    <a:pt x="571" y="542"/>
                  </a:cubicBezTo>
                  <a:moveTo>
                    <a:pt x="524" y="621"/>
                  </a:moveTo>
                  <a:cubicBezTo>
                    <a:pt x="518" y="632"/>
                    <a:pt x="505" y="613"/>
                    <a:pt x="501" y="629"/>
                  </a:cubicBezTo>
                  <a:cubicBezTo>
                    <a:pt x="496" y="629"/>
                    <a:pt x="487" y="630"/>
                    <a:pt x="487" y="622"/>
                  </a:cubicBezTo>
                  <a:cubicBezTo>
                    <a:pt x="495" y="624"/>
                    <a:pt x="494" y="614"/>
                    <a:pt x="496" y="610"/>
                  </a:cubicBezTo>
                  <a:cubicBezTo>
                    <a:pt x="506" y="611"/>
                    <a:pt x="521" y="604"/>
                    <a:pt x="526" y="616"/>
                  </a:cubicBezTo>
                  <a:cubicBezTo>
                    <a:pt x="526" y="618"/>
                    <a:pt x="523" y="619"/>
                    <a:pt x="524" y="621"/>
                  </a:cubicBezTo>
                  <a:moveTo>
                    <a:pt x="509" y="981"/>
                  </a:moveTo>
                  <a:cubicBezTo>
                    <a:pt x="505" y="978"/>
                    <a:pt x="505" y="978"/>
                    <a:pt x="505" y="978"/>
                  </a:cubicBezTo>
                  <a:cubicBezTo>
                    <a:pt x="519" y="974"/>
                    <a:pt x="540" y="974"/>
                    <a:pt x="555" y="978"/>
                  </a:cubicBezTo>
                  <a:cubicBezTo>
                    <a:pt x="548" y="1003"/>
                    <a:pt x="524" y="980"/>
                    <a:pt x="509" y="981"/>
                  </a:cubicBezTo>
                  <a:moveTo>
                    <a:pt x="513" y="1014"/>
                  </a:moveTo>
                  <a:cubicBezTo>
                    <a:pt x="512" y="1016"/>
                    <a:pt x="511" y="1018"/>
                    <a:pt x="511" y="1021"/>
                  </a:cubicBezTo>
                  <a:cubicBezTo>
                    <a:pt x="502" y="1017"/>
                    <a:pt x="502" y="1017"/>
                    <a:pt x="502" y="1017"/>
                  </a:cubicBezTo>
                  <a:lnTo>
                    <a:pt x="513" y="1014"/>
                  </a:lnTo>
                  <a:close/>
                  <a:moveTo>
                    <a:pt x="493" y="964"/>
                  </a:moveTo>
                  <a:cubicBezTo>
                    <a:pt x="485" y="952"/>
                    <a:pt x="489" y="934"/>
                    <a:pt x="488" y="919"/>
                  </a:cubicBezTo>
                  <a:cubicBezTo>
                    <a:pt x="491" y="916"/>
                    <a:pt x="491" y="916"/>
                    <a:pt x="491" y="916"/>
                  </a:cubicBezTo>
                  <a:cubicBezTo>
                    <a:pt x="500" y="931"/>
                    <a:pt x="488" y="955"/>
                    <a:pt x="506" y="964"/>
                  </a:cubicBezTo>
                  <a:cubicBezTo>
                    <a:pt x="549" y="964"/>
                    <a:pt x="549" y="964"/>
                    <a:pt x="549" y="964"/>
                  </a:cubicBezTo>
                  <a:cubicBezTo>
                    <a:pt x="533" y="977"/>
                    <a:pt x="511" y="967"/>
                    <a:pt x="493" y="964"/>
                  </a:cubicBezTo>
                  <a:moveTo>
                    <a:pt x="496" y="827"/>
                  </a:moveTo>
                  <a:cubicBezTo>
                    <a:pt x="483" y="821"/>
                    <a:pt x="489" y="806"/>
                    <a:pt x="486" y="795"/>
                  </a:cubicBezTo>
                  <a:cubicBezTo>
                    <a:pt x="487" y="789"/>
                    <a:pt x="502" y="790"/>
                    <a:pt x="502" y="799"/>
                  </a:cubicBezTo>
                  <a:cubicBezTo>
                    <a:pt x="504" y="808"/>
                    <a:pt x="508" y="814"/>
                    <a:pt x="505" y="824"/>
                  </a:cubicBezTo>
                  <a:cubicBezTo>
                    <a:pt x="503" y="828"/>
                    <a:pt x="498" y="824"/>
                    <a:pt x="496" y="827"/>
                  </a:cubicBezTo>
                  <a:moveTo>
                    <a:pt x="478" y="545"/>
                  </a:moveTo>
                  <a:cubicBezTo>
                    <a:pt x="484" y="538"/>
                    <a:pt x="493" y="538"/>
                    <a:pt x="497" y="531"/>
                  </a:cubicBezTo>
                  <a:cubicBezTo>
                    <a:pt x="501" y="540"/>
                    <a:pt x="492" y="547"/>
                    <a:pt x="489" y="555"/>
                  </a:cubicBezTo>
                  <a:cubicBezTo>
                    <a:pt x="487" y="557"/>
                    <a:pt x="484" y="559"/>
                    <a:pt x="481" y="559"/>
                  </a:cubicBezTo>
                  <a:cubicBezTo>
                    <a:pt x="476" y="556"/>
                    <a:pt x="479" y="550"/>
                    <a:pt x="478" y="545"/>
                  </a:cubicBezTo>
                  <a:moveTo>
                    <a:pt x="478" y="668"/>
                  </a:moveTo>
                  <a:cubicBezTo>
                    <a:pt x="478" y="675"/>
                    <a:pt x="478" y="675"/>
                    <a:pt x="478" y="675"/>
                  </a:cubicBezTo>
                  <a:cubicBezTo>
                    <a:pt x="462" y="690"/>
                    <a:pt x="453" y="709"/>
                    <a:pt x="433" y="717"/>
                  </a:cubicBezTo>
                  <a:cubicBezTo>
                    <a:pt x="433" y="710"/>
                    <a:pt x="433" y="710"/>
                    <a:pt x="433" y="710"/>
                  </a:cubicBezTo>
                  <a:cubicBezTo>
                    <a:pt x="473" y="668"/>
                    <a:pt x="473" y="668"/>
                    <a:pt x="473" y="668"/>
                  </a:cubicBezTo>
                  <a:lnTo>
                    <a:pt x="478" y="668"/>
                  </a:lnTo>
                  <a:close/>
                  <a:moveTo>
                    <a:pt x="462" y="751"/>
                  </a:moveTo>
                  <a:cubicBezTo>
                    <a:pt x="468" y="751"/>
                    <a:pt x="475" y="752"/>
                    <a:pt x="477" y="758"/>
                  </a:cubicBezTo>
                  <a:cubicBezTo>
                    <a:pt x="477" y="765"/>
                    <a:pt x="476" y="771"/>
                    <a:pt x="470" y="775"/>
                  </a:cubicBezTo>
                  <a:cubicBezTo>
                    <a:pt x="462" y="777"/>
                    <a:pt x="457" y="770"/>
                    <a:pt x="456" y="764"/>
                  </a:cubicBezTo>
                  <a:cubicBezTo>
                    <a:pt x="455" y="759"/>
                    <a:pt x="458" y="754"/>
                    <a:pt x="462" y="751"/>
                  </a:cubicBezTo>
                  <a:moveTo>
                    <a:pt x="470" y="829"/>
                  </a:moveTo>
                  <a:cubicBezTo>
                    <a:pt x="479" y="828"/>
                    <a:pt x="483" y="838"/>
                    <a:pt x="487" y="844"/>
                  </a:cubicBezTo>
                  <a:cubicBezTo>
                    <a:pt x="484" y="846"/>
                    <a:pt x="487" y="850"/>
                    <a:pt x="484" y="852"/>
                  </a:cubicBezTo>
                  <a:cubicBezTo>
                    <a:pt x="476" y="864"/>
                    <a:pt x="471" y="849"/>
                    <a:pt x="465" y="845"/>
                  </a:cubicBezTo>
                  <a:lnTo>
                    <a:pt x="470" y="829"/>
                  </a:lnTo>
                  <a:close/>
                  <a:moveTo>
                    <a:pt x="506" y="778"/>
                  </a:moveTo>
                  <a:cubicBezTo>
                    <a:pt x="497" y="779"/>
                    <a:pt x="495" y="768"/>
                    <a:pt x="488" y="764"/>
                  </a:cubicBezTo>
                  <a:cubicBezTo>
                    <a:pt x="490" y="760"/>
                    <a:pt x="492" y="759"/>
                    <a:pt x="496" y="757"/>
                  </a:cubicBezTo>
                  <a:cubicBezTo>
                    <a:pt x="505" y="754"/>
                    <a:pt x="513" y="759"/>
                    <a:pt x="518" y="765"/>
                  </a:cubicBezTo>
                  <a:cubicBezTo>
                    <a:pt x="508" y="767"/>
                    <a:pt x="516" y="779"/>
                    <a:pt x="506" y="778"/>
                  </a:cubicBezTo>
                  <a:moveTo>
                    <a:pt x="523" y="558"/>
                  </a:moveTo>
                  <a:cubicBezTo>
                    <a:pt x="517" y="559"/>
                    <a:pt x="511" y="569"/>
                    <a:pt x="505" y="562"/>
                  </a:cubicBezTo>
                  <a:cubicBezTo>
                    <a:pt x="501" y="556"/>
                    <a:pt x="508" y="551"/>
                    <a:pt x="508" y="545"/>
                  </a:cubicBezTo>
                  <a:cubicBezTo>
                    <a:pt x="511" y="536"/>
                    <a:pt x="525" y="531"/>
                    <a:pt x="531" y="538"/>
                  </a:cubicBezTo>
                  <a:cubicBezTo>
                    <a:pt x="532" y="546"/>
                    <a:pt x="521" y="549"/>
                    <a:pt x="523" y="558"/>
                  </a:cubicBezTo>
                  <a:moveTo>
                    <a:pt x="475" y="617"/>
                  </a:moveTo>
                  <a:cubicBezTo>
                    <a:pt x="470" y="624"/>
                    <a:pt x="471" y="636"/>
                    <a:pt x="460" y="637"/>
                  </a:cubicBezTo>
                  <a:cubicBezTo>
                    <a:pt x="458" y="636"/>
                    <a:pt x="456" y="635"/>
                    <a:pt x="453" y="635"/>
                  </a:cubicBezTo>
                  <a:cubicBezTo>
                    <a:pt x="450" y="624"/>
                    <a:pt x="464" y="612"/>
                    <a:pt x="475" y="617"/>
                  </a:cubicBezTo>
                  <a:moveTo>
                    <a:pt x="568" y="395"/>
                  </a:moveTo>
                  <a:cubicBezTo>
                    <a:pt x="563" y="395"/>
                    <a:pt x="563" y="395"/>
                    <a:pt x="563" y="395"/>
                  </a:cubicBezTo>
                  <a:cubicBezTo>
                    <a:pt x="569" y="382"/>
                    <a:pt x="550" y="378"/>
                    <a:pt x="557" y="366"/>
                  </a:cubicBezTo>
                  <a:cubicBezTo>
                    <a:pt x="560" y="363"/>
                    <a:pt x="558" y="357"/>
                    <a:pt x="563" y="357"/>
                  </a:cubicBezTo>
                  <a:cubicBezTo>
                    <a:pt x="570" y="359"/>
                    <a:pt x="577" y="361"/>
                    <a:pt x="585" y="362"/>
                  </a:cubicBezTo>
                  <a:cubicBezTo>
                    <a:pt x="588" y="367"/>
                    <a:pt x="584" y="373"/>
                    <a:pt x="582" y="377"/>
                  </a:cubicBezTo>
                  <a:cubicBezTo>
                    <a:pt x="576" y="377"/>
                    <a:pt x="572" y="368"/>
                    <a:pt x="564" y="373"/>
                  </a:cubicBezTo>
                  <a:cubicBezTo>
                    <a:pt x="556" y="384"/>
                    <a:pt x="576" y="386"/>
                    <a:pt x="568" y="395"/>
                  </a:cubicBezTo>
                  <a:moveTo>
                    <a:pt x="502" y="410"/>
                  </a:moveTo>
                  <a:cubicBezTo>
                    <a:pt x="508" y="422"/>
                    <a:pt x="514" y="410"/>
                    <a:pt x="523" y="413"/>
                  </a:cubicBezTo>
                  <a:cubicBezTo>
                    <a:pt x="523" y="425"/>
                    <a:pt x="511" y="435"/>
                    <a:pt x="502" y="441"/>
                  </a:cubicBezTo>
                  <a:cubicBezTo>
                    <a:pt x="495" y="440"/>
                    <a:pt x="497" y="426"/>
                    <a:pt x="487" y="429"/>
                  </a:cubicBezTo>
                  <a:cubicBezTo>
                    <a:pt x="483" y="431"/>
                    <a:pt x="478" y="437"/>
                    <a:pt x="473" y="433"/>
                  </a:cubicBezTo>
                  <a:cubicBezTo>
                    <a:pt x="472" y="425"/>
                    <a:pt x="475" y="414"/>
                    <a:pt x="483" y="410"/>
                  </a:cubicBezTo>
                  <a:cubicBezTo>
                    <a:pt x="492" y="404"/>
                    <a:pt x="496" y="420"/>
                    <a:pt x="502" y="410"/>
                  </a:cubicBezTo>
                  <a:moveTo>
                    <a:pt x="493" y="442"/>
                  </a:moveTo>
                  <a:cubicBezTo>
                    <a:pt x="495" y="452"/>
                    <a:pt x="492" y="459"/>
                    <a:pt x="483" y="463"/>
                  </a:cubicBezTo>
                  <a:cubicBezTo>
                    <a:pt x="474" y="464"/>
                    <a:pt x="474" y="464"/>
                    <a:pt x="474" y="464"/>
                  </a:cubicBezTo>
                  <a:cubicBezTo>
                    <a:pt x="480" y="452"/>
                    <a:pt x="463" y="457"/>
                    <a:pt x="469" y="446"/>
                  </a:cubicBezTo>
                  <a:cubicBezTo>
                    <a:pt x="478" y="447"/>
                    <a:pt x="487" y="432"/>
                    <a:pt x="493" y="442"/>
                  </a:cubicBezTo>
                  <a:moveTo>
                    <a:pt x="481" y="475"/>
                  </a:moveTo>
                  <a:cubicBezTo>
                    <a:pt x="482" y="482"/>
                    <a:pt x="482" y="482"/>
                    <a:pt x="482" y="482"/>
                  </a:cubicBezTo>
                  <a:cubicBezTo>
                    <a:pt x="479" y="490"/>
                    <a:pt x="472" y="497"/>
                    <a:pt x="469" y="505"/>
                  </a:cubicBezTo>
                  <a:cubicBezTo>
                    <a:pt x="466" y="510"/>
                    <a:pt x="463" y="516"/>
                    <a:pt x="457" y="519"/>
                  </a:cubicBezTo>
                  <a:cubicBezTo>
                    <a:pt x="450" y="520"/>
                    <a:pt x="444" y="519"/>
                    <a:pt x="438" y="515"/>
                  </a:cubicBezTo>
                  <a:cubicBezTo>
                    <a:pt x="446" y="511"/>
                    <a:pt x="443" y="501"/>
                    <a:pt x="450" y="497"/>
                  </a:cubicBezTo>
                  <a:cubicBezTo>
                    <a:pt x="467" y="511"/>
                    <a:pt x="467" y="479"/>
                    <a:pt x="481" y="475"/>
                  </a:cubicBezTo>
                  <a:moveTo>
                    <a:pt x="444" y="546"/>
                  </a:moveTo>
                  <a:cubicBezTo>
                    <a:pt x="443" y="558"/>
                    <a:pt x="443" y="558"/>
                    <a:pt x="443" y="558"/>
                  </a:cubicBezTo>
                  <a:cubicBezTo>
                    <a:pt x="437" y="557"/>
                    <a:pt x="428" y="561"/>
                    <a:pt x="424" y="554"/>
                  </a:cubicBezTo>
                  <a:cubicBezTo>
                    <a:pt x="426" y="549"/>
                    <a:pt x="429" y="542"/>
                    <a:pt x="435" y="541"/>
                  </a:cubicBezTo>
                  <a:cubicBezTo>
                    <a:pt x="440" y="541"/>
                    <a:pt x="445" y="541"/>
                    <a:pt x="444" y="546"/>
                  </a:cubicBezTo>
                  <a:moveTo>
                    <a:pt x="384" y="642"/>
                  </a:moveTo>
                  <a:cubicBezTo>
                    <a:pt x="379" y="642"/>
                    <a:pt x="374" y="639"/>
                    <a:pt x="374" y="634"/>
                  </a:cubicBezTo>
                  <a:cubicBezTo>
                    <a:pt x="377" y="628"/>
                    <a:pt x="387" y="617"/>
                    <a:pt x="393" y="629"/>
                  </a:cubicBezTo>
                  <a:cubicBezTo>
                    <a:pt x="396" y="636"/>
                    <a:pt x="388" y="640"/>
                    <a:pt x="384" y="642"/>
                  </a:cubicBezTo>
                  <a:moveTo>
                    <a:pt x="375" y="573"/>
                  </a:moveTo>
                  <a:cubicBezTo>
                    <a:pt x="375" y="580"/>
                    <a:pt x="374" y="585"/>
                    <a:pt x="371" y="590"/>
                  </a:cubicBezTo>
                  <a:cubicBezTo>
                    <a:pt x="367" y="589"/>
                    <a:pt x="359" y="593"/>
                    <a:pt x="358" y="586"/>
                  </a:cubicBezTo>
                  <a:cubicBezTo>
                    <a:pt x="360" y="580"/>
                    <a:pt x="360" y="573"/>
                    <a:pt x="363" y="567"/>
                  </a:cubicBezTo>
                  <a:cubicBezTo>
                    <a:pt x="369" y="566"/>
                    <a:pt x="373" y="568"/>
                    <a:pt x="375" y="573"/>
                  </a:cubicBezTo>
                  <a:moveTo>
                    <a:pt x="361" y="680"/>
                  </a:moveTo>
                  <a:cubicBezTo>
                    <a:pt x="357" y="689"/>
                    <a:pt x="345" y="694"/>
                    <a:pt x="337" y="693"/>
                  </a:cubicBezTo>
                  <a:cubicBezTo>
                    <a:pt x="345" y="690"/>
                    <a:pt x="345" y="680"/>
                    <a:pt x="346" y="673"/>
                  </a:cubicBezTo>
                  <a:cubicBezTo>
                    <a:pt x="352" y="674"/>
                    <a:pt x="357" y="675"/>
                    <a:pt x="361" y="680"/>
                  </a:cubicBezTo>
                  <a:moveTo>
                    <a:pt x="406" y="622"/>
                  </a:moveTo>
                  <a:cubicBezTo>
                    <a:pt x="409" y="622"/>
                    <a:pt x="411" y="618"/>
                    <a:pt x="414" y="616"/>
                  </a:cubicBezTo>
                  <a:cubicBezTo>
                    <a:pt x="411" y="610"/>
                    <a:pt x="403" y="612"/>
                    <a:pt x="398" y="610"/>
                  </a:cubicBezTo>
                  <a:cubicBezTo>
                    <a:pt x="395" y="600"/>
                    <a:pt x="411" y="595"/>
                    <a:pt x="407" y="584"/>
                  </a:cubicBezTo>
                  <a:cubicBezTo>
                    <a:pt x="412" y="579"/>
                    <a:pt x="414" y="570"/>
                    <a:pt x="423" y="570"/>
                  </a:cubicBezTo>
                  <a:cubicBezTo>
                    <a:pt x="433" y="577"/>
                    <a:pt x="439" y="568"/>
                    <a:pt x="450" y="567"/>
                  </a:cubicBezTo>
                  <a:cubicBezTo>
                    <a:pt x="451" y="568"/>
                    <a:pt x="451" y="568"/>
                    <a:pt x="451" y="568"/>
                  </a:cubicBezTo>
                  <a:cubicBezTo>
                    <a:pt x="448" y="575"/>
                    <a:pt x="437" y="576"/>
                    <a:pt x="431" y="582"/>
                  </a:cubicBezTo>
                  <a:cubicBezTo>
                    <a:pt x="433" y="587"/>
                    <a:pt x="438" y="584"/>
                    <a:pt x="442" y="585"/>
                  </a:cubicBezTo>
                  <a:cubicBezTo>
                    <a:pt x="442" y="591"/>
                    <a:pt x="443" y="601"/>
                    <a:pt x="435" y="604"/>
                  </a:cubicBezTo>
                  <a:cubicBezTo>
                    <a:pt x="420" y="604"/>
                    <a:pt x="422" y="622"/>
                    <a:pt x="415" y="630"/>
                  </a:cubicBezTo>
                  <a:cubicBezTo>
                    <a:pt x="413" y="635"/>
                    <a:pt x="407" y="639"/>
                    <a:pt x="402" y="635"/>
                  </a:cubicBezTo>
                  <a:cubicBezTo>
                    <a:pt x="401" y="632"/>
                    <a:pt x="402" y="626"/>
                    <a:pt x="406" y="622"/>
                  </a:cubicBezTo>
                  <a:moveTo>
                    <a:pt x="425" y="789"/>
                  </a:moveTo>
                  <a:cubicBezTo>
                    <a:pt x="421" y="789"/>
                    <a:pt x="421" y="789"/>
                    <a:pt x="421" y="789"/>
                  </a:cubicBezTo>
                  <a:cubicBezTo>
                    <a:pt x="422" y="779"/>
                    <a:pt x="431" y="773"/>
                    <a:pt x="439" y="769"/>
                  </a:cubicBezTo>
                  <a:cubicBezTo>
                    <a:pt x="447" y="768"/>
                    <a:pt x="448" y="776"/>
                    <a:pt x="450" y="781"/>
                  </a:cubicBezTo>
                  <a:cubicBezTo>
                    <a:pt x="451" y="795"/>
                    <a:pt x="448" y="807"/>
                    <a:pt x="441" y="817"/>
                  </a:cubicBezTo>
                  <a:cubicBezTo>
                    <a:pt x="437" y="817"/>
                    <a:pt x="433" y="818"/>
                    <a:pt x="430" y="816"/>
                  </a:cubicBezTo>
                  <a:cubicBezTo>
                    <a:pt x="425" y="821"/>
                    <a:pt x="430" y="834"/>
                    <a:pt x="420" y="834"/>
                  </a:cubicBezTo>
                  <a:cubicBezTo>
                    <a:pt x="417" y="826"/>
                    <a:pt x="419" y="818"/>
                    <a:pt x="424" y="812"/>
                  </a:cubicBezTo>
                  <a:cubicBezTo>
                    <a:pt x="428" y="808"/>
                    <a:pt x="431" y="815"/>
                    <a:pt x="434" y="808"/>
                  </a:cubicBezTo>
                  <a:cubicBezTo>
                    <a:pt x="436" y="799"/>
                    <a:pt x="431" y="794"/>
                    <a:pt x="425" y="789"/>
                  </a:cubicBezTo>
                  <a:moveTo>
                    <a:pt x="439" y="834"/>
                  </a:moveTo>
                  <a:cubicBezTo>
                    <a:pt x="443" y="826"/>
                    <a:pt x="455" y="829"/>
                    <a:pt x="455" y="838"/>
                  </a:cubicBezTo>
                  <a:cubicBezTo>
                    <a:pt x="456" y="846"/>
                    <a:pt x="447" y="849"/>
                    <a:pt x="442" y="852"/>
                  </a:cubicBezTo>
                  <a:cubicBezTo>
                    <a:pt x="433" y="853"/>
                    <a:pt x="433" y="853"/>
                    <a:pt x="433" y="853"/>
                  </a:cubicBezTo>
                  <a:cubicBezTo>
                    <a:pt x="434" y="848"/>
                    <a:pt x="442" y="843"/>
                    <a:pt x="439" y="834"/>
                  </a:cubicBezTo>
                  <a:moveTo>
                    <a:pt x="443" y="956"/>
                  </a:moveTo>
                  <a:cubicBezTo>
                    <a:pt x="441" y="956"/>
                    <a:pt x="441" y="956"/>
                    <a:pt x="441" y="956"/>
                  </a:cubicBezTo>
                  <a:cubicBezTo>
                    <a:pt x="441" y="953"/>
                    <a:pt x="436" y="953"/>
                    <a:pt x="435" y="951"/>
                  </a:cubicBezTo>
                  <a:cubicBezTo>
                    <a:pt x="438" y="949"/>
                    <a:pt x="443" y="949"/>
                    <a:pt x="446" y="951"/>
                  </a:cubicBezTo>
                  <a:cubicBezTo>
                    <a:pt x="447" y="954"/>
                    <a:pt x="444" y="955"/>
                    <a:pt x="443" y="956"/>
                  </a:cubicBezTo>
                  <a:moveTo>
                    <a:pt x="459" y="959"/>
                  </a:moveTo>
                  <a:cubicBezTo>
                    <a:pt x="466" y="951"/>
                    <a:pt x="457" y="942"/>
                    <a:pt x="462" y="932"/>
                  </a:cubicBezTo>
                  <a:cubicBezTo>
                    <a:pt x="466" y="928"/>
                    <a:pt x="473" y="931"/>
                    <a:pt x="478" y="928"/>
                  </a:cubicBezTo>
                  <a:cubicBezTo>
                    <a:pt x="478" y="939"/>
                    <a:pt x="483" y="953"/>
                    <a:pt x="479" y="965"/>
                  </a:cubicBezTo>
                  <a:cubicBezTo>
                    <a:pt x="492" y="978"/>
                    <a:pt x="505" y="988"/>
                    <a:pt x="506" y="1005"/>
                  </a:cubicBezTo>
                  <a:cubicBezTo>
                    <a:pt x="494" y="1010"/>
                    <a:pt x="492" y="992"/>
                    <a:pt x="483" y="986"/>
                  </a:cubicBezTo>
                  <a:cubicBezTo>
                    <a:pt x="471" y="971"/>
                    <a:pt x="451" y="966"/>
                    <a:pt x="431" y="971"/>
                  </a:cubicBezTo>
                  <a:cubicBezTo>
                    <a:pt x="423" y="974"/>
                    <a:pt x="414" y="977"/>
                    <a:pt x="406" y="984"/>
                  </a:cubicBezTo>
                  <a:cubicBezTo>
                    <a:pt x="400" y="980"/>
                    <a:pt x="401" y="974"/>
                    <a:pt x="399" y="969"/>
                  </a:cubicBezTo>
                  <a:cubicBezTo>
                    <a:pt x="417" y="960"/>
                    <a:pt x="441" y="966"/>
                    <a:pt x="459" y="959"/>
                  </a:cubicBezTo>
                  <a:moveTo>
                    <a:pt x="560" y="991"/>
                  </a:moveTo>
                  <a:cubicBezTo>
                    <a:pt x="565" y="985"/>
                    <a:pt x="572" y="992"/>
                    <a:pt x="575" y="996"/>
                  </a:cubicBezTo>
                  <a:cubicBezTo>
                    <a:pt x="570" y="995"/>
                    <a:pt x="564" y="995"/>
                    <a:pt x="560" y="991"/>
                  </a:cubicBezTo>
                  <a:moveTo>
                    <a:pt x="732" y="1069"/>
                  </a:moveTo>
                  <a:cubicBezTo>
                    <a:pt x="730" y="1065"/>
                    <a:pt x="728" y="1062"/>
                    <a:pt x="726" y="1058"/>
                  </a:cubicBezTo>
                  <a:cubicBezTo>
                    <a:pt x="722" y="1052"/>
                    <a:pt x="718" y="1047"/>
                    <a:pt x="716" y="1040"/>
                  </a:cubicBezTo>
                  <a:cubicBezTo>
                    <a:pt x="716" y="1039"/>
                    <a:pt x="716" y="1039"/>
                    <a:pt x="716" y="1039"/>
                  </a:cubicBezTo>
                  <a:cubicBezTo>
                    <a:pt x="715" y="1038"/>
                    <a:pt x="715" y="1038"/>
                    <a:pt x="715" y="1038"/>
                  </a:cubicBezTo>
                  <a:cubicBezTo>
                    <a:pt x="711" y="1034"/>
                    <a:pt x="705" y="1031"/>
                    <a:pt x="699" y="1027"/>
                  </a:cubicBezTo>
                  <a:cubicBezTo>
                    <a:pt x="689" y="1021"/>
                    <a:pt x="679" y="1015"/>
                    <a:pt x="678" y="1005"/>
                  </a:cubicBezTo>
                  <a:cubicBezTo>
                    <a:pt x="677" y="1002"/>
                    <a:pt x="677" y="1002"/>
                    <a:pt x="677" y="1002"/>
                  </a:cubicBezTo>
                  <a:cubicBezTo>
                    <a:pt x="674" y="1001"/>
                    <a:pt x="674" y="1001"/>
                    <a:pt x="674" y="1001"/>
                  </a:cubicBezTo>
                  <a:cubicBezTo>
                    <a:pt x="670" y="1000"/>
                    <a:pt x="667" y="997"/>
                    <a:pt x="664" y="993"/>
                  </a:cubicBezTo>
                  <a:cubicBezTo>
                    <a:pt x="660" y="989"/>
                    <a:pt x="655" y="985"/>
                    <a:pt x="649" y="983"/>
                  </a:cubicBezTo>
                  <a:cubicBezTo>
                    <a:pt x="649" y="983"/>
                    <a:pt x="649" y="983"/>
                    <a:pt x="649" y="983"/>
                  </a:cubicBezTo>
                  <a:cubicBezTo>
                    <a:pt x="638" y="979"/>
                    <a:pt x="638" y="979"/>
                    <a:pt x="638" y="979"/>
                  </a:cubicBezTo>
                  <a:cubicBezTo>
                    <a:pt x="624" y="974"/>
                    <a:pt x="610" y="969"/>
                    <a:pt x="595" y="966"/>
                  </a:cubicBezTo>
                  <a:cubicBezTo>
                    <a:pt x="590" y="958"/>
                    <a:pt x="583" y="949"/>
                    <a:pt x="574" y="947"/>
                  </a:cubicBezTo>
                  <a:cubicBezTo>
                    <a:pt x="573" y="947"/>
                    <a:pt x="573" y="947"/>
                    <a:pt x="573" y="947"/>
                  </a:cubicBezTo>
                  <a:cubicBezTo>
                    <a:pt x="571" y="947"/>
                    <a:pt x="571" y="947"/>
                    <a:pt x="571" y="947"/>
                  </a:cubicBezTo>
                  <a:cubicBezTo>
                    <a:pt x="569" y="949"/>
                    <a:pt x="566" y="948"/>
                    <a:pt x="562" y="946"/>
                  </a:cubicBezTo>
                  <a:cubicBezTo>
                    <a:pt x="558" y="943"/>
                    <a:pt x="551" y="940"/>
                    <a:pt x="544" y="945"/>
                  </a:cubicBezTo>
                  <a:cubicBezTo>
                    <a:pt x="537" y="950"/>
                    <a:pt x="525" y="949"/>
                    <a:pt x="516" y="948"/>
                  </a:cubicBezTo>
                  <a:cubicBezTo>
                    <a:pt x="516" y="948"/>
                    <a:pt x="513" y="947"/>
                    <a:pt x="512" y="947"/>
                  </a:cubicBezTo>
                  <a:cubicBezTo>
                    <a:pt x="510" y="946"/>
                    <a:pt x="508" y="944"/>
                    <a:pt x="507" y="943"/>
                  </a:cubicBezTo>
                  <a:cubicBezTo>
                    <a:pt x="505" y="937"/>
                    <a:pt x="504" y="932"/>
                    <a:pt x="504" y="927"/>
                  </a:cubicBezTo>
                  <a:cubicBezTo>
                    <a:pt x="504" y="913"/>
                    <a:pt x="512" y="902"/>
                    <a:pt x="519" y="890"/>
                  </a:cubicBezTo>
                  <a:cubicBezTo>
                    <a:pt x="526" y="879"/>
                    <a:pt x="534" y="867"/>
                    <a:pt x="536" y="853"/>
                  </a:cubicBezTo>
                  <a:cubicBezTo>
                    <a:pt x="541" y="844"/>
                    <a:pt x="541" y="833"/>
                    <a:pt x="541" y="823"/>
                  </a:cubicBezTo>
                  <a:cubicBezTo>
                    <a:pt x="542" y="811"/>
                    <a:pt x="542" y="799"/>
                    <a:pt x="550" y="792"/>
                  </a:cubicBezTo>
                  <a:cubicBezTo>
                    <a:pt x="560" y="781"/>
                    <a:pt x="562" y="768"/>
                    <a:pt x="565" y="756"/>
                  </a:cubicBezTo>
                  <a:cubicBezTo>
                    <a:pt x="568" y="743"/>
                    <a:pt x="571" y="730"/>
                    <a:pt x="582" y="721"/>
                  </a:cubicBezTo>
                  <a:cubicBezTo>
                    <a:pt x="582" y="721"/>
                    <a:pt x="582" y="721"/>
                    <a:pt x="582" y="721"/>
                  </a:cubicBezTo>
                  <a:cubicBezTo>
                    <a:pt x="583" y="720"/>
                    <a:pt x="583" y="720"/>
                    <a:pt x="583" y="720"/>
                  </a:cubicBezTo>
                  <a:cubicBezTo>
                    <a:pt x="612" y="681"/>
                    <a:pt x="636" y="637"/>
                    <a:pt x="658" y="580"/>
                  </a:cubicBezTo>
                  <a:cubicBezTo>
                    <a:pt x="664" y="562"/>
                    <a:pt x="667" y="543"/>
                    <a:pt x="667" y="524"/>
                  </a:cubicBezTo>
                  <a:cubicBezTo>
                    <a:pt x="667" y="486"/>
                    <a:pt x="656" y="447"/>
                    <a:pt x="635" y="413"/>
                  </a:cubicBezTo>
                  <a:cubicBezTo>
                    <a:pt x="632" y="403"/>
                    <a:pt x="630" y="392"/>
                    <a:pt x="628" y="382"/>
                  </a:cubicBezTo>
                  <a:cubicBezTo>
                    <a:pt x="626" y="368"/>
                    <a:pt x="623" y="353"/>
                    <a:pt x="617" y="339"/>
                  </a:cubicBezTo>
                  <a:cubicBezTo>
                    <a:pt x="617" y="334"/>
                    <a:pt x="620" y="328"/>
                    <a:pt x="624" y="326"/>
                  </a:cubicBezTo>
                  <a:cubicBezTo>
                    <a:pt x="630" y="326"/>
                    <a:pt x="636" y="325"/>
                    <a:pt x="641" y="324"/>
                  </a:cubicBezTo>
                  <a:cubicBezTo>
                    <a:pt x="657" y="321"/>
                    <a:pt x="667" y="319"/>
                    <a:pt x="672" y="331"/>
                  </a:cubicBezTo>
                  <a:cubicBezTo>
                    <a:pt x="674" y="335"/>
                    <a:pt x="674" y="335"/>
                    <a:pt x="674" y="335"/>
                  </a:cubicBezTo>
                  <a:cubicBezTo>
                    <a:pt x="678" y="333"/>
                    <a:pt x="678" y="333"/>
                    <a:pt x="678" y="333"/>
                  </a:cubicBezTo>
                  <a:cubicBezTo>
                    <a:pt x="688" y="329"/>
                    <a:pt x="695" y="320"/>
                    <a:pt x="697" y="304"/>
                  </a:cubicBezTo>
                  <a:cubicBezTo>
                    <a:pt x="699" y="293"/>
                    <a:pt x="694" y="284"/>
                    <a:pt x="688" y="277"/>
                  </a:cubicBezTo>
                  <a:cubicBezTo>
                    <a:pt x="682" y="267"/>
                    <a:pt x="673" y="265"/>
                    <a:pt x="664" y="263"/>
                  </a:cubicBezTo>
                  <a:cubicBezTo>
                    <a:pt x="656" y="261"/>
                    <a:pt x="649" y="259"/>
                    <a:pt x="645" y="252"/>
                  </a:cubicBezTo>
                  <a:cubicBezTo>
                    <a:pt x="632" y="230"/>
                    <a:pt x="558" y="226"/>
                    <a:pt x="528" y="237"/>
                  </a:cubicBezTo>
                  <a:cubicBezTo>
                    <a:pt x="491" y="254"/>
                    <a:pt x="490" y="286"/>
                    <a:pt x="489" y="318"/>
                  </a:cubicBezTo>
                  <a:cubicBezTo>
                    <a:pt x="489" y="339"/>
                    <a:pt x="489" y="361"/>
                    <a:pt x="477" y="378"/>
                  </a:cubicBezTo>
                  <a:cubicBezTo>
                    <a:pt x="468" y="392"/>
                    <a:pt x="458" y="403"/>
                    <a:pt x="447" y="415"/>
                  </a:cubicBezTo>
                  <a:cubicBezTo>
                    <a:pt x="438" y="426"/>
                    <a:pt x="427" y="438"/>
                    <a:pt x="419" y="451"/>
                  </a:cubicBezTo>
                  <a:cubicBezTo>
                    <a:pt x="412" y="463"/>
                    <a:pt x="403" y="473"/>
                    <a:pt x="394" y="485"/>
                  </a:cubicBezTo>
                  <a:cubicBezTo>
                    <a:pt x="377" y="507"/>
                    <a:pt x="359" y="529"/>
                    <a:pt x="353" y="555"/>
                  </a:cubicBezTo>
                  <a:cubicBezTo>
                    <a:pt x="303" y="689"/>
                    <a:pt x="245" y="900"/>
                    <a:pt x="243" y="906"/>
                  </a:cubicBezTo>
                  <a:cubicBezTo>
                    <a:pt x="241" y="912"/>
                    <a:pt x="238" y="920"/>
                    <a:pt x="237" y="930"/>
                  </a:cubicBezTo>
                  <a:cubicBezTo>
                    <a:pt x="237" y="940"/>
                    <a:pt x="240" y="943"/>
                    <a:pt x="238" y="951"/>
                  </a:cubicBezTo>
                  <a:cubicBezTo>
                    <a:pt x="235" y="961"/>
                    <a:pt x="230" y="983"/>
                    <a:pt x="229" y="990"/>
                  </a:cubicBezTo>
                  <a:cubicBezTo>
                    <a:pt x="228" y="996"/>
                    <a:pt x="236" y="999"/>
                    <a:pt x="245" y="1000"/>
                  </a:cubicBezTo>
                  <a:cubicBezTo>
                    <a:pt x="253" y="1000"/>
                    <a:pt x="282" y="986"/>
                    <a:pt x="295" y="976"/>
                  </a:cubicBezTo>
                  <a:cubicBezTo>
                    <a:pt x="302" y="972"/>
                    <a:pt x="308" y="968"/>
                    <a:pt x="313" y="964"/>
                  </a:cubicBezTo>
                  <a:cubicBezTo>
                    <a:pt x="345" y="936"/>
                    <a:pt x="345" y="936"/>
                    <a:pt x="345" y="936"/>
                  </a:cubicBezTo>
                  <a:cubicBezTo>
                    <a:pt x="371" y="911"/>
                    <a:pt x="400" y="885"/>
                    <a:pt x="406" y="878"/>
                  </a:cubicBezTo>
                  <a:cubicBezTo>
                    <a:pt x="412" y="879"/>
                    <a:pt x="414" y="881"/>
                    <a:pt x="414" y="883"/>
                  </a:cubicBezTo>
                  <a:cubicBezTo>
                    <a:pt x="415" y="900"/>
                    <a:pt x="426" y="919"/>
                    <a:pt x="441" y="927"/>
                  </a:cubicBezTo>
                  <a:cubicBezTo>
                    <a:pt x="442" y="928"/>
                    <a:pt x="443" y="928"/>
                    <a:pt x="443" y="928"/>
                  </a:cubicBezTo>
                  <a:cubicBezTo>
                    <a:pt x="443" y="929"/>
                    <a:pt x="443" y="929"/>
                    <a:pt x="444" y="930"/>
                  </a:cubicBezTo>
                  <a:cubicBezTo>
                    <a:pt x="441" y="931"/>
                    <a:pt x="437" y="931"/>
                    <a:pt x="433" y="932"/>
                  </a:cubicBezTo>
                  <a:cubicBezTo>
                    <a:pt x="425" y="932"/>
                    <a:pt x="415" y="932"/>
                    <a:pt x="410" y="943"/>
                  </a:cubicBezTo>
                  <a:cubicBezTo>
                    <a:pt x="407" y="944"/>
                    <a:pt x="394" y="945"/>
                    <a:pt x="394" y="945"/>
                  </a:cubicBezTo>
                  <a:cubicBezTo>
                    <a:pt x="372" y="947"/>
                    <a:pt x="349" y="948"/>
                    <a:pt x="333" y="968"/>
                  </a:cubicBezTo>
                  <a:cubicBezTo>
                    <a:pt x="327" y="975"/>
                    <a:pt x="320" y="981"/>
                    <a:pt x="314" y="987"/>
                  </a:cubicBezTo>
                  <a:cubicBezTo>
                    <a:pt x="309" y="993"/>
                    <a:pt x="303" y="999"/>
                    <a:pt x="297" y="1006"/>
                  </a:cubicBezTo>
                  <a:cubicBezTo>
                    <a:pt x="296" y="1006"/>
                    <a:pt x="291" y="1008"/>
                    <a:pt x="291" y="1008"/>
                  </a:cubicBezTo>
                  <a:cubicBezTo>
                    <a:pt x="272" y="1016"/>
                    <a:pt x="253" y="1023"/>
                    <a:pt x="235" y="1034"/>
                  </a:cubicBezTo>
                  <a:cubicBezTo>
                    <a:pt x="111" y="934"/>
                    <a:pt x="29" y="768"/>
                    <a:pt x="29" y="580"/>
                  </a:cubicBezTo>
                  <a:cubicBezTo>
                    <a:pt x="29" y="276"/>
                    <a:pt x="244" y="28"/>
                    <a:pt x="509" y="28"/>
                  </a:cubicBezTo>
                  <a:cubicBezTo>
                    <a:pt x="774" y="28"/>
                    <a:pt x="989" y="276"/>
                    <a:pt x="989" y="580"/>
                  </a:cubicBezTo>
                  <a:cubicBezTo>
                    <a:pt x="989" y="792"/>
                    <a:pt x="885" y="976"/>
                    <a:pt x="732" y="1069"/>
                  </a:cubicBezTo>
                  <a:moveTo>
                    <a:pt x="529" y="333"/>
                  </a:moveTo>
                  <a:cubicBezTo>
                    <a:pt x="533" y="328"/>
                    <a:pt x="540" y="322"/>
                    <a:pt x="535" y="314"/>
                  </a:cubicBezTo>
                  <a:cubicBezTo>
                    <a:pt x="530" y="321"/>
                    <a:pt x="522" y="314"/>
                    <a:pt x="516" y="317"/>
                  </a:cubicBezTo>
                  <a:cubicBezTo>
                    <a:pt x="516" y="322"/>
                    <a:pt x="516" y="322"/>
                    <a:pt x="516" y="322"/>
                  </a:cubicBezTo>
                  <a:cubicBezTo>
                    <a:pt x="520" y="327"/>
                    <a:pt x="523" y="332"/>
                    <a:pt x="529" y="333"/>
                  </a:cubicBezTo>
                  <a:moveTo>
                    <a:pt x="283" y="943"/>
                  </a:moveTo>
                  <a:cubicBezTo>
                    <a:pt x="279" y="947"/>
                    <a:pt x="277" y="954"/>
                    <a:pt x="276" y="956"/>
                  </a:cubicBezTo>
                  <a:cubicBezTo>
                    <a:pt x="281" y="953"/>
                    <a:pt x="282" y="948"/>
                    <a:pt x="283" y="943"/>
                  </a:cubicBezTo>
                  <a:moveTo>
                    <a:pt x="351" y="737"/>
                  </a:moveTo>
                  <a:cubicBezTo>
                    <a:pt x="347" y="735"/>
                    <a:pt x="337" y="741"/>
                    <a:pt x="345" y="744"/>
                  </a:cubicBezTo>
                  <a:cubicBezTo>
                    <a:pt x="347" y="742"/>
                    <a:pt x="349" y="738"/>
                    <a:pt x="352" y="740"/>
                  </a:cubicBezTo>
                  <a:cubicBezTo>
                    <a:pt x="352" y="739"/>
                    <a:pt x="351" y="738"/>
                    <a:pt x="351" y="737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F9206B0-A82D-496D-A34C-FF8AA4A81E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7363" y="6024563"/>
              <a:ext cx="87313" cy="28575"/>
            </a:xfrm>
            <a:custGeom>
              <a:avLst/>
              <a:gdLst>
                <a:gd name="T0" fmla="*/ 63 w 96"/>
                <a:gd name="T1" fmla="*/ 0 h 31"/>
                <a:gd name="T2" fmla="*/ 61 w 96"/>
                <a:gd name="T3" fmla="*/ 0 h 31"/>
                <a:gd name="T4" fmla="*/ 0 w 96"/>
                <a:gd name="T5" fmla="*/ 5 h 31"/>
                <a:gd name="T6" fmla="*/ 2 w 96"/>
                <a:gd name="T7" fmla="*/ 25 h 31"/>
                <a:gd name="T8" fmla="*/ 61 w 96"/>
                <a:gd name="T9" fmla="*/ 20 h 31"/>
                <a:gd name="T10" fmla="*/ 74 w 96"/>
                <a:gd name="T11" fmla="*/ 20 h 31"/>
                <a:gd name="T12" fmla="*/ 79 w 96"/>
                <a:gd name="T13" fmla="*/ 27 h 31"/>
                <a:gd name="T14" fmla="*/ 79 w 96"/>
                <a:gd name="T15" fmla="*/ 29 h 31"/>
                <a:gd name="T16" fmla="*/ 79 w 96"/>
                <a:gd name="T17" fmla="*/ 31 h 31"/>
                <a:gd name="T18" fmla="*/ 81 w 96"/>
                <a:gd name="T19" fmla="*/ 31 h 31"/>
                <a:gd name="T20" fmla="*/ 96 w 96"/>
                <a:gd name="T21" fmla="*/ 30 h 31"/>
                <a:gd name="T22" fmla="*/ 96 w 96"/>
                <a:gd name="T23" fmla="*/ 26 h 31"/>
                <a:gd name="T24" fmla="*/ 96 w 96"/>
                <a:gd name="T25" fmla="*/ 25 h 31"/>
                <a:gd name="T26" fmla="*/ 96 w 96"/>
                <a:gd name="T27" fmla="*/ 22 h 31"/>
                <a:gd name="T28" fmla="*/ 88 w 96"/>
                <a:gd name="T29" fmla="*/ 5 h 31"/>
                <a:gd name="T30" fmla="*/ 75 w 96"/>
                <a:gd name="T31" fmla="*/ 0 h 31"/>
                <a:gd name="T32" fmla="*/ 63 w 96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31">
                  <a:moveTo>
                    <a:pt x="63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7" y="20"/>
                    <a:pt x="71" y="20"/>
                    <a:pt x="74" y="20"/>
                  </a:cubicBezTo>
                  <a:cubicBezTo>
                    <a:pt x="77" y="21"/>
                    <a:pt x="79" y="24"/>
                    <a:pt x="79" y="27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5" y="15"/>
                    <a:pt x="92" y="9"/>
                    <a:pt x="88" y="5"/>
                  </a:cubicBezTo>
                  <a:cubicBezTo>
                    <a:pt x="85" y="3"/>
                    <a:pt x="80" y="1"/>
                    <a:pt x="75" y="0"/>
                  </a:cubicBezTo>
                  <a:cubicBezTo>
                    <a:pt x="72" y="0"/>
                    <a:pt x="68" y="0"/>
                    <a:pt x="63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18033329-4FEC-4EDB-8F05-6C4CD6015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9900" y="598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FC56E08-D0B4-4BCF-B28A-B733B794FA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76938"/>
              <a:ext cx="12700" cy="14288"/>
            </a:xfrm>
            <a:custGeom>
              <a:avLst/>
              <a:gdLst>
                <a:gd name="T0" fmla="*/ 7 w 15"/>
                <a:gd name="T1" fmla="*/ 15 h 15"/>
                <a:gd name="T2" fmla="*/ 0 w 15"/>
                <a:gd name="T3" fmla="*/ 8 h 15"/>
                <a:gd name="T4" fmla="*/ 0 w 15"/>
                <a:gd name="T5" fmla="*/ 7 h 15"/>
                <a:gd name="T6" fmla="*/ 8 w 15"/>
                <a:gd name="T7" fmla="*/ 0 h 15"/>
                <a:gd name="T8" fmla="*/ 15 w 15"/>
                <a:gd name="T9" fmla="*/ 8 h 15"/>
                <a:gd name="T10" fmla="*/ 7 w 15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5">
                  <a:moveTo>
                    <a:pt x="7" y="15"/>
                  </a:moveTo>
                  <a:cubicBezTo>
                    <a:pt x="3" y="15"/>
                    <a:pt x="0" y="12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12"/>
                    <a:pt x="11" y="15"/>
                    <a:pt x="7" y="1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0" name="Line 9">
              <a:extLst>
                <a:ext uri="{FF2B5EF4-FFF2-40B4-BE49-F238E27FC236}">
                  <a16:creationId xmlns:a16="http://schemas.microsoft.com/office/drawing/2014/main" id="{1512361E-316F-426A-9E5D-D926FF320E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6A84A2D8-D3E2-4B9C-94F0-E6951A7054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900" y="5983288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031168D-733A-4A91-942A-C0CB0B691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642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FBC650C7-26A1-4DAB-95FD-0C7B7E60E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488" y="5957888"/>
              <a:ext cx="14288" cy="12700"/>
            </a:xfrm>
            <a:custGeom>
              <a:avLst/>
              <a:gdLst>
                <a:gd name="T0" fmla="*/ 8 w 16"/>
                <a:gd name="T1" fmla="*/ 0 h 15"/>
                <a:gd name="T2" fmla="*/ 16 w 16"/>
                <a:gd name="T3" fmla="*/ 8 h 15"/>
                <a:gd name="T4" fmla="*/ 8 w 16"/>
                <a:gd name="T5" fmla="*/ 15 h 15"/>
                <a:gd name="T6" fmla="*/ 2 w 16"/>
                <a:gd name="T7" fmla="*/ 12 h 15"/>
                <a:gd name="T8" fmla="*/ 0 w 16"/>
                <a:gd name="T9" fmla="*/ 7 h 15"/>
                <a:gd name="T10" fmla="*/ 0 w 16"/>
                <a:gd name="T11" fmla="*/ 7 h 15"/>
                <a:gd name="T12" fmla="*/ 8 w 16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13" y="0"/>
                    <a:pt x="16" y="3"/>
                    <a:pt x="16" y="8"/>
                  </a:cubicBezTo>
                  <a:cubicBezTo>
                    <a:pt x="16" y="12"/>
                    <a:pt x="12" y="15"/>
                    <a:pt x="8" y="15"/>
                  </a:cubicBezTo>
                  <a:cubicBezTo>
                    <a:pt x="6" y="15"/>
                    <a:pt x="4" y="14"/>
                    <a:pt x="2" y="12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C7C4F67D-18C2-414D-865F-A0256F8F6D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2125" y="5862638"/>
              <a:ext cx="74613" cy="73025"/>
            </a:xfrm>
            <a:custGeom>
              <a:avLst/>
              <a:gdLst>
                <a:gd name="T0" fmla="*/ 16 w 81"/>
                <a:gd name="T1" fmla="*/ 1 h 81"/>
                <a:gd name="T2" fmla="*/ 11 w 81"/>
                <a:gd name="T3" fmla="*/ 10 h 81"/>
                <a:gd name="T4" fmla="*/ 5 w 81"/>
                <a:gd name="T5" fmla="*/ 27 h 81"/>
                <a:gd name="T6" fmla="*/ 33 w 81"/>
                <a:gd name="T7" fmla="*/ 76 h 81"/>
                <a:gd name="T8" fmla="*/ 78 w 81"/>
                <a:gd name="T9" fmla="*/ 42 h 81"/>
                <a:gd name="T10" fmla="*/ 74 w 81"/>
                <a:gd name="T11" fmla="*/ 10 h 81"/>
                <a:gd name="T12" fmla="*/ 74 w 81"/>
                <a:gd name="T13" fmla="*/ 10 h 81"/>
                <a:gd name="T14" fmla="*/ 44 w 81"/>
                <a:gd name="T15" fmla="*/ 4 h 81"/>
                <a:gd name="T16" fmla="*/ 38 w 81"/>
                <a:gd name="T17" fmla="*/ 33 h 81"/>
                <a:gd name="T18" fmla="*/ 54 w 81"/>
                <a:gd name="T19" fmla="*/ 36 h 81"/>
                <a:gd name="T20" fmla="*/ 55 w 81"/>
                <a:gd name="T21" fmla="*/ 27 h 81"/>
                <a:gd name="T22" fmla="*/ 61 w 81"/>
                <a:gd name="T23" fmla="*/ 28 h 81"/>
                <a:gd name="T24" fmla="*/ 62 w 81"/>
                <a:gd name="T25" fmla="*/ 33 h 81"/>
                <a:gd name="T26" fmla="*/ 61 w 81"/>
                <a:gd name="T27" fmla="*/ 39 h 81"/>
                <a:gd name="T28" fmla="*/ 52 w 81"/>
                <a:gd name="T29" fmla="*/ 53 h 81"/>
                <a:gd name="T30" fmla="*/ 38 w 81"/>
                <a:gd name="T31" fmla="*/ 56 h 81"/>
                <a:gd name="T32" fmla="*/ 22 w 81"/>
                <a:gd name="T33" fmla="*/ 29 h 81"/>
                <a:gd name="T34" fmla="*/ 32 w 81"/>
                <a:gd name="T35" fmla="*/ 6 h 81"/>
                <a:gd name="T36" fmla="*/ 34 w 81"/>
                <a:gd name="T37" fmla="*/ 4 h 81"/>
                <a:gd name="T38" fmla="*/ 16 w 81"/>
                <a:gd name="T39" fmla="*/ 0 h 81"/>
                <a:gd name="T40" fmla="*/ 16 w 81"/>
                <a:gd name="T4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1">
                  <a:moveTo>
                    <a:pt x="16" y="1"/>
                  </a:moveTo>
                  <a:cubicBezTo>
                    <a:pt x="13" y="5"/>
                    <a:pt x="12" y="6"/>
                    <a:pt x="11" y="10"/>
                  </a:cubicBezTo>
                  <a:cubicBezTo>
                    <a:pt x="8" y="15"/>
                    <a:pt x="6" y="21"/>
                    <a:pt x="5" y="27"/>
                  </a:cubicBezTo>
                  <a:cubicBezTo>
                    <a:pt x="0" y="52"/>
                    <a:pt x="11" y="72"/>
                    <a:pt x="33" y="76"/>
                  </a:cubicBezTo>
                  <a:cubicBezTo>
                    <a:pt x="55" y="81"/>
                    <a:pt x="74" y="66"/>
                    <a:pt x="78" y="42"/>
                  </a:cubicBezTo>
                  <a:cubicBezTo>
                    <a:pt x="81" y="30"/>
                    <a:pt x="79" y="18"/>
                    <a:pt x="74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6"/>
                    <a:pt x="55" y="29"/>
                    <a:pt x="55" y="27"/>
                  </a:cubicBezTo>
                  <a:cubicBezTo>
                    <a:pt x="57" y="27"/>
                    <a:pt x="60" y="28"/>
                    <a:pt x="61" y="28"/>
                  </a:cubicBezTo>
                  <a:cubicBezTo>
                    <a:pt x="61" y="30"/>
                    <a:pt x="62" y="31"/>
                    <a:pt x="62" y="33"/>
                  </a:cubicBezTo>
                  <a:cubicBezTo>
                    <a:pt x="62" y="35"/>
                    <a:pt x="61" y="37"/>
                    <a:pt x="61" y="39"/>
                  </a:cubicBezTo>
                  <a:cubicBezTo>
                    <a:pt x="60" y="45"/>
                    <a:pt x="57" y="50"/>
                    <a:pt x="52" y="53"/>
                  </a:cubicBezTo>
                  <a:cubicBezTo>
                    <a:pt x="48" y="56"/>
                    <a:pt x="43" y="57"/>
                    <a:pt x="38" y="56"/>
                  </a:cubicBezTo>
                  <a:cubicBezTo>
                    <a:pt x="25" y="54"/>
                    <a:pt x="19" y="43"/>
                    <a:pt x="22" y="29"/>
                  </a:cubicBezTo>
                  <a:cubicBezTo>
                    <a:pt x="24" y="21"/>
                    <a:pt x="27" y="13"/>
                    <a:pt x="32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05A36F38-0A0D-4A63-8BC4-725029B9A3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7525" y="5794375"/>
              <a:ext cx="77788" cy="71438"/>
            </a:xfrm>
            <a:custGeom>
              <a:avLst/>
              <a:gdLst>
                <a:gd name="T0" fmla="*/ 7 w 87"/>
                <a:gd name="T1" fmla="*/ 4 h 78"/>
                <a:gd name="T2" fmla="*/ 0 w 87"/>
                <a:gd name="T3" fmla="*/ 25 h 78"/>
                <a:gd name="T4" fmla="*/ 58 w 87"/>
                <a:gd name="T5" fmla="*/ 78 h 78"/>
                <a:gd name="T6" fmla="*/ 65 w 87"/>
                <a:gd name="T7" fmla="*/ 58 h 78"/>
                <a:gd name="T8" fmla="*/ 54 w 87"/>
                <a:gd name="T9" fmla="*/ 48 h 78"/>
                <a:gd name="T10" fmla="*/ 64 w 87"/>
                <a:gd name="T11" fmla="*/ 21 h 78"/>
                <a:gd name="T12" fmla="*/ 79 w 87"/>
                <a:gd name="T13" fmla="*/ 21 h 78"/>
                <a:gd name="T14" fmla="*/ 87 w 87"/>
                <a:gd name="T15" fmla="*/ 0 h 78"/>
                <a:gd name="T16" fmla="*/ 7 w 87"/>
                <a:gd name="T17" fmla="*/ 4 h 78"/>
                <a:gd name="T18" fmla="*/ 48 w 87"/>
                <a:gd name="T19" fmla="*/ 21 h 78"/>
                <a:gd name="T20" fmla="*/ 42 w 87"/>
                <a:gd name="T21" fmla="*/ 37 h 78"/>
                <a:gd name="T22" fmla="*/ 24 w 87"/>
                <a:gd name="T23" fmla="*/ 22 h 78"/>
                <a:gd name="T24" fmla="*/ 48 w 87"/>
                <a:gd name="T25" fmla="*/ 2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78">
                  <a:moveTo>
                    <a:pt x="7" y="4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56" y="49"/>
                    <a:pt x="54" y="48"/>
                  </a:cubicBezTo>
                  <a:cubicBezTo>
                    <a:pt x="55" y="46"/>
                    <a:pt x="64" y="23"/>
                    <a:pt x="64" y="21"/>
                  </a:cubicBezTo>
                  <a:cubicBezTo>
                    <a:pt x="66" y="21"/>
                    <a:pt x="79" y="21"/>
                    <a:pt x="79" y="21"/>
                  </a:cubicBezTo>
                  <a:cubicBezTo>
                    <a:pt x="87" y="0"/>
                    <a:pt x="87" y="0"/>
                    <a:pt x="87" y="0"/>
                  </a:cubicBezTo>
                  <a:lnTo>
                    <a:pt x="7" y="4"/>
                  </a:lnTo>
                  <a:close/>
                  <a:moveTo>
                    <a:pt x="48" y="21"/>
                  </a:moveTo>
                  <a:cubicBezTo>
                    <a:pt x="47" y="24"/>
                    <a:pt x="43" y="35"/>
                    <a:pt x="42" y="37"/>
                  </a:cubicBezTo>
                  <a:cubicBezTo>
                    <a:pt x="40" y="35"/>
                    <a:pt x="28" y="25"/>
                    <a:pt x="24" y="22"/>
                  </a:cubicBezTo>
                  <a:cubicBezTo>
                    <a:pt x="30" y="22"/>
                    <a:pt x="45" y="22"/>
                    <a:pt x="48" y="2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434F6A91-E8F6-4805-AE4F-50FF83805F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7363" y="5938838"/>
              <a:ext cx="68263" cy="76200"/>
            </a:xfrm>
            <a:custGeom>
              <a:avLst/>
              <a:gdLst>
                <a:gd name="T0" fmla="*/ 1 w 75"/>
                <a:gd name="T1" fmla="*/ 29 h 83"/>
                <a:gd name="T2" fmla="*/ 0 w 75"/>
                <a:gd name="T3" fmla="*/ 51 h 83"/>
                <a:gd name="T4" fmla="*/ 72 w 75"/>
                <a:gd name="T5" fmla="*/ 83 h 83"/>
                <a:gd name="T6" fmla="*/ 73 w 75"/>
                <a:gd name="T7" fmla="*/ 62 h 83"/>
                <a:gd name="T8" fmla="*/ 59 w 75"/>
                <a:gd name="T9" fmla="*/ 56 h 83"/>
                <a:gd name="T10" fmla="*/ 60 w 75"/>
                <a:gd name="T11" fmla="*/ 27 h 83"/>
                <a:gd name="T12" fmla="*/ 74 w 75"/>
                <a:gd name="T13" fmla="*/ 22 h 83"/>
                <a:gd name="T14" fmla="*/ 75 w 75"/>
                <a:gd name="T15" fmla="*/ 0 h 83"/>
                <a:gd name="T16" fmla="*/ 1 w 75"/>
                <a:gd name="T17" fmla="*/ 29 h 83"/>
                <a:gd name="T18" fmla="*/ 45 w 75"/>
                <a:gd name="T19" fmla="*/ 33 h 83"/>
                <a:gd name="T20" fmla="*/ 44 w 75"/>
                <a:gd name="T21" fmla="*/ 50 h 83"/>
                <a:gd name="T22" fmla="*/ 23 w 75"/>
                <a:gd name="T23" fmla="*/ 41 h 83"/>
                <a:gd name="T24" fmla="*/ 45 w 75"/>
                <a:gd name="T25" fmla="*/ 3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" h="83">
                  <a:moveTo>
                    <a:pt x="1" y="29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61" y="57"/>
                    <a:pt x="59" y="56"/>
                  </a:cubicBezTo>
                  <a:cubicBezTo>
                    <a:pt x="59" y="54"/>
                    <a:pt x="60" y="29"/>
                    <a:pt x="60" y="27"/>
                  </a:cubicBezTo>
                  <a:cubicBezTo>
                    <a:pt x="62" y="27"/>
                    <a:pt x="74" y="22"/>
                    <a:pt x="74" y="22"/>
                  </a:cubicBezTo>
                  <a:cubicBezTo>
                    <a:pt x="75" y="0"/>
                    <a:pt x="75" y="0"/>
                    <a:pt x="75" y="0"/>
                  </a:cubicBezTo>
                  <a:lnTo>
                    <a:pt x="1" y="29"/>
                  </a:lnTo>
                  <a:close/>
                  <a:moveTo>
                    <a:pt x="45" y="33"/>
                  </a:moveTo>
                  <a:cubicBezTo>
                    <a:pt x="45" y="36"/>
                    <a:pt x="44" y="47"/>
                    <a:pt x="44" y="50"/>
                  </a:cubicBezTo>
                  <a:cubicBezTo>
                    <a:pt x="41" y="49"/>
                    <a:pt x="27" y="43"/>
                    <a:pt x="23" y="41"/>
                  </a:cubicBezTo>
                  <a:cubicBezTo>
                    <a:pt x="28" y="39"/>
                    <a:pt x="42" y="34"/>
                    <a:pt x="45" y="3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890C1F2C-0EF5-4329-859C-0D8187DCE3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2925" y="5716588"/>
              <a:ext cx="87313" cy="71438"/>
            </a:xfrm>
            <a:custGeom>
              <a:avLst/>
              <a:gdLst>
                <a:gd name="T0" fmla="*/ 27 w 95"/>
                <a:gd name="T1" fmla="*/ 3 h 79"/>
                <a:gd name="T2" fmla="*/ 14 w 95"/>
                <a:gd name="T3" fmla="*/ 17 h 79"/>
                <a:gd name="T4" fmla="*/ 0 w 95"/>
                <a:gd name="T5" fmla="*/ 42 h 79"/>
                <a:gd name="T6" fmla="*/ 63 w 95"/>
                <a:gd name="T7" fmla="*/ 79 h 79"/>
                <a:gd name="T8" fmla="*/ 73 w 95"/>
                <a:gd name="T9" fmla="*/ 61 h 79"/>
                <a:gd name="T10" fmla="*/ 48 w 95"/>
                <a:gd name="T11" fmla="*/ 47 h 79"/>
                <a:gd name="T12" fmla="*/ 49 w 95"/>
                <a:gd name="T13" fmla="*/ 46 h 79"/>
                <a:gd name="T14" fmla="*/ 52 w 95"/>
                <a:gd name="T15" fmla="*/ 42 h 79"/>
                <a:gd name="T16" fmla="*/ 65 w 95"/>
                <a:gd name="T17" fmla="*/ 40 h 79"/>
                <a:gd name="T18" fmla="*/ 71 w 95"/>
                <a:gd name="T19" fmla="*/ 41 h 79"/>
                <a:gd name="T20" fmla="*/ 76 w 95"/>
                <a:gd name="T21" fmla="*/ 41 h 79"/>
                <a:gd name="T22" fmla="*/ 79 w 95"/>
                <a:gd name="T23" fmla="*/ 42 h 79"/>
                <a:gd name="T24" fmla="*/ 83 w 95"/>
                <a:gd name="T25" fmla="*/ 42 h 79"/>
                <a:gd name="T26" fmla="*/ 84 w 95"/>
                <a:gd name="T27" fmla="*/ 42 h 79"/>
                <a:gd name="T28" fmla="*/ 95 w 95"/>
                <a:gd name="T29" fmla="*/ 23 h 79"/>
                <a:gd name="T30" fmla="*/ 92 w 95"/>
                <a:gd name="T31" fmla="*/ 23 h 79"/>
                <a:gd name="T32" fmla="*/ 88 w 95"/>
                <a:gd name="T33" fmla="*/ 22 h 79"/>
                <a:gd name="T34" fmla="*/ 83 w 95"/>
                <a:gd name="T35" fmla="*/ 22 h 79"/>
                <a:gd name="T36" fmla="*/ 72 w 95"/>
                <a:gd name="T37" fmla="*/ 21 h 79"/>
                <a:gd name="T38" fmla="*/ 57 w 95"/>
                <a:gd name="T39" fmla="*/ 22 h 79"/>
                <a:gd name="T40" fmla="*/ 57 w 95"/>
                <a:gd name="T41" fmla="*/ 21 h 79"/>
                <a:gd name="T42" fmla="*/ 56 w 95"/>
                <a:gd name="T43" fmla="*/ 17 h 79"/>
                <a:gd name="T44" fmla="*/ 47 w 95"/>
                <a:gd name="T45" fmla="*/ 4 h 79"/>
                <a:gd name="T46" fmla="*/ 27 w 95"/>
                <a:gd name="T47" fmla="*/ 3 h 79"/>
                <a:gd name="T48" fmla="*/ 27 w 95"/>
                <a:gd name="T49" fmla="*/ 26 h 79"/>
                <a:gd name="T50" fmla="*/ 32 w 95"/>
                <a:gd name="T51" fmla="*/ 21 h 79"/>
                <a:gd name="T52" fmla="*/ 37 w 95"/>
                <a:gd name="T53" fmla="*/ 22 h 79"/>
                <a:gd name="T54" fmla="*/ 40 w 95"/>
                <a:gd name="T55" fmla="*/ 27 h 79"/>
                <a:gd name="T56" fmla="*/ 39 w 95"/>
                <a:gd name="T57" fmla="*/ 31 h 79"/>
                <a:gd name="T58" fmla="*/ 38 w 95"/>
                <a:gd name="T59" fmla="*/ 33 h 79"/>
                <a:gd name="T60" fmla="*/ 38 w 95"/>
                <a:gd name="T61" fmla="*/ 34 h 79"/>
                <a:gd name="T62" fmla="*/ 35 w 95"/>
                <a:gd name="T63" fmla="*/ 39 h 79"/>
                <a:gd name="T64" fmla="*/ 24 w 95"/>
                <a:gd name="T65" fmla="*/ 32 h 79"/>
                <a:gd name="T66" fmla="*/ 27 w 95"/>
                <a:gd name="T67" fmla="*/ 2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79">
                  <a:moveTo>
                    <a:pt x="27" y="3"/>
                  </a:moveTo>
                  <a:cubicBezTo>
                    <a:pt x="22" y="6"/>
                    <a:pt x="19" y="9"/>
                    <a:pt x="14" y="1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51" y="48"/>
                    <a:pt x="48" y="47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1" y="43"/>
                    <a:pt x="51" y="43"/>
                    <a:pt x="52" y="42"/>
                  </a:cubicBezTo>
                  <a:cubicBezTo>
                    <a:pt x="54" y="40"/>
                    <a:pt x="59" y="39"/>
                    <a:pt x="65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65" y="20"/>
                    <a:pt x="60" y="20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19"/>
                    <a:pt x="57" y="18"/>
                    <a:pt x="56" y="17"/>
                  </a:cubicBezTo>
                  <a:cubicBezTo>
                    <a:pt x="55" y="11"/>
                    <a:pt x="52" y="7"/>
                    <a:pt x="47" y="4"/>
                  </a:cubicBezTo>
                  <a:cubicBezTo>
                    <a:pt x="41" y="0"/>
                    <a:pt x="33" y="0"/>
                    <a:pt x="27" y="3"/>
                  </a:cubicBezTo>
                  <a:moveTo>
                    <a:pt x="27" y="26"/>
                  </a:moveTo>
                  <a:cubicBezTo>
                    <a:pt x="29" y="23"/>
                    <a:pt x="31" y="22"/>
                    <a:pt x="32" y="21"/>
                  </a:cubicBezTo>
                  <a:cubicBezTo>
                    <a:pt x="34" y="21"/>
                    <a:pt x="35" y="21"/>
                    <a:pt x="37" y="22"/>
                  </a:cubicBezTo>
                  <a:cubicBezTo>
                    <a:pt x="39" y="23"/>
                    <a:pt x="40" y="25"/>
                    <a:pt x="40" y="27"/>
                  </a:cubicBezTo>
                  <a:cubicBezTo>
                    <a:pt x="40" y="28"/>
                    <a:pt x="40" y="30"/>
                    <a:pt x="39" y="31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6" y="37"/>
                    <a:pt x="35" y="39"/>
                  </a:cubicBezTo>
                  <a:cubicBezTo>
                    <a:pt x="33" y="38"/>
                    <a:pt x="25" y="33"/>
                    <a:pt x="24" y="32"/>
                  </a:cubicBezTo>
                  <a:cubicBezTo>
                    <a:pt x="25" y="30"/>
                    <a:pt x="27" y="26"/>
                    <a:pt x="27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62AF193F-14C2-4A0E-910F-F1E6291ACF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200" y="5651500"/>
              <a:ext cx="80963" cy="79375"/>
            </a:xfrm>
            <a:custGeom>
              <a:avLst/>
              <a:gdLst>
                <a:gd name="T0" fmla="*/ 0 w 90"/>
                <a:gd name="T1" fmla="*/ 41 h 88"/>
                <a:gd name="T2" fmla="*/ 56 w 90"/>
                <a:gd name="T3" fmla="*/ 88 h 88"/>
                <a:gd name="T4" fmla="*/ 90 w 90"/>
                <a:gd name="T5" fmla="*/ 46 h 88"/>
                <a:gd name="T6" fmla="*/ 78 w 90"/>
                <a:gd name="T7" fmla="*/ 36 h 88"/>
                <a:gd name="T8" fmla="*/ 57 w 90"/>
                <a:gd name="T9" fmla="*/ 62 h 88"/>
                <a:gd name="T10" fmla="*/ 46 w 90"/>
                <a:gd name="T11" fmla="*/ 53 h 88"/>
                <a:gd name="T12" fmla="*/ 66 w 90"/>
                <a:gd name="T13" fmla="*/ 29 h 88"/>
                <a:gd name="T14" fmla="*/ 54 w 90"/>
                <a:gd name="T15" fmla="*/ 19 h 88"/>
                <a:gd name="T16" fmla="*/ 34 w 90"/>
                <a:gd name="T17" fmla="*/ 43 h 88"/>
                <a:gd name="T18" fmla="*/ 25 w 90"/>
                <a:gd name="T19" fmla="*/ 36 h 88"/>
                <a:gd name="T20" fmla="*/ 46 w 90"/>
                <a:gd name="T21" fmla="*/ 10 h 88"/>
                <a:gd name="T22" fmla="*/ 34 w 90"/>
                <a:gd name="T23" fmla="*/ 0 h 88"/>
                <a:gd name="T24" fmla="*/ 0 w 90"/>
                <a:gd name="T25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8">
                  <a:moveTo>
                    <a:pt x="0" y="41"/>
                  </a:moveTo>
                  <a:cubicBezTo>
                    <a:pt x="56" y="88"/>
                    <a:pt x="56" y="88"/>
                    <a:pt x="56" y="88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6"/>
                    <a:pt x="58" y="60"/>
                    <a:pt x="57" y="62"/>
                  </a:cubicBezTo>
                  <a:cubicBezTo>
                    <a:pt x="55" y="61"/>
                    <a:pt x="48" y="55"/>
                    <a:pt x="46" y="53"/>
                  </a:cubicBezTo>
                  <a:cubicBezTo>
                    <a:pt x="48" y="51"/>
                    <a:pt x="66" y="29"/>
                    <a:pt x="66" y="2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35" y="41"/>
                    <a:pt x="34" y="43"/>
                  </a:cubicBezTo>
                  <a:cubicBezTo>
                    <a:pt x="32" y="42"/>
                    <a:pt x="26" y="37"/>
                    <a:pt x="25" y="36"/>
                  </a:cubicBezTo>
                  <a:cubicBezTo>
                    <a:pt x="27" y="34"/>
                    <a:pt x="46" y="10"/>
                    <a:pt x="46" y="1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AEA709F8-C8AF-4112-BE30-AF6144B11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1825" y="5603875"/>
              <a:ext cx="60325" cy="80963"/>
            </a:xfrm>
            <a:custGeom>
              <a:avLst/>
              <a:gdLst>
                <a:gd name="T0" fmla="*/ 0 w 67"/>
                <a:gd name="T1" fmla="*/ 32 h 88"/>
                <a:gd name="T2" fmla="*/ 48 w 67"/>
                <a:gd name="T3" fmla="*/ 88 h 88"/>
                <a:gd name="T4" fmla="*/ 63 w 67"/>
                <a:gd name="T5" fmla="*/ 75 h 88"/>
                <a:gd name="T6" fmla="*/ 44 w 67"/>
                <a:gd name="T7" fmla="*/ 53 h 88"/>
                <a:gd name="T8" fmla="*/ 67 w 67"/>
                <a:gd name="T9" fmla="*/ 34 h 88"/>
                <a:gd name="T10" fmla="*/ 57 w 67"/>
                <a:gd name="T11" fmla="*/ 21 h 88"/>
                <a:gd name="T12" fmla="*/ 34 w 67"/>
                <a:gd name="T13" fmla="*/ 41 h 88"/>
                <a:gd name="T14" fmla="*/ 26 w 67"/>
                <a:gd name="T15" fmla="*/ 32 h 88"/>
                <a:gd name="T16" fmla="*/ 49 w 67"/>
                <a:gd name="T17" fmla="*/ 12 h 88"/>
                <a:gd name="T18" fmla="*/ 39 w 67"/>
                <a:gd name="T19" fmla="*/ 0 h 88"/>
                <a:gd name="T20" fmla="*/ 0 w 67"/>
                <a:gd name="T21" fmla="*/ 3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8">
                  <a:moveTo>
                    <a:pt x="0" y="32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46" y="55"/>
                    <a:pt x="44" y="53"/>
                  </a:cubicBezTo>
                  <a:cubicBezTo>
                    <a:pt x="46" y="51"/>
                    <a:pt x="67" y="34"/>
                    <a:pt x="67" y="34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36" y="39"/>
                    <a:pt x="34" y="41"/>
                  </a:cubicBezTo>
                  <a:cubicBezTo>
                    <a:pt x="33" y="39"/>
                    <a:pt x="28" y="33"/>
                    <a:pt x="26" y="32"/>
                  </a:cubicBezTo>
                  <a:cubicBezTo>
                    <a:pt x="28" y="30"/>
                    <a:pt x="49" y="12"/>
                    <a:pt x="49" y="12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C502F7FC-2B59-4E5D-9CF8-D6F6C81AE0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0563" y="5553075"/>
              <a:ext cx="77788" cy="88900"/>
            </a:xfrm>
            <a:custGeom>
              <a:avLst/>
              <a:gdLst>
                <a:gd name="T0" fmla="*/ 10 w 86"/>
                <a:gd name="T1" fmla="*/ 12 h 98"/>
                <a:gd name="T2" fmla="*/ 19 w 86"/>
                <a:gd name="T3" fmla="*/ 15 h 98"/>
                <a:gd name="T4" fmla="*/ 16 w 86"/>
                <a:gd name="T5" fmla="*/ 24 h 98"/>
                <a:gd name="T6" fmla="*/ 7 w 86"/>
                <a:gd name="T7" fmla="*/ 21 h 98"/>
                <a:gd name="T8" fmla="*/ 10 w 86"/>
                <a:gd name="T9" fmla="*/ 12 h 98"/>
                <a:gd name="T10" fmla="*/ 30 w 86"/>
                <a:gd name="T11" fmla="*/ 1 h 98"/>
                <a:gd name="T12" fmla="*/ 39 w 86"/>
                <a:gd name="T13" fmla="*/ 4 h 98"/>
                <a:gd name="T14" fmla="*/ 36 w 86"/>
                <a:gd name="T15" fmla="*/ 13 h 98"/>
                <a:gd name="T16" fmla="*/ 27 w 86"/>
                <a:gd name="T17" fmla="*/ 11 h 98"/>
                <a:gd name="T18" fmla="*/ 30 w 86"/>
                <a:gd name="T19" fmla="*/ 1 h 98"/>
                <a:gd name="T20" fmla="*/ 9 w 86"/>
                <a:gd name="T21" fmla="*/ 11 h 98"/>
                <a:gd name="T22" fmla="*/ 9 w 86"/>
                <a:gd name="T23" fmla="*/ 11 h 98"/>
                <a:gd name="T24" fmla="*/ 28 w 86"/>
                <a:gd name="T25" fmla="*/ 21 h 98"/>
                <a:gd name="T26" fmla="*/ 10 w 86"/>
                <a:gd name="T27" fmla="*/ 74 h 98"/>
                <a:gd name="T28" fmla="*/ 63 w 86"/>
                <a:gd name="T29" fmla="*/ 87 h 98"/>
                <a:gd name="T30" fmla="*/ 86 w 86"/>
                <a:gd name="T31" fmla="*/ 52 h 98"/>
                <a:gd name="T32" fmla="*/ 82 w 86"/>
                <a:gd name="T33" fmla="*/ 35 h 98"/>
                <a:gd name="T34" fmla="*/ 60 w 86"/>
                <a:gd name="T35" fmla="*/ 17 h 98"/>
                <a:gd name="T36" fmla="*/ 28 w 86"/>
                <a:gd name="T37" fmla="*/ 21 h 98"/>
                <a:gd name="T38" fmla="*/ 52 w 86"/>
                <a:gd name="T39" fmla="*/ 35 h 98"/>
                <a:gd name="T40" fmla="*/ 64 w 86"/>
                <a:gd name="T41" fmla="*/ 45 h 98"/>
                <a:gd name="T42" fmla="*/ 66 w 86"/>
                <a:gd name="T43" fmla="*/ 60 h 98"/>
                <a:gd name="T44" fmla="*/ 55 w 86"/>
                <a:gd name="T45" fmla="*/ 72 h 98"/>
                <a:gd name="T46" fmla="*/ 40 w 86"/>
                <a:gd name="T47" fmla="*/ 74 h 98"/>
                <a:gd name="T48" fmla="*/ 28 w 86"/>
                <a:gd name="T49" fmla="*/ 64 h 98"/>
                <a:gd name="T50" fmla="*/ 25 w 86"/>
                <a:gd name="T51" fmla="*/ 54 h 98"/>
                <a:gd name="T52" fmla="*/ 36 w 86"/>
                <a:gd name="T53" fmla="*/ 37 h 98"/>
                <a:gd name="T54" fmla="*/ 52 w 86"/>
                <a:gd name="T55" fmla="*/ 35 h 98"/>
                <a:gd name="T56" fmla="*/ 29 w 86"/>
                <a:gd name="T57" fmla="*/ 0 h 98"/>
                <a:gd name="T58" fmla="*/ 29 w 86"/>
                <a:gd name="T5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98">
                  <a:moveTo>
                    <a:pt x="10" y="12"/>
                  </a:moveTo>
                  <a:cubicBezTo>
                    <a:pt x="13" y="10"/>
                    <a:pt x="17" y="12"/>
                    <a:pt x="19" y="15"/>
                  </a:cubicBezTo>
                  <a:cubicBezTo>
                    <a:pt x="21" y="18"/>
                    <a:pt x="20" y="22"/>
                    <a:pt x="16" y="24"/>
                  </a:cubicBezTo>
                  <a:cubicBezTo>
                    <a:pt x="13" y="26"/>
                    <a:pt x="9" y="25"/>
                    <a:pt x="7" y="21"/>
                  </a:cubicBezTo>
                  <a:cubicBezTo>
                    <a:pt x="6" y="18"/>
                    <a:pt x="7" y="14"/>
                    <a:pt x="10" y="12"/>
                  </a:cubicBezTo>
                  <a:moveTo>
                    <a:pt x="30" y="1"/>
                  </a:moveTo>
                  <a:cubicBezTo>
                    <a:pt x="33" y="0"/>
                    <a:pt x="37" y="1"/>
                    <a:pt x="39" y="4"/>
                  </a:cubicBezTo>
                  <a:cubicBezTo>
                    <a:pt x="41" y="8"/>
                    <a:pt x="39" y="12"/>
                    <a:pt x="36" y="13"/>
                  </a:cubicBezTo>
                  <a:cubicBezTo>
                    <a:pt x="33" y="15"/>
                    <a:pt x="29" y="14"/>
                    <a:pt x="27" y="11"/>
                  </a:cubicBezTo>
                  <a:cubicBezTo>
                    <a:pt x="25" y="7"/>
                    <a:pt x="26" y="3"/>
                    <a:pt x="30" y="1"/>
                  </a:cubicBezTo>
                  <a:moveTo>
                    <a:pt x="9" y="11"/>
                  </a:moveTo>
                  <a:cubicBezTo>
                    <a:pt x="9" y="11"/>
                    <a:pt x="9" y="11"/>
                    <a:pt x="9" y="11"/>
                  </a:cubicBezTo>
                  <a:moveTo>
                    <a:pt x="28" y="21"/>
                  </a:moveTo>
                  <a:cubicBezTo>
                    <a:pt x="8" y="32"/>
                    <a:pt x="0" y="55"/>
                    <a:pt x="10" y="74"/>
                  </a:cubicBezTo>
                  <a:cubicBezTo>
                    <a:pt x="20" y="92"/>
                    <a:pt x="43" y="98"/>
                    <a:pt x="63" y="87"/>
                  </a:cubicBezTo>
                  <a:cubicBezTo>
                    <a:pt x="78" y="80"/>
                    <a:pt x="86" y="66"/>
                    <a:pt x="86" y="52"/>
                  </a:cubicBezTo>
                  <a:cubicBezTo>
                    <a:pt x="86" y="46"/>
                    <a:pt x="85" y="40"/>
                    <a:pt x="82" y="35"/>
                  </a:cubicBezTo>
                  <a:cubicBezTo>
                    <a:pt x="77" y="26"/>
                    <a:pt x="69" y="20"/>
                    <a:pt x="60" y="17"/>
                  </a:cubicBezTo>
                  <a:cubicBezTo>
                    <a:pt x="50" y="14"/>
                    <a:pt x="38" y="16"/>
                    <a:pt x="28" y="21"/>
                  </a:cubicBezTo>
                  <a:moveTo>
                    <a:pt x="52" y="35"/>
                  </a:moveTo>
                  <a:cubicBezTo>
                    <a:pt x="57" y="36"/>
                    <a:pt x="61" y="40"/>
                    <a:pt x="64" y="45"/>
                  </a:cubicBezTo>
                  <a:cubicBezTo>
                    <a:pt x="66" y="50"/>
                    <a:pt x="67" y="55"/>
                    <a:pt x="66" y="60"/>
                  </a:cubicBezTo>
                  <a:cubicBezTo>
                    <a:pt x="64" y="65"/>
                    <a:pt x="61" y="69"/>
                    <a:pt x="55" y="72"/>
                  </a:cubicBezTo>
                  <a:cubicBezTo>
                    <a:pt x="50" y="75"/>
                    <a:pt x="45" y="76"/>
                    <a:pt x="40" y="74"/>
                  </a:cubicBezTo>
                  <a:cubicBezTo>
                    <a:pt x="35" y="73"/>
                    <a:pt x="31" y="69"/>
                    <a:pt x="28" y="64"/>
                  </a:cubicBezTo>
                  <a:cubicBezTo>
                    <a:pt x="26" y="61"/>
                    <a:pt x="25" y="57"/>
                    <a:pt x="25" y="54"/>
                  </a:cubicBezTo>
                  <a:cubicBezTo>
                    <a:pt x="25" y="47"/>
                    <a:pt x="29" y="41"/>
                    <a:pt x="36" y="37"/>
                  </a:cubicBezTo>
                  <a:cubicBezTo>
                    <a:pt x="42" y="34"/>
                    <a:pt x="47" y="33"/>
                    <a:pt x="52" y="35"/>
                  </a:cubicBezTo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95603CD-731B-4611-BC6C-C960DF6F11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1525" y="5537200"/>
              <a:ext cx="73025" cy="74613"/>
            </a:xfrm>
            <a:custGeom>
              <a:avLst/>
              <a:gdLst>
                <a:gd name="T0" fmla="*/ 27 w 81"/>
                <a:gd name="T1" fmla="*/ 3 h 81"/>
                <a:gd name="T2" fmla="*/ 0 w 81"/>
                <a:gd name="T3" fmla="*/ 10 h 81"/>
                <a:gd name="T4" fmla="*/ 18 w 81"/>
                <a:gd name="T5" fmla="*/ 81 h 81"/>
                <a:gd name="T6" fmla="*/ 38 w 81"/>
                <a:gd name="T7" fmla="*/ 76 h 81"/>
                <a:gd name="T8" fmla="*/ 31 w 81"/>
                <a:gd name="T9" fmla="*/ 48 h 81"/>
                <a:gd name="T10" fmla="*/ 32 w 81"/>
                <a:gd name="T11" fmla="*/ 48 h 81"/>
                <a:gd name="T12" fmla="*/ 36 w 81"/>
                <a:gd name="T13" fmla="*/ 47 h 81"/>
                <a:gd name="T14" fmla="*/ 47 w 81"/>
                <a:gd name="T15" fmla="*/ 55 h 81"/>
                <a:gd name="T16" fmla="*/ 51 w 81"/>
                <a:gd name="T17" fmla="*/ 60 h 81"/>
                <a:gd name="T18" fmla="*/ 54 w 81"/>
                <a:gd name="T19" fmla="*/ 64 h 81"/>
                <a:gd name="T20" fmla="*/ 56 w 81"/>
                <a:gd name="T21" fmla="*/ 66 h 81"/>
                <a:gd name="T22" fmla="*/ 58 w 81"/>
                <a:gd name="T23" fmla="*/ 69 h 81"/>
                <a:gd name="T24" fmla="*/ 59 w 81"/>
                <a:gd name="T25" fmla="*/ 70 h 81"/>
                <a:gd name="T26" fmla="*/ 81 w 81"/>
                <a:gd name="T27" fmla="*/ 65 h 81"/>
                <a:gd name="T28" fmla="*/ 78 w 81"/>
                <a:gd name="T29" fmla="*/ 62 h 81"/>
                <a:gd name="T30" fmla="*/ 76 w 81"/>
                <a:gd name="T31" fmla="*/ 59 h 81"/>
                <a:gd name="T32" fmla="*/ 72 w 81"/>
                <a:gd name="T33" fmla="*/ 55 h 81"/>
                <a:gd name="T34" fmla="*/ 70 w 81"/>
                <a:gd name="T35" fmla="*/ 51 h 81"/>
                <a:gd name="T36" fmla="*/ 66 w 81"/>
                <a:gd name="T37" fmla="*/ 46 h 81"/>
                <a:gd name="T38" fmla="*/ 54 w 81"/>
                <a:gd name="T39" fmla="*/ 36 h 81"/>
                <a:gd name="T40" fmla="*/ 58 w 81"/>
                <a:gd name="T41" fmla="*/ 33 h 81"/>
                <a:gd name="T42" fmla="*/ 61 w 81"/>
                <a:gd name="T43" fmla="*/ 22 h 81"/>
                <a:gd name="T44" fmla="*/ 60 w 81"/>
                <a:gd name="T45" fmla="*/ 17 h 81"/>
                <a:gd name="T46" fmla="*/ 46 w 81"/>
                <a:gd name="T47" fmla="*/ 2 h 81"/>
                <a:gd name="T48" fmla="*/ 27 w 81"/>
                <a:gd name="T49" fmla="*/ 3 h 81"/>
                <a:gd name="T50" fmla="*/ 31 w 81"/>
                <a:gd name="T51" fmla="*/ 18 h 81"/>
                <a:gd name="T52" fmla="*/ 38 w 81"/>
                <a:gd name="T53" fmla="*/ 19 h 81"/>
                <a:gd name="T54" fmla="*/ 40 w 81"/>
                <a:gd name="T55" fmla="*/ 23 h 81"/>
                <a:gd name="T56" fmla="*/ 40 w 81"/>
                <a:gd name="T57" fmla="*/ 25 h 81"/>
                <a:gd name="T58" fmla="*/ 36 w 81"/>
                <a:gd name="T59" fmla="*/ 30 h 81"/>
                <a:gd name="T60" fmla="*/ 34 w 81"/>
                <a:gd name="T61" fmla="*/ 31 h 81"/>
                <a:gd name="T62" fmla="*/ 32 w 81"/>
                <a:gd name="T63" fmla="*/ 31 h 81"/>
                <a:gd name="T64" fmla="*/ 27 w 81"/>
                <a:gd name="T65" fmla="*/ 33 h 81"/>
                <a:gd name="T66" fmla="*/ 24 w 81"/>
                <a:gd name="T67" fmla="*/ 20 h 81"/>
                <a:gd name="T68" fmla="*/ 31 w 81"/>
                <a:gd name="T69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81">
                  <a:moveTo>
                    <a:pt x="27" y="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1" y="51"/>
                    <a:pt x="31" y="48"/>
                  </a:cubicBezTo>
                  <a:cubicBezTo>
                    <a:pt x="31" y="48"/>
                    <a:pt x="32" y="48"/>
                    <a:pt x="32" y="48"/>
                  </a:cubicBezTo>
                  <a:cubicBezTo>
                    <a:pt x="35" y="47"/>
                    <a:pt x="35" y="47"/>
                    <a:pt x="36" y="47"/>
                  </a:cubicBezTo>
                  <a:cubicBezTo>
                    <a:pt x="39" y="47"/>
                    <a:pt x="43" y="50"/>
                    <a:pt x="47" y="55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1" y="41"/>
                    <a:pt x="58" y="38"/>
                    <a:pt x="54" y="36"/>
                  </a:cubicBezTo>
                  <a:cubicBezTo>
                    <a:pt x="56" y="35"/>
                    <a:pt x="57" y="34"/>
                    <a:pt x="58" y="33"/>
                  </a:cubicBezTo>
                  <a:cubicBezTo>
                    <a:pt x="60" y="29"/>
                    <a:pt x="61" y="26"/>
                    <a:pt x="61" y="22"/>
                  </a:cubicBezTo>
                  <a:cubicBezTo>
                    <a:pt x="61" y="20"/>
                    <a:pt x="61" y="19"/>
                    <a:pt x="60" y="17"/>
                  </a:cubicBezTo>
                  <a:cubicBezTo>
                    <a:pt x="58" y="10"/>
                    <a:pt x="53" y="4"/>
                    <a:pt x="46" y="2"/>
                  </a:cubicBezTo>
                  <a:cubicBezTo>
                    <a:pt x="41" y="0"/>
                    <a:pt x="37" y="0"/>
                    <a:pt x="27" y="3"/>
                  </a:cubicBezTo>
                  <a:moveTo>
                    <a:pt x="31" y="18"/>
                  </a:moveTo>
                  <a:cubicBezTo>
                    <a:pt x="34" y="17"/>
                    <a:pt x="36" y="18"/>
                    <a:pt x="38" y="19"/>
                  </a:cubicBezTo>
                  <a:cubicBezTo>
                    <a:pt x="39" y="19"/>
                    <a:pt x="40" y="21"/>
                    <a:pt x="40" y="23"/>
                  </a:cubicBezTo>
                  <a:cubicBezTo>
                    <a:pt x="40" y="23"/>
                    <a:pt x="40" y="24"/>
                    <a:pt x="40" y="25"/>
                  </a:cubicBezTo>
                  <a:cubicBezTo>
                    <a:pt x="40" y="27"/>
                    <a:pt x="39" y="30"/>
                    <a:pt x="36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29" y="32"/>
                    <a:pt x="27" y="33"/>
                  </a:cubicBezTo>
                  <a:cubicBezTo>
                    <a:pt x="26" y="31"/>
                    <a:pt x="24" y="22"/>
                    <a:pt x="24" y="20"/>
                  </a:cubicBezTo>
                  <a:cubicBezTo>
                    <a:pt x="26" y="20"/>
                    <a:pt x="31" y="18"/>
                    <a:pt x="31" y="1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79D3025-88C0-4D93-93B9-EF74253149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0900" y="5529263"/>
              <a:ext cx="57150" cy="68263"/>
            </a:xfrm>
            <a:custGeom>
              <a:avLst/>
              <a:gdLst>
                <a:gd name="T0" fmla="*/ 28 w 62"/>
                <a:gd name="T1" fmla="*/ 0 h 74"/>
                <a:gd name="T2" fmla="*/ 28 w 62"/>
                <a:gd name="T3" fmla="*/ 0 h 74"/>
                <a:gd name="T4" fmla="*/ 0 w 62"/>
                <a:gd name="T5" fmla="*/ 1 h 74"/>
                <a:gd name="T6" fmla="*/ 2 w 62"/>
                <a:gd name="T7" fmla="*/ 74 h 74"/>
                <a:gd name="T8" fmla="*/ 35 w 62"/>
                <a:gd name="T9" fmla="*/ 73 h 74"/>
                <a:gd name="T10" fmla="*/ 48 w 62"/>
                <a:gd name="T11" fmla="*/ 71 h 74"/>
                <a:gd name="T12" fmla="*/ 62 w 62"/>
                <a:gd name="T13" fmla="*/ 51 h 74"/>
                <a:gd name="T14" fmla="*/ 62 w 62"/>
                <a:gd name="T15" fmla="*/ 51 h 74"/>
                <a:gd name="T16" fmla="*/ 49 w 62"/>
                <a:gd name="T17" fmla="*/ 32 h 74"/>
                <a:gd name="T18" fmla="*/ 56 w 62"/>
                <a:gd name="T19" fmla="*/ 19 h 74"/>
                <a:gd name="T20" fmla="*/ 56 w 62"/>
                <a:gd name="T21" fmla="*/ 18 h 74"/>
                <a:gd name="T22" fmla="*/ 42 w 62"/>
                <a:gd name="T23" fmla="*/ 1 h 74"/>
                <a:gd name="T24" fmla="*/ 28 w 62"/>
                <a:gd name="T25" fmla="*/ 0 h 74"/>
                <a:gd name="T26" fmla="*/ 26 w 62"/>
                <a:gd name="T27" fmla="*/ 16 h 74"/>
                <a:gd name="T28" fmla="*/ 35 w 62"/>
                <a:gd name="T29" fmla="*/ 17 h 74"/>
                <a:gd name="T30" fmla="*/ 36 w 62"/>
                <a:gd name="T31" fmla="*/ 22 h 74"/>
                <a:gd name="T32" fmla="*/ 36 w 62"/>
                <a:gd name="T33" fmla="*/ 22 h 74"/>
                <a:gd name="T34" fmla="*/ 26 w 62"/>
                <a:gd name="T35" fmla="*/ 28 h 74"/>
                <a:gd name="T36" fmla="*/ 21 w 62"/>
                <a:gd name="T37" fmla="*/ 28 h 74"/>
                <a:gd name="T38" fmla="*/ 21 w 62"/>
                <a:gd name="T39" fmla="*/ 16 h 74"/>
                <a:gd name="T40" fmla="*/ 26 w 62"/>
                <a:gd name="T41" fmla="*/ 16 h 74"/>
                <a:gd name="T42" fmla="*/ 28 w 62"/>
                <a:gd name="T43" fmla="*/ 44 h 74"/>
                <a:gd name="T44" fmla="*/ 40 w 62"/>
                <a:gd name="T45" fmla="*/ 46 h 74"/>
                <a:gd name="T46" fmla="*/ 42 w 62"/>
                <a:gd name="T47" fmla="*/ 50 h 74"/>
                <a:gd name="T48" fmla="*/ 42 w 62"/>
                <a:gd name="T49" fmla="*/ 51 h 74"/>
                <a:gd name="T50" fmla="*/ 29 w 62"/>
                <a:gd name="T51" fmla="*/ 58 h 74"/>
                <a:gd name="T52" fmla="*/ 22 w 62"/>
                <a:gd name="T53" fmla="*/ 58 h 74"/>
                <a:gd name="T54" fmla="*/ 21 w 62"/>
                <a:gd name="T55" fmla="*/ 44 h 74"/>
                <a:gd name="T56" fmla="*/ 28 w 62"/>
                <a:gd name="T57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7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41" y="73"/>
                    <a:pt x="45" y="73"/>
                    <a:pt x="48" y="71"/>
                  </a:cubicBezTo>
                  <a:cubicBezTo>
                    <a:pt x="57" y="68"/>
                    <a:pt x="62" y="60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42"/>
                    <a:pt x="58" y="36"/>
                    <a:pt x="49" y="32"/>
                  </a:cubicBezTo>
                  <a:cubicBezTo>
                    <a:pt x="54" y="29"/>
                    <a:pt x="56" y="24"/>
                    <a:pt x="56" y="19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1"/>
                    <a:pt x="50" y="3"/>
                    <a:pt x="42" y="1"/>
                  </a:cubicBezTo>
                  <a:cubicBezTo>
                    <a:pt x="38" y="0"/>
                    <a:pt x="35" y="0"/>
                    <a:pt x="28" y="0"/>
                  </a:cubicBezTo>
                  <a:moveTo>
                    <a:pt x="26" y="16"/>
                  </a:moveTo>
                  <a:cubicBezTo>
                    <a:pt x="31" y="15"/>
                    <a:pt x="33" y="16"/>
                    <a:pt x="35" y="17"/>
                  </a:cubicBezTo>
                  <a:cubicBezTo>
                    <a:pt x="36" y="18"/>
                    <a:pt x="36" y="20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6"/>
                    <a:pt x="35" y="28"/>
                    <a:pt x="26" y="28"/>
                  </a:cubicBezTo>
                  <a:cubicBezTo>
                    <a:pt x="26" y="28"/>
                    <a:pt x="23" y="28"/>
                    <a:pt x="21" y="28"/>
                  </a:cubicBezTo>
                  <a:cubicBezTo>
                    <a:pt x="21" y="26"/>
                    <a:pt x="21" y="18"/>
                    <a:pt x="21" y="16"/>
                  </a:cubicBezTo>
                  <a:cubicBezTo>
                    <a:pt x="23" y="16"/>
                    <a:pt x="26" y="16"/>
                    <a:pt x="26" y="16"/>
                  </a:cubicBezTo>
                  <a:moveTo>
                    <a:pt x="28" y="44"/>
                  </a:moveTo>
                  <a:cubicBezTo>
                    <a:pt x="35" y="43"/>
                    <a:pt x="38" y="44"/>
                    <a:pt x="40" y="46"/>
                  </a:cubicBezTo>
                  <a:cubicBezTo>
                    <a:pt x="41" y="47"/>
                    <a:pt x="42" y="48"/>
                    <a:pt x="42" y="50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5"/>
                    <a:pt x="40" y="57"/>
                    <a:pt x="29" y="58"/>
                  </a:cubicBezTo>
                  <a:cubicBezTo>
                    <a:pt x="29" y="58"/>
                    <a:pt x="24" y="58"/>
                    <a:pt x="22" y="58"/>
                  </a:cubicBezTo>
                  <a:cubicBezTo>
                    <a:pt x="22" y="56"/>
                    <a:pt x="22" y="46"/>
                    <a:pt x="21" y="44"/>
                  </a:cubicBezTo>
                  <a:cubicBezTo>
                    <a:pt x="23" y="44"/>
                    <a:pt x="28" y="44"/>
                    <a:pt x="28" y="4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A4F8CCA-CBCA-482C-A20C-7DE183C97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0750" y="5530850"/>
              <a:ext cx="74613" cy="76200"/>
            </a:xfrm>
            <a:custGeom>
              <a:avLst/>
              <a:gdLst>
                <a:gd name="T0" fmla="*/ 2 w 82"/>
                <a:gd name="T1" fmla="*/ 39 h 83"/>
                <a:gd name="T2" fmla="*/ 3 w 82"/>
                <a:gd name="T3" fmla="*/ 61 h 83"/>
                <a:gd name="T4" fmla="*/ 9 w 82"/>
                <a:gd name="T5" fmla="*/ 70 h 83"/>
                <a:gd name="T6" fmla="*/ 29 w 82"/>
                <a:gd name="T7" fmla="*/ 81 h 83"/>
                <a:gd name="T8" fmla="*/ 41 w 82"/>
                <a:gd name="T9" fmla="*/ 82 h 83"/>
                <a:gd name="T10" fmla="*/ 61 w 82"/>
                <a:gd name="T11" fmla="*/ 76 h 83"/>
                <a:gd name="T12" fmla="*/ 70 w 82"/>
                <a:gd name="T13" fmla="*/ 63 h 83"/>
                <a:gd name="T14" fmla="*/ 73 w 82"/>
                <a:gd name="T15" fmla="*/ 56 h 83"/>
                <a:gd name="T16" fmla="*/ 82 w 82"/>
                <a:gd name="T17" fmla="*/ 17 h 83"/>
                <a:gd name="T18" fmla="*/ 62 w 82"/>
                <a:gd name="T19" fmla="*/ 13 h 83"/>
                <a:gd name="T20" fmla="*/ 54 w 82"/>
                <a:gd name="T21" fmla="*/ 48 h 83"/>
                <a:gd name="T22" fmla="*/ 53 w 82"/>
                <a:gd name="T23" fmla="*/ 53 h 83"/>
                <a:gd name="T24" fmla="*/ 51 w 82"/>
                <a:gd name="T25" fmla="*/ 57 h 83"/>
                <a:gd name="T26" fmla="*/ 33 w 82"/>
                <a:gd name="T27" fmla="*/ 64 h 83"/>
                <a:gd name="T28" fmla="*/ 22 w 82"/>
                <a:gd name="T29" fmla="*/ 53 h 83"/>
                <a:gd name="T30" fmla="*/ 23 w 82"/>
                <a:gd name="T31" fmla="*/ 40 h 83"/>
                <a:gd name="T32" fmla="*/ 32 w 82"/>
                <a:gd name="T33" fmla="*/ 5 h 83"/>
                <a:gd name="T34" fmla="*/ 12 w 82"/>
                <a:gd name="T35" fmla="*/ 0 h 83"/>
                <a:gd name="T36" fmla="*/ 2 w 82"/>
                <a:gd name="T37" fmla="*/ 3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83">
                  <a:moveTo>
                    <a:pt x="2" y="39"/>
                  </a:moveTo>
                  <a:cubicBezTo>
                    <a:pt x="0" y="48"/>
                    <a:pt x="0" y="55"/>
                    <a:pt x="3" y="61"/>
                  </a:cubicBezTo>
                  <a:cubicBezTo>
                    <a:pt x="4" y="64"/>
                    <a:pt x="6" y="67"/>
                    <a:pt x="9" y="70"/>
                  </a:cubicBezTo>
                  <a:cubicBezTo>
                    <a:pt x="14" y="75"/>
                    <a:pt x="20" y="79"/>
                    <a:pt x="29" y="81"/>
                  </a:cubicBezTo>
                  <a:cubicBezTo>
                    <a:pt x="33" y="82"/>
                    <a:pt x="37" y="82"/>
                    <a:pt x="41" y="82"/>
                  </a:cubicBezTo>
                  <a:cubicBezTo>
                    <a:pt x="48" y="83"/>
                    <a:pt x="56" y="80"/>
                    <a:pt x="61" y="76"/>
                  </a:cubicBezTo>
                  <a:cubicBezTo>
                    <a:pt x="65" y="73"/>
                    <a:pt x="69" y="68"/>
                    <a:pt x="70" y="63"/>
                  </a:cubicBezTo>
                  <a:cubicBezTo>
                    <a:pt x="71" y="62"/>
                    <a:pt x="72" y="59"/>
                    <a:pt x="73" y="56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2" y="54"/>
                    <a:pt x="52" y="55"/>
                    <a:pt x="51" y="57"/>
                  </a:cubicBezTo>
                  <a:cubicBezTo>
                    <a:pt x="48" y="63"/>
                    <a:pt x="41" y="66"/>
                    <a:pt x="33" y="64"/>
                  </a:cubicBezTo>
                  <a:cubicBezTo>
                    <a:pt x="27" y="63"/>
                    <a:pt x="23" y="59"/>
                    <a:pt x="22" y="53"/>
                  </a:cubicBezTo>
                  <a:cubicBezTo>
                    <a:pt x="21" y="50"/>
                    <a:pt x="21" y="47"/>
                    <a:pt x="23" y="40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2" y="3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7AF30FCB-E3ED-4076-B55F-88302F5192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0600" y="5557838"/>
              <a:ext cx="88900" cy="90488"/>
            </a:xfrm>
            <a:custGeom>
              <a:avLst/>
              <a:gdLst>
                <a:gd name="T0" fmla="*/ 0 w 98"/>
                <a:gd name="T1" fmla="*/ 64 h 99"/>
                <a:gd name="T2" fmla="*/ 17 w 98"/>
                <a:gd name="T3" fmla="*/ 74 h 99"/>
                <a:gd name="T4" fmla="*/ 37 w 98"/>
                <a:gd name="T5" fmla="*/ 37 h 99"/>
                <a:gd name="T6" fmla="*/ 49 w 98"/>
                <a:gd name="T7" fmla="*/ 91 h 99"/>
                <a:gd name="T8" fmla="*/ 63 w 98"/>
                <a:gd name="T9" fmla="*/ 99 h 99"/>
                <a:gd name="T10" fmla="*/ 98 w 98"/>
                <a:gd name="T11" fmla="*/ 35 h 99"/>
                <a:gd name="T12" fmla="*/ 81 w 98"/>
                <a:gd name="T13" fmla="*/ 25 h 99"/>
                <a:gd name="T14" fmla="*/ 62 w 98"/>
                <a:gd name="T15" fmla="*/ 59 h 99"/>
                <a:gd name="T16" fmla="*/ 50 w 98"/>
                <a:gd name="T17" fmla="*/ 8 h 99"/>
                <a:gd name="T18" fmla="*/ 35 w 98"/>
                <a:gd name="T19" fmla="*/ 0 h 99"/>
                <a:gd name="T20" fmla="*/ 0 w 98"/>
                <a:gd name="T21" fmla="*/ 6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99">
                  <a:moveTo>
                    <a:pt x="0" y="64"/>
                  </a:moveTo>
                  <a:cubicBezTo>
                    <a:pt x="17" y="74"/>
                    <a:pt x="17" y="74"/>
                    <a:pt x="17" y="74"/>
                  </a:cubicBezTo>
                  <a:cubicBezTo>
                    <a:pt x="17" y="74"/>
                    <a:pt x="34" y="43"/>
                    <a:pt x="37" y="37"/>
                  </a:cubicBezTo>
                  <a:cubicBezTo>
                    <a:pt x="38" y="44"/>
                    <a:pt x="49" y="91"/>
                    <a:pt x="49" y="91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65" y="54"/>
                    <a:pt x="62" y="59"/>
                  </a:cubicBezTo>
                  <a:cubicBezTo>
                    <a:pt x="61" y="53"/>
                    <a:pt x="50" y="8"/>
                    <a:pt x="50" y="8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32E03E7D-48D0-4FF5-92B2-E5BDBC0EE7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0450" y="5608638"/>
              <a:ext cx="79375" cy="84138"/>
            </a:xfrm>
            <a:custGeom>
              <a:avLst/>
              <a:gdLst>
                <a:gd name="T0" fmla="*/ 0 w 88"/>
                <a:gd name="T1" fmla="*/ 54 h 92"/>
                <a:gd name="T2" fmla="*/ 20 w 88"/>
                <a:gd name="T3" fmla="*/ 73 h 92"/>
                <a:gd name="T4" fmla="*/ 34 w 88"/>
                <a:gd name="T5" fmla="*/ 83 h 92"/>
                <a:gd name="T6" fmla="*/ 77 w 88"/>
                <a:gd name="T7" fmla="*/ 76 h 92"/>
                <a:gd name="T8" fmla="*/ 85 w 88"/>
                <a:gd name="T9" fmla="*/ 63 h 92"/>
                <a:gd name="T10" fmla="*/ 85 w 88"/>
                <a:gd name="T11" fmla="*/ 39 h 92"/>
                <a:gd name="T12" fmla="*/ 77 w 88"/>
                <a:gd name="T13" fmla="*/ 26 h 92"/>
                <a:gd name="T14" fmla="*/ 71 w 88"/>
                <a:gd name="T15" fmla="*/ 21 h 92"/>
                <a:gd name="T16" fmla="*/ 50 w 88"/>
                <a:gd name="T17" fmla="*/ 0 h 92"/>
                <a:gd name="T18" fmla="*/ 0 w 88"/>
                <a:gd name="T19" fmla="*/ 54 h 92"/>
                <a:gd name="T20" fmla="*/ 53 w 88"/>
                <a:gd name="T21" fmla="*/ 26 h 92"/>
                <a:gd name="T22" fmla="*/ 59 w 88"/>
                <a:gd name="T23" fmla="*/ 31 h 92"/>
                <a:gd name="T24" fmla="*/ 67 w 88"/>
                <a:gd name="T25" fmla="*/ 41 h 92"/>
                <a:gd name="T26" fmla="*/ 68 w 88"/>
                <a:gd name="T27" fmla="*/ 48 h 92"/>
                <a:gd name="T28" fmla="*/ 62 w 88"/>
                <a:gd name="T29" fmla="*/ 62 h 92"/>
                <a:gd name="T30" fmla="*/ 42 w 88"/>
                <a:gd name="T31" fmla="*/ 68 h 92"/>
                <a:gd name="T32" fmla="*/ 30 w 88"/>
                <a:gd name="T33" fmla="*/ 60 h 92"/>
                <a:gd name="T34" fmla="*/ 26 w 88"/>
                <a:gd name="T35" fmla="*/ 56 h 92"/>
                <a:gd name="T36" fmla="*/ 53 w 88"/>
                <a:gd name="T37" fmla="*/ 2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92">
                  <a:moveTo>
                    <a:pt x="0" y="54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5" y="78"/>
                    <a:pt x="30" y="81"/>
                    <a:pt x="34" y="83"/>
                  </a:cubicBezTo>
                  <a:cubicBezTo>
                    <a:pt x="49" y="92"/>
                    <a:pt x="65" y="89"/>
                    <a:pt x="77" y="76"/>
                  </a:cubicBezTo>
                  <a:cubicBezTo>
                    <a:pt x="81" y="72"/>
                    <a:pt x="84" y="68"/>
                    <a:pt x="85" y="63"/>
                  </a:cubicBezTo>
                  <a:cubicBezTo>
                    <a:pt x="88" y="56"/>
                    <a:pt x="88" y="46"/>
                    <a:pt x="85" y="39"/>
                  </a:cubicBezTo>
                  <a:cubicBezTo>
                    <a:pt x="83" y="35"/>
                    <a:pt x="80" y="30"/>
                    <a:pt x="77" y="26"/>
                  </a:cubicBezTo>
                  <a:cubicBezTo>
                    <a:pt x="75" y="24"/>
                    <a:pt x="74" y="23"/>
                    <a:pt x="71" y="21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54"/>
                  </a:lnTo>
                  <a:close/>
                  <a:moveTo>
                    <a:pt x="53" y="26"/>
                  </a:moveTo>
                  <a:cubicBezTo>
                    <a:pt x="55" y="27"/>
                    <a:pt x="59" y="31"/>
                    <a:pt x="59" y="31"/>
                  </a:cubicBezTo>
                  <a:cubicBezTo>
                    <a:pt x="64" y="36"/>
                    <a:pt x="65" y="38"/>
                    <a:pt x="67" y="41"/>
                  </a:cubicBezTo>
                  <a:cubicBezTo>
                    <a:pt x="68" y="43"/>
                    <a:pt x="68" y="46"/>
                    <a:pt x="68" y="48"/>
                  </a:cubicBezTo>
                  <a:cubicBezTo>
                    <a:pt x="68" y="53"/>
                    <a:pt x="66" y="57"/>
                    <a:pt x="62" y="62"/>
                  </a:cubicBezTo>
                  <a:cubicBezTo>
                    <a:pt x="56" y="68"/>
                    <a:pt x="49" y="71"/>
                    <a:pt x="42" y="68"/>
                  </a:cubicBezTo>
                  <a:cubicBezTo>
                    <a:pt x="38" y="67"/>
                    <a:pt x="35" y="65"/>
                    <a:pt x="30" y="60"/>
                  </a:cubicBezTo>
                  <a:cubicBezTo>
                    <a:pt x="30" y="60"/>
                    <a:pt x="27" y="57"/>
                    <a:pt x="26" y="56"/>
                  </a:cubicBezTo>
                  <a:cubicBezTo>
                    <a:pt x="27" y="54"/>
                    <a:pt x="52" y="28"/>
                    <a:pt x="53" y="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3A1F6980-CEE8-439D-9403-F9387388EE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6013" y="5673725"/>
              <a:ext cx="80963" cy="79375"/>
            </a:xfrm>
            <a:custGeom>
              <a:avLst/>
              <a:gdLst>
                <a:gd name="T0" fmla="*/ 0 w 90"/>
                <a:gd name="T1" fmla="*/ 43 h 87"/>
                <a:gd name="T2" fmla="*/ 32 w 90"/>
                <a:gd name="T3" fmla="*/ 87 h 87"/>
                <a:gd name="T4" fmla="*/ 45 w 90"/>
                <a:gd name="T5" fmla="*/ 77 h 87"/>
                <a:gd name="T6" fmla="*/ 25 w 90"/>
                <a:gd name="T7" fmla="*/ 50 h 87"/>
                <a:gd name="T8" fmla="*/ 36 w 90"/>
                <a:gd name="T9" fmla="*/ 42 h 87"/>
                <a:gd name="T10" fmla="*/ 55 w 90"/>
                <a:gd name="T11" fmla="*/ 67 h 87"/>
                <a:gd name="T12" fmla="*/ 67 w 90"/>
                <a:gd name="T13" fmla="*/ 58 h 87"/>
                <a:gd name="T14" fmla="*/ 49 w 90"/>
                <a:gd name="T15" fmla="*/ 33 h 87"/>
                <a:gd name="T16" fmla="*/ 58 w 90"/>
                <a:gd name="T17" fmla="*/ 26 h 87"/>
                <a:gd name="T18" fmla="*/ 78 w 90"/>
                <a:gd name="T19" fmla="*/ 52 h 87"/>
                <a:gd name="T20" fmla="*/ 90 w 90"/>
                <a:gd name="T21" fmla="*/ 43 h 87"/>
                <a:gd name="T22" fmla="*/ 59 w 90"/>
                <a:gd name="T23" fmla="*/ 0 h 87"/>
                <a:gd name="T24" fmla="*/ 0 w 90"/>
                <a:gd name="T2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87">
                  <a:moveTo>
                    <a:pt x="0" y="43"/>
                  </a:moveTo>
                  <a:cubicBezTo>
                    <a:pt x="32" y="87"/>
                    <a:pt x="32" y="87"/>
                    <a:pt x="32" y="8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26" y="52"/>
                    <a:pt x="25" y="50"/>
                  </a:cubicBezTo>
                  <a:cubicBezTo>
                    <a:pt x="26" y="49"/>
                    <a:pt x="34" y="43"/>
                    <a:pt x="36" y="42"/>
                  </a:cubicBezTo>
                  <a:cubicBezTo>
                    <a:pt x="38" y="44"/>
                    <a:pt x="55" y="67"/>
                    <a:pt x="55" y="67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7" y="58"/>
                    <a:pt x="51" y="35"/>
                    <a:pt x="49" y="33"/>
                  </a:cubicBezTo>
                  <a:cubicBezTo>
                    <a:pt x="51" y="31"/>
                    <a:pt x="57" y="27"/>
                    <a:pt x="58" y="26"/>
                  </a:cubicBezTo>
                  <a:cubicBezTo>
                    <a:pt x="60" y="28"/>
                    <a:pt x="78" y="52"/>
                    <a:pt x="78" y="5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2A5021A9-4746-45E0-B383-F9D4A433B0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0463" y="5729288"/>
              <a:ext cx="76200" cy="66675"/>
            </a:xfrm>
            <a:custGeom>
              <a:avLst/>
              <a:gdLst>
                <a:gd name="T0" fmla="*/ 39 w 85"/>
                <a:gd name="T1" fmla="*/ 7 h 73"/>
                <a:gd name="T2" fmla="*/ 51 w 85"/>
                <a:gd name="T3" fmla="*/ 29 h 73"/>
                <a:gd name="T4" fmla="*/ 0 w 85"/>
                <a:gd name="T5" fmla="*/ 55 h 73"/>
                <a:gd name="T6" fmla="*/ 9 w 85"/>
                <a:gd name="T7" fmla="*/ 73 h 73"/>
                <a:gd name="T8" fmla="*/ 60 w 85"/>
                <a:gd name="T9" fmla="*/ 47 h 73"/>
                <a:gd name="T10" fmla="*/ 71 w 85"/>
                <a:gd name="T11" fmla="*/ 70 h 73"/>
                <a:gd name="T12" fmla="*/ 85 w 85"/>
                <a:gd name="T13" fmla="*/ 62 h 73"/>
                <a:gd name="T14" fmla="*/ 54 w 85"/>
                <a:gd name="T15" fmla="*/ 0 h 73"/>
                <a:gd name="T16" fmla="*/ 39 w 85"/>
                <a:gd name="T17" fmla="*/ 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73">
                  <a:moveTo>
                    <a:pt x="39" y="7"/>
                  </a:moveTo>
                  <a:cubicBezTo>
                    <a:pt x="39" y="7"/>
                    <a:pt x="49" y="27"/>
                    <a:pt x="51" y="29"/>
                  </a:cubicBezTo>
                  <a:cubicBezTo>
                    <a:pt x="48" y="30"/>
                    <a:pt x="0" y="55"/>
                    <a:pt x="0" y="55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57" y="49"/>
                    <a:pt x="60" y="47"/>
                  </a:cubicBezTo>
                  <a:cubicBezTo>
                    <a:pt x="61" y="50"/>
                    <a:pt x="71" y="70"/>
                    <a:pt x="71" y="70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54" y="0"/>
                    <a:pt x="54" y="0"/>
                    <a:pt x="54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C93954B-DDFE-4283-9E01-EE693573B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3800" y="5848350"/>
              <a:ext cx="69850" cy="33338"/>
            </a:xfrm>
            <a:custGeom>
              <a:avLst/>
              <a:gdLst>
                <a:gd name="T0" fmla="*/ 0 w 44"/>
                <a:gd name="T1" fmla="*/ 11 h 21"/>
                <a:gd name="T2" fmla="*/ 3 w 44"/>
                <a:gd name="T3" fmla="*/ 21 h 21"/>
                <a:gd name="T4" fmla="*/ 44 w 44"/>
                <a:gd name="T5" fmla="*/ 11 h 21"/>
                <a:gd name="T6" fmla="*/ 41 w 44"/>
                <a:gd name="T7" fmla="*/ 0 h 21"/>
                <a:gd name="T8" fmla="*/ 0 w 44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1">
                  <a:moveTo>
                    <a:pt x="0" y="11"/>
                  </a:moveTo>
                  <a:lnTo>
                    <a:pt x="3" y="21"/>
                  </a:lnTo>
                  <a:lnTo>
                    <a:pt x="44" y="11"/>
                  </a:lnTo>
                  <a:lnTo>
                    <a:pt x="4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3844F455-3B3D-43F1-8999-844F63FA6D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3325" y="5889625"/>
              <a:ext cx="69850" cy="50800"/>
            </a:xfrm>
            <a:custGeom>
              <a:avLst/>
              <a:gdLst>
                <a:gd name="T0" fmla="*/ 53 w 78"/>
                <a:gd name="T1" fmla="*/ 1 h 55"/>
                <a:gd name="T2" fmla="*/ 39 w 78"/>
                <a:gd name="T3" fmla="*/ 11 h 55"/>
                <a:gd name="T4" fmla="*/ 38 w 78"/>
                <a:gd name="T5" fmla="*/ 10 h 55"/>
                <a:gd name="T6" fmla="*/ 20 w 78"/>
                <a:gd name="T7" fmla="*/ 5 h 55"/>
                <a:gd name="T8" fmla="*/ 2 w 78"/>
                <a:gd name="T9" fmla="*/ 32 h 55"/>
                <a:gd name="T10" fmla="*/ 28 w 78"/>
                <a:gd name="T11" fmla="*/ 53 h 55"/>
                <a:gd name="T12" fmla="*/ 36 w 78"/>
                <a:gd name="T13" fmla="*/ 50 h 55"/>
                <a:gd name="T14" fmla="*/ 36 w 78"/>
                <a:gd name="T15" fmla="*/ 50 h 55"/>
                <a:gd name="T16" fmla="*/ 44 w 78"/>
                <a:gd name="T17" fmla="*/ 41 h 55"/>
                <a:gd name="T18" fmla="*/ 60 w 78"/>
                <a:gd name="T19" fmla="*/ 46 h 55"/>
                <a:gd name="T20" fmla="*/ 76 w 78"/>
                <a:gd name="T21" fmla="*/ 20 h 55"/>
                <a:gd name="T22" fmla="*/ 53 w 78"/>
                <a:gd name="T23" fmla="*/ 1 h 55"/>
                <a:gd name="T24" fmla="*/ 17 w 78"/>
                <a:gd name="T25" fmla="*/ 34 h 55"/>
                <a:gd name="T26" fmla="*/ 15 w 78"/>
                <a:gd name="T27" fmla="*/ 30 h 55"/>
                <a:gd name="T28" fmla="*/ 24 w 78"/>
                <a:gd name="T29" fmla="*/ 23 h 55"/>
                <a:gd name="T30" fmla="*/ 34 w 78"/>
                <a:gd name="T31" fmla="*/ 27 h 55"/>
                <a:gd name="T32" fmla="*/ 34 w 78"/>
                <a:gd name="T33" fmla="*/ 28 h 55"/>
                <a:gd name="T34" fmla="*/ 33 w 78"/>
                <a:gd name="T35" fmla="*/ 31 h 55"/>
                <a:gd name="T36" fmla="*/ 25 w 78"/>
                <a:gd name="T37" fmla="*/ 35 h 55"/>
                <a:gd name="T38" fmla="*/ 17 w 78"/>
                <a:gd name="T39" fmla="*/ 34 h 55"/>
                <a:gd name="T40" fmla="*/ 48 w 78"/>
                <a:gd name="T41" fmla="*/ 28 h 55"/>
                <a:gd name="T42" fmla="*/ 47 w 78"/>
                <a:gd name="T43" fmla="*/ 25 h 55"/>
                <a:gd name="T44" fmla="*/ 48 w 78"/>
                <a:gd name="T45" fmla="*/ 22 h 55"/>
                <a:gd name="T46" fmla="*/ 54 w 78"/>
                <a:gd name="T47" fmla="*/ 19 h 55"/>
                <a:gd name="T48" fmla="*/ 62 w 78"/>
                <a:gd name="T49" fmla="*/ 20 h 55"/>
                <a:gd name="T50" fmla="*/ 63 w 78"/>
                <a:gd name="T51" fmla="*/ 23 h 55"/>
                <a:gd name="T52" fmla="*/ 63 w 78"/>
                <a:gd name="T53" fmla="*/ 23 h 55"/>
                <a:gd name="T54" fmla="*/ 63 w 78"/>
                <a:gd name="T55" fmla="*/ 26 h 55"/>
                <a:gd name="T56" fmla="*/ 56 w 78"/>
                <a:gd name="T57" fmla="*/ 29 h 55"/>
                <a:gd name="T58" fmla="*/ 48 w 78"/>
                <a:gd name="T59" fmla="*/ 28 h 55"/>
                <a:gd name="T60" fmla="*/ 66 w 78"/>
                <a:gd name="T61" fmla="*/ 22 h 55"/>
                <a:gd name="T62" fmla="*/ 66 w 78"/>
                <a:gd name="T6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" h="55">
                  <a:moveTo>
                    <a:pt x="53" y="1"/>
                  </a:moveTo>
                  <a:cubicBezTo>
                    <a:pt x="46" y="2"/>
                    <a:pt x="42" y="5"/>
                    <a:pt x="39" y="11"/>
                  </a:cubicBezTo>
                  <a:cubicBezTo>
                    <a:pt x="39" y="10"/>
                    <a:pt x="38" y="10"/>
                    <a:pt x="38" y="10"/>
                  </a:cubicBezTo>
                  <a:cubicBezTo>
                    <a:pt x="34" y="5"/>
                    <a:pt x="27" y="4"/>
                    <a:pt x="20" y="5"/>
                  </a:cubicBezTo>
                  <a:cubicBezTo>
                    <a:pt x="7" y="7"/>
                    <a:pt x="0" y="18"/>
                    <a:pt x="2" y="32"/>
                  </a:cubicBezTo>
                  <a:cubicBezTo>
                    <a:pt x="5" y="47"/>
                    <a:pt x="15" y="55"/>
                    <a:pt x="28" y="53"/>
                  </a:cubicBezTo>
                  <a:cubicBezTo>
                    <a:pt x="31" y="53"/>
                    <a:pt x="34" y="52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40" y="48"/>
                    <a:pt x="42" y="45"/>
                    <a:pt x="44" y="41"/>
                  </a:cubicBezTo>
                  <a:cubicBezTo>
                    <a:pt x="48" y="45"/>
                    <a:pt x="53" y="47"/>
                    <a:pt x="60" y="46"/>
                  </a:cubicBezTo>
                  <a:cubicBezTo>
                    <a:pt x="71" y="44"/>
                    <a:pt x="78" y="33"/>
                    <a:pt x="76" y="20"/>
                  </a:cubicBezTo>
                  <a:cubicBezTo>
                    <a:pt x="74" y="7"/>
                    <a:pt x="65" y="0"/>
                    <a:pt x="53" y="1"/>
                  </a:cubicBezTo>
                  <a:moveTo>
                    <a:pt x="17" y="34"/>
                  </a:moveTo>
                  <a:cubicBezTo>
                    <a:pt x="16" y="33"/>
                    <a:pt x="15" y="32"/>
                    <a:pt x="15" y="30"/>
                  </a:cubicBezTo>
                  <a:cubicBezTo>
                    <a:pt x="15" y="27"/>
                    <a:pt x="18" y="24"/>
                    <a:pt x="24" y="23"/>
                  </a:cubicBezTo>
                  <a:cubicBezTo>
                    <a:pt x="30" y="22"/>
                    <a:pt x="34" y="24"/>
                    <a:pt x="34" y="27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9"/>
                    <a:pt x="34" y="30"/>
                    <a:pt x="33" y="31"/>
                  </a:cubicBezTo>
                  <a:cubicBezTo>
                    <a:pt x="32" y="33"/>
                    <a:pt x="29" y="34"/>
                    <a:pt x="25" y="35"/>
                  </a:cubicBezTo>
                  <a:cubicBezTo>
                    <a:pt x="22" y="35"/>
                    <a:pt x="19" y="35"/>
                    <a:pt x="17" y="34"/>
                  </a:cubicBezTo>
                  <a:moveTo>
                    <a:pt x="48" y="28"/>
                  </a:moveTo>
                  <a:cubicBezTo>
                    <a:pt x="48" y="27"/>
                    <a:pt x="47" y="26"/>
                    <a:pt x="47" y="25"/>
                  </a:cubicBezTo>
                  <a:cubicBezTo>
                    <a:pt x="47" y="24"/>
                    <a:pt x="47" y="23"/>
                    <a:pt x="48" y="22"/>
                  </a:cubicBezTo>
                  <a:cubicBezTo>
                    <a:pt x="49" y="21"/>
                    <a:pt x="51" y="19"/>
                    <a:pt x="54" y="19"/>
                  </a:cubicBezTo>
                  <a:cubicBezTo>
                    <a:pt x="57" y="18"/>
                    <a:pt x="60" y="19"/>
                    <a:pt x="62" y="20"/>
                  </a:cubicBezTo>
                  <a:cubicBezTo>
                    <a:pt x="62" y="20"/>
                    <a:pt x="63" y="21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4"/>
                    <a:pt x="63" y="25"/>
                    <a:pt x="63" y="26"/>
                  </a:cubicBezTo>
                  <a:cubicBezTo>
                    <a:pt x="61" y="27"/>
                    <a:pt x="59" y="28"/>
                    <a:pt x="56" y="29"/>
                  </a:cubicBezTo>
                  <a:cubicBezTo>
                    <a:pt x="53" y="29"/>
                    <a:pt x="50" y="29"/>
                    <a:pt x="48" y="28"/>
                  </a:cubicBezTo>
                  <a:moveTo>
                    <a:pt x="66" y="22"/>
                  </a:moveTo>
                  <a:cubicBezTo>
                    <a:pt x="66" y="22"/>
                    <a:pt x="66" y="22"/>
                    <a:pt x="66" y="2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ADB622B9-49E4-42DA-BE11-D65BAEAA2C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9675" y="5949950"/>
              <a:ext cx="68263" cy="41275"/>
            </a:xfrm>
            <a:custGeom>
              <a:avLst/>
              <a:gdLst>
                <a:gd name="T0" fmla="*/ 55 w 75"/>
                <a:gd name="T1" fmla="*/ 0 h 45"/>
                <a:gd name="T2" fmla="*/ 57 w 75"/>
                <a:gd name="T3" fmla="*/ 3 h 45"/>
                <a:gd name="T4" fmla="*/ 58 w 75"/>
                <a:gd name="T5" fmla="*/ 6 h 45"/>
                <a:gd name="T6" fmla="*/ 60 w 75"/>
                <a:gd name="T7" fmla="*/ 14 h 45"/>
                <a:gd name="T8" fmla="*/ 60 w 75"/>
                <a:gd name="T9" fmla="*/ 15 h 45"/>
                <a:gd name="T10" fmla="*/ 58 w 75"/>
                <a:gd name="T11" fmla="*/ 21 h 45"/>
                <a:gd name="T12" fmla="*/ 54 w 75"/>
                <a:gd name="T13" fmla="*/ 23 h 45"/>
                <a:gd name="T14" fmla="*/ 46 w 75"/>
                <a:gd name="T15" fmla="*/ 15 h 45"/>
                <a:gd name="T16" fmla="*/ 46 w 75"/>
                <a:gd name="T17" fmla="*/ 14 h 45"/>
                <a:gd name="T18" fmla="*/ 31 w 75"/>
                <a:gd name="T19" fmla="*/ 15 h 45"/>
                <a:gd name="T20" fmla="*/ 31 w 75"/>
                <a:gd name="T21" fmla="*/ 16 h 45"/>
                <a:gd name="T22" fmla="*/ 23 w 75"/>
                <a:gd name="T23" fmla="*/ 26 h 45"/>
                <a:gd name="T24" fmla="*/ 15 w 75"/>
                <a:gd name="T25" fmla="*/ 17 h 45"/>
                <a:gd name="T26" fmla="*/ 19 w 75"/>
                <a:gd name="T27" fmla="*/ 3 h 45"/>
                <a:gd name="T28" fmla="*/ 21 w 75"/>
                <a:gd name="T29" fmla="*/ 0 h 45"/>
                <a:gd name="T30" fmla="*/ 4 w 75"/>
                <a:gd name="T31" fmla="*/ 1 h 45"/>
                <a:gd name="T32" fmla="*/ 3 w 75"/>
                <a:gd name="T33" fmla="*/ 2 h 45"/>
                <a:gd name="T34" fmla="*/ 0 w 75"/>
                <a:gd name="T35" fmla="*/ 20 h 45"/>
                <a:gd name="T36" fmla="*/ 8 w 75"/>
                <a:gd name="T37" fmla="*/ 39 h 45"/>
                <a:gd name="T38" fmla="*/ 23 w 75"/>
                <a:gd name="T39" fmla="*/ 44 h 45"/>
                <a:gd name="T40" fmla="*/ 35 w 75"/>
                <a:gd name="T41" fmla="*/ 41 h 45"/>
                <a:gd name="T42" fmla="*/ 41 w 75"/>
                <a:gd name="T43" fmla="*/ 33 h 45"/>
                <a:gd name="T44" fmla="*/ 57 w 75"/>
                <a:gd name="T45" fmla="*/ 41 h 45"/>
                <a:gd name="T46" fmla="*/ 69 w 75"/>
                <a:gd name="T47" fmla="*/ 36 h 45"/>
                <a:gd name="T48" fmla="*/ 75 w 75"/>
                <a:gd name="T49" fmla="*/ 17 h 45"/>
                <a:gd name="T50" fmla="*/ 71 w 75"/>
                <a:gd name="T51" fmla="*/ 1 h 45"/>
                <a:gd name="T52" fmla="*/ 71 w 75"/>
                <a:gd name="T53" fmla="*/ 0 h 45"/>
                <a:gd name="T54" fmla="*/ 55 w 75"/>
                <a:gd name="T5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45">
                  <a:moveTo>
                    <a:pt x="55" y="0"/>
                  </a:moveTo>
                  <a:cubicBezTo>
                    <a:pt x="55" y="0"/>
                    <a:pt x="56" y="3"/>
                    <a:pt x="57" y="3"/>
                  </a:cubicBezTo>
                  <a:cubicBezTo>
                    <a:pt x="57" y="3"/>
                    <a:pt x="58" y="6"/>
                    <a:pt x="58" y="6"/>
                  </a:cubicBezTo>
                  <a:cubicBezTo>
                    <a:pt x="59" y="8"/>
                    <a:pt x="60" y="12"/>
                    <a:pt x="60" y="14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7"/>
                    <a:pt x="60" y="19"/>
                    <a:pt x="58" y="21"/>
                  </a:cubicBezTo>
                  <a:cubicBezTo>
                    <a:pt x="57" y="22"/>
                    <a:pt x="55" y="23"/>
                    <a:pt x="54" y="23"/>
                  </a:cubicBezTo>
                  <a:cubicBezTo>
                    <a:pt x="50" y="23"/>
                    <a:pt x="47" y="20"/>
                    <a:pt x="46" y="15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22"/>
                    <a:pt x="28" y="25"/>
                    <a:pt x="23" y="26"/>
                  </a:cubicBezTo>
                  <a:cubicBezTo>
                    <a:pt x="19" y="26"/>
                    <a:pt x="15" y="22"/>
                    <a:pt x="15" y="17"/>
                  </a:cubicBezTo>
                  <a:cubicBezTo>
                    <a:pt x="15" y="12"/>
                    <a:pt x="16" y="8"/>
                    <a:pt x="19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7"/>
                    <a:pt x="0" y="13"/>
                    <a:pt x="0" y="20"/>
                  </a:cubicBezTo>
                  <a:cubicBezTo>
                    <a:pt x="0" y="28"/>
                    <a:pt x="3" y="35"/>
                    <a:pt x="8" y="39"/>
                  </a:cubicBezTo>
                  <a:cubicBezTo>
                    <a:pt x="12" y="43"/>
                    <a:pt x="17" y="45"/>
                    <a:pt x="23" y="44"/>
                  </a:cubicBezTo>
                  <a:cubicBezTo>
                    <a:pt x="28" y="44"/>
                    <a:pt x="32" y="43"/>
                    <a:pt x="35" y="41"/>
                  </a:cubicBezTo>
                  <a:cubicBezTo>
                    <a:pt x="38" y="39"/>
                    <a:pt x="39" y="37"/>
                    <a:pt x="41" y="33"/>
                  </a:cubicBezTo>
                  <a:cubicBezTo>
                    <a:pt x="45" y="39"/>
                    <a:pt x="51" y="41"/>
                    <a:pt x="57" y="41"/>
                  </a:cubicBezTo>
                  <a:cubicBezTo>
                    <a:pt x="62" y="41"/>
                    <a:pt x="66" y="39"/>
                    <a:pt x="69" y="36"/>
                  </a:cubicBezTo>
                  <a:cubicBezTo>
                    <a:pt x="73" y="31"/>
                    <a:pt x="75" y="24"/>
                    <a:pt x="75" y="17"/>
                  </a:cubicBezTo>
                  <a:cubicBezTo>
                    <a:pt x="75" y="11"/>
                    <a:pt x="73" y="5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E95B5E90-1EE1-4661-8A53-2037B7B484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9675" y="6005513"/>
              <a:ext cx="68263" cy="47625"/>
            </a:xfrm>
            <a:custGeom>
              <a:avLst/>
              <a:gdLst>
                <a:gd name="T0" fmla="*/ 1 w 76"/>
                <a:gd name="T1" fmla="*/ 24 h 51"/>
                <a:gd name="T2" fmla="*/ 5 w 76"/>
                <a:gd name="T3" fmla="*/ 39 h 51"/>
                <a:gd name="T4" fmla="*/ 37 w 76"/>
                <a:gd name="T5" fmla="*/ 51 h 51"/>
                <a:gd name="T6" fmla="*/ 37 w 76"/>
                <a:gd name="T7" fmla="*/ 51 h 51"/>
                <a:gd name="T8" fmla="*/ 58 w 76"/>
                <a:gd name="T9" fmla="*/ 49 h 51"/>
                <a:gd name="T10" fmla="*/ 75 w 76"/>
                <a:gd name="T11" fmla="*/ 29 h 51"/>
                <a:gd name="T12" fmla="*/ 40 w 76"/>
                <a:gd name="T13" fmla="*/ 1 h 51"/>
                <a:gd name="T14" fmla="*/ 1 w 76"/>
                <a:gd name="T15" fmla="*/ 24 h 51"/>
                <a:gd name="T16" fmla="*/ 38 w 76"/>
                <a:gd name="T17" fmla="*/ 32 h 51"/>
                <a:gd name="T18" fmla="*/ 23 w 76"/>
                <a:gd name="T19" fmla="*/ 30 h 51"/>
                <a:gd name="T20" fmla="*/ 16 w 76"/>
                <a:gd name="T21" fmla="*/ 25 h 51"/>
                <a:gd name="T22" fmla="*/ 18 w 76"/>
                <a:gd name="T23" fmla="*/ 22 h 51"/>
                <a:gd name="T24" fmla="*/ 38 w 76"/>
                <a:gd name="T25" fmla="*/ 20 h 51"/>
                <a:gd name="T26" fmla="*/ 54 w 76"/>
                <a:gd name="T27" fmla="*/ 22 h 51"/>
                <a:gd name="T28" fmla="*/ 59 w 76"/>
                <a:gd name="T29" fmla="*/ 28 h 51"/>
                <a:gd name="T30" fmla="*/ 53 w 76"/>
                <a:gd name="T31" fmla="*/ 32 h 51"/>
                <a:gd name="T32" fmla="*/ 38 w 76"/>
                <a:gd name="T33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51">
                  <a:moveTo>
                    <a:pt x="1" y="24"/>
                  </a:moveTo>
                  <a:cubicBezTo>
                    <a:pt x="0" y="30"/>
                    <a:pt x="2" y="35"/>
                    <a:pt x="5" y="39"/>
                  </a:cubicBezTo>
                  <a:cubicBezTo>
                    <a:pt x="11" y="46"/>
                    <a:pt x="22" y="50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46" y="51"/>
                    <a:pt x="52" y="51"/>
                    <a:pt x="58" y="49"/>
                  </a:cubicBezTo>
                  <a:cubicBezTo>
                    <a:pt x="68" y="46"/>
                    <a:pt x="75" y="38"/>
                    <a:pt x="75" y="29"/>
                  </a:cubicBezTo>
                  <a:cubicBezTo>
                    <a:pt x="76" y="13"/>
                    <a:pt x="63" y="3"/>
                    <a:pt x="40" y="1"/>
                  </a:cubicBezTo>
                  <a:cubicBezTo>
                    <a:pt x="16" y="0"/>
                    <a:pt x="2" y="8"/>
                    <a:pt x="1" y="24"/>
                  </a:cubicBezTo>
                  <a:moveTo>
                    <a:pt x="38" y="32"/>
                  </a:moveTo>
                  <a:cubicBezTo>
                    <a:pt x="32" y="32"/>
                    <a:pt x="26" y="31"/>
                    <a:pt x="23" y="30"/>
                  </a:cubicBezTo>
                  <a:cubicBezTo>
                    <a:pt x="21" y="29"/>
                    <a:pt x="16" y="28"/>
                    <a:pt x="16" y="25"/>
                  </a:cubicBezTo>
                  <a:cubicBezTo>
                    <a:pt x="17" y="24"/>
                    <a:pt x="17" y="23"/>
                    <a:pt x="18" y="22"/>
                  </a:cubicBezTo>
                  <a:cubicBezTo>
                    <a:pt x="20" y="20"/>
                    <a:pt x="27" y="19"/>
                    <a:pt x="38" y="20"/>
                  </a:cubicBezTo>
                  <a:cubicBezTo>
                    <a:pt x="45" y="20"/>
                    <a:pt x="51" y="21"/>
                    <a:pt x="54" y="22"/>
                  </a:cubicBezTo>
                  <a:cubicBezTo>
                    <a:pt x="57" y="23"/>
                    <a:pt x="60" y="25"/>
                    <a:pt x="59" y="28"/>
                  </a:cubicBezTo>
                  <a:cubicBezTo>
                    <a:pt x="59" y="31"/>
                    <a:pt x="55" y="32"/>
                    <a:pt x="53" y="32"/>
                  </a:cubicBezTo>
                  <a:cubicBezTo>
                    <a:pt x="50" y="32"/>
                    <a:pt x="44" y="32"/>
                    <a:pt x="38" y="3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8773611A-7F8E-4917-B7AB-A4FABB04F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30363" y="5832475"/>
              <a:ext cx="180975" cy="293688"/>
            </a:xfrm>
            <a:custGeom>
              <a:avLst/>
              <a:gdLst>
                <a:gd name="T0" fmla="*/ 5 w 200"/>
                <a:gd name="T1" fmla="*/ 308 h 321"/>
                <a:gd name="T2" fmla="*/ 0 w 200"/>
                <a:gd name="T3" fmla="*/ 224 h 321"/>
                <a:gd name="T4" fmla="*/ 16 w 200"/>
                <a:gd name="T5" fmla="*/ 224 h 321"/>
                <a:gd name="T6" fmla="*/ 43 w 200"/>
                <a:gd name="T7" fmla="*/ 277 h 321"/>
                <a:gd name="T8" fmla="*/ 97 w 200"/>
                <a:gd name="T9" fmla="*/ 299 h 321"/>
                <a:gd name="T10" fmla="*/ 160 w 200"/>
                <a:gd name="T11" fmla="*/ 247 h 321"/>
                <a:gd name="T12" fmla="*/ 86 w 200"/>
                <a:gd name="T13" fmla="*/ 177 h 321"/>
                <a:gd name="T14" fmla="*/ 6 w 200"/>
                <a:gd name="T15" fmla="*/ 85 h 321"/>
                <a:gd name="T16" fmla="*/ 105 w 200"/>
                <a:gd name="T17" fmla="*/ 0 h 321"/>
                <a:gd name="T18" fmla="*/ 178 w 200"/>
                <a:gd name="T19" fmla="*/ 8 h 321"/>
                <a:gd name="T20" fmla="*/ 184 w 200"/>
                <a:gd name="T21" fmla="*/ 83 h 321"/>
                <a:gd name="T22" fmla="*/ 168 w 200"/>
                <a:gd name="T23" fmla="*/ 83 h 321"/>
                <a:gd name="T24" fmla="*/ 145 w 200"/>
                <a:gd name="T25" fmla="*/ 39 h 321"/>
                <a:gd name="T26" fmla="*/ 102 w 200"/>
                <a:gd name="T27" fmla="*/ 22 h 321"/>
                <a:gd name="T28" fmla="*/ 42 w 200"/>
                <a:gd name="T29" fmla="*/ 71 h 321"/>
                <a:gd name="T30" fmla="*/ 106 w 200"/>
                <a:gd name="T31" fmla="*/ 132 h 321"/>
                <a:gd name="T32" fmla="*/ 200 w 200"/>
                <a:gd name="T33" fmla="*/ 224 h 321"/>
                <a:gd name="T34" fmla="*/ 92 w 200"/>
                <a:gd name="T35" fmla="*/ 321 h 321"/>
                <a:gd name="T36" fmla="*/ 5 w 200"/>
                <a:gd name="T37" fmla="*/ 30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321">
                  <a:moveTo>
                    <a:pt x="5" y="308"/>
                  </a:moveTo>
                  <a:cubicBezTo>
                    <a:pt x="0" y="224"/>
                    <a:pt x="0" y="224"/>
                    <a:pt x="0" y="224"/>
                  </a:cubicBezTo>
                  <a:cubicBezTo>
                    <a:pt x="16" y="224"/>
                    <a:pt x="16" y="224"/>
                    <a:pt x="16" y="224"/>
                  </a:cubicBezTo>
                  <a:cubicBezTo>
                    <a:pt x="25" y="245"/>
                    <a:pt x="31" y="260"/>
                    <a:pt x="43" y="277"/>
                  </a:cubicBezTo>
                  <a:cubicBezTo>
                    <a:pt x="55" y="294"/>
                    <a:pt x="66" y="299"/>
                    <a:pt x="97" y="299"/>
                  </a:cubicBezTo>
                  <a:cubicBezTo>
                    <a:pt x="137" y="299"/>
                    <a:pt x="160" y="275"/>
                    <a:pt x="160" y="247"/>
                  </a:cubicBezTo>
                  <a:cubicBezTo>
                    <a:pt x="160" y="218"/>
                    <a:pt x="141" y="202"/>
                    <a:pt x="86" y="177"/>
                  </a:cubicBezTo>
                  <a:cubicBezTo>
                    <a:pt x="31" y="152"/>
                    <a:pt x="6" y="130"/>
                    <a:pt x="6" y="85"/>
                  </a:cubicBezTo>
                  <a:cubicBezTo>
                    <a:pt x="6" y="37"/>
                    <a:pt x="45" y="0"/>
                    <a:pt x="105" y="0"/>
                  </a:cubicBezTo>
                  <a:cubicBezTo>
                    <a:pt x="139" y="0"/>
                    <a:pt x="163" y="4"/>
                    <a:pt x="178" y="8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168" y="83"/>
                    <a:pt x="168" y="83"/>
                    <a:pt x="168" y="83"/>
                  </a:cubicBezTo>
                  <a:cubicBezTo>
                    <a:pt x="158" y="59"/>
                    <a:pt x="154" y="52"/>
                    <a:pt x="145" y="39"/>
                  </a:cubicBezTo>
                  <a:cubicBezTo>
                    <a:pt x="137" y="29"/>
                    <a:pt x="128" y="22"/>
                    <a:pt x="102" y="22"/>
                  </a:cubicBezTo>
                  <a:cubicBezTo>
                    <a:pt x="68" y="22"/>
                    <a:pt x="42" y="42"/>
                    <a:pt x="42" y="71"/>
                  </a:cubicBezTo>
                  <a:cubicBezTo>
                    <a:pt x="42" y="97"/>
                    <a:pt x="55" y="110"/>
                    <a:pt x="106" y="132"/>
                  </a:cubicBezTo>
                  <a:cubicBezTo>
                    <a:pt x="173" y="162"/>
                    <a:pt x="200" y="186"/>
                    <a:pt x="200" y="224"/>
                  </a:cubicBezTo>
                  <a:cubicBezTo>
                    <a:pt x="200" y="278"/>
                    <a:pt x="164" y="321"/>
                    <a:pt x="92" y="321"/>
                  </a:cubicBezTo>
                  <a:cubicBezTo>
                    <a:pt x="56" y="321"/>
                    <a:pt x="25" y="314"/>
                    <a:pt x="5" y="30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A216858F-3767-4930-B0B8-7CBB8930FC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24038" y="5913438"/>
              <a:ext cx="214313" cy="207963"/>
            </a:xfrm>
            <a:custGeom>
              <a:avLst/>
              <a:gdLst>
                <a:gd name="T0" fmla="*/ 35 w 235"/>
                <a:gd name="T1" fmla="*/ 47 h 227"/>
                <a:gd name="T2" fmla="*/ 11 w 235"/>
                <a:gd name="T3" fmla="*/ 17 h 227"/>
                <a:gd name="T4" fmla="*/ 0 w 235"/>
                <a:gd name="T5" fmla="*/ 13 h 227"/>
                <a:gd name="T6" fmla="*/ 0 w 235"/>
                <a:gd name="T7" fmla="*/ 0 h 227"/>
                <a:gd name="T8" fmla="*/ 102 w 235"/>
                <a:gd name="T9" fmla="*/ 0 h 227"/>
                <a:gd name="T10" fmla="*/ 102 w 235"/>
                <a:gd name="T11" fmla="*/ 13 h 227"/>
                <a:gd name="T12" fmla="*/ 90 w 235"/>
                <a:gd name="T13" fmla="*/ 16 h 227"/>
                <a:gd name="T14" fmla="*/ 78 w 235"/>
                <a:gd name="T15" fmla="*/ 31 h 227"/>
                <a:gd name="T16" fmla="*/ 84 w 235"/>
                <a:gd name="T17" fmla="*/ 54 h 227"/>
                <a:gd name="T18" fmla="*/ 129 w 235"/>
                <a:gd name="T19" fmla="*/ 175 h 227"/>
                <a:gd name="T20" fmla="*/ 131 w 235"/>
                <a:gd name="T21" fmla="*/ 175 h 227"/>
                <a:gd name="T22" fmla="*/ 174 w 235"/>
                <a:gd name="T23" fmla="*/ 54 h 227"/>
                <a:gd name="T24" fmla="*/ 179 w 235"/>
                <a:gd name="T25" fmla="*/ 30 h 227"/>
                <a:gd name="T26" fmla="*/ 168 w 235"/>
                <a:gd name="T27" fmla="*/ 16 h 227"/>
                <a:gd name="T28" fmla="*/ 155 w 235"/>
                <a:gd name="T29" fmla="*/ 13 h 227"/>
                <a:gd name="T30" fmla="*/ 155 w 235"/>
                <a:gd name="T31" fmla="*/ 0 h 227"/>
                <a:gd name="T32" fmla="*/ 235 w 235"/>
                <a:gd name="T33" fmla="*/ 0 h 227"/>
                <a:gd name="T34" fmla="*/ 235 w 235"/>
                <a:gd name="T35" fmla="*/ 13 h 227"/>
                <a:gd name="T36" fmla="*/ 223 w 235"/>
                <a:gd name="T37" fmla="*/ 17 h 227"/>
                <a:gd name="T38" fmla="*/ 200 w 235"/>
                <a:gd name="T39" fmla="*/ 51 h 227"/>
                <a:gd name="T40" fmla="*/ 132 w 235"/>
                <a:gd name="T41" fmla="*/ 227 h 227"/>
                <a:gd name="T42" fmla="*/ 107 w 235"/>
                <a:gd name="T43" fmla="*/ 227 h 227"/>
                <a:gd name="T44" fmla="*/ 35 w 235"/>
                <a:gd name="T45" fmla="*/ 4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5" h="227">
                  <a:moveTo>
                    <a:pt x="35" y="47"/>
                  </a:moveTo>
                  <a:cubicBezTo>
                    <a:pt x="27" y="27"/>
                    <a:pt x="24" y="21"/>
                    <a:pt x="11" y="1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79" y="19"/>
                    <a:pt x="78" y="23"/>
                    <a:pt x="78" y="31"/>
                  </a:cubicBezTo>
                  <a:cubicBezTo>
                    <a:pt x="78" y="36"/>
                    <a:pt x="80" y="44"/>
                    <a:pt x="84" y="54"/>
                  </a:cubicBezTo>
                  <a:cubicBezTo>
                    <a:pt x="129" y="175"/>
                    <a:pt x="129" y="175"/>
                    <a:pt x="129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8" y="42"/>
                    <a:pt x="179" y="35"/>
                    <a:pt x="179" y="30"/>
                  </a:cubicBezTo>
                  <a:cubicBezTo>
                    <a:pt x="179" y="23"/>
                    <a:pt x="177" y="18"/>
                    <a:pt x="168" y="16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13"/>
                    <a:pt x="235" y="13"/>
                    <a:pt x="235" y="13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11" y="20"/>
                    <a:pt x="208" y="29"/>
                    <a:pt x="200" y="51"/>
                  </a:cubicBezTo>
                  <a:cubicBezTo>
                    <a:pt x="132" y="227"/>
                    <a:pt x="132" y="227"/>
                    <a:pt x="132" y="227"/>
                  </a:cubicBezTo>
                  <a:cubicBezTo>
                    <a:pt x="107" y="227"/>
                    <a:pt x="107" y="227"/>
                    <a:pt x="107" y="227"/>
                  </a:cubicBezTo>
                  <a:lnTo>
                    <a:pt x="35" y="47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862DE7D5-C746-49F8-B2D7-212520369B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835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9" y="182"/>
                    <a:pt x="80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0386FAC3-592B-4723-BA61-0DC9085285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41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6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6 w 250"/>
                <a:gd name="T35" fmla="*/ 234 h 234"/>
                <a:gd name="T36" fmla="*/ 146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7 w 250"/>
                <a:gd name="T45" fmla="*/ 30 h 234"/>
                <a:gd name="T46" fmla="*/ 76 w 250"/>
                <a:gd name="T47" fmla="*/ 44 h 234"/>
                <a:gd name="T48" fmla="*/ 76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6" y="234"/>
                    <a:pt x="146" y="234"/>
                    <a:pt x="146" y="234"/>
                  </a:cubicBezTo>
                  <a:cubicBezTo>
                    <a:pt x="146" y="221"/>
                    <a:pt x="146" y="221"/>
                    <a:pt x="146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7" y="30"/>
                  </a:cubicBezTo>
                  <a:cubicBezTo>
                    <a:pt x="115" y="30"/>
                    <a:pt x="88" y="39"/>
                    <a:pt x="76" y="44"/>
                  </a:cubicBezTo>
                  <a:cubicBezTo>
                    <a:pt x="76" y="193"/>
                    <a:pt x="76" y="193"/>
                    <a:pt x="76" y="193"/>
                  </a:cubicBezTo>
                  <a:cubicBezTo>
                    <a:pt x="76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60944E54-25E5-44F7-AF21-61B05AB573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90788" y="5907088"/>
              <a:ext cx="146050" cy="219075"/>
            </a:xfrm>
            <a:custGeom>
              <a:avLst/>
              <a:gdLst>
                <a:gd name="T0" fmla="*/ 3 w 161"/>
                <a:gd name="T1" fmla="*/ 230 h 240"/>
                <a:gd name="T2" fmla="*/ 0 w 161"/>
                <a:gd name="T3" fmla="*/ 163 h 240"/>
                <a:gd name="T4" fmla="*/ 15 w 161"/>
                <a:gd name="T5" fmla="*/ 163 h 240"/>
                <a:gd name="T6" fmla="*/ 36 w 161"/>
                <a:gd name="T7" fmla="*/ 203 h 240"/>
                <a:gd name="T8" fmla="*/ 75 w 161"/>
                <a:gd name="T9" fmla="*/ 220 h 240"/>
                <a:gd name="T10" fmla="*/ 121 w 161"/>
                <a:gd name="T11" fmla="*/ 184 h 240"/>
                <a:gd name="T12" fmla="*/ 69 w 161"/>
                <a:gd name="T13" fmla="*/ 136 h 240"/>
                <a:gd name="T14" fmla="*/ 3 w 161"/>
                <a:gd name="T15" fmla="*/ 67 h 240"/>
                <a:gd name="T16" fmla="*/ 86 w 161"/>
                <a:gd name="T17" fmla="*/ 0 h 240"/>
                <a:gd name="T18" fmla="*/ 145 w 161"/>
                <a:gd name="T19" fmla="*/ 8 h 240"/>
                <a:gd name="T20" fmla="*/ 147 w 161"/>
                <a:gd name="T21" fmla="*/ 68 h 240"/>
                <a:gd name="T22" fmla="*/ 133 w 161"/>
                <a:gd name="T23" fmla="*/ 68 h 240"/>
                <a:gd name="T24" fmla="*/ 111 w 161"/>
                <a:gd name="T25" fmla="*/ 31 h 240"/>
                <a:gd name="T26" fmla="*/ 81 w 161"/>
                <a:gd name="T27" fmla="*/ 19 h 240"/>
                <a:gd name="T28" fmla="*/ 39 w 161"/>
                <a:gd name="T29" fmla="*/ 54 h 240"/>
                <a:gd name="T30" fmla="*/ 91 w 161"/>
                <a:gd name="T31" fmla="*/ 98 h 240"/>
                <a:gd name="T32" fmla="*/ 161 w 161"/>
                <a:gd name="T33" fmla="*/ 166 h 240"/>
                <a:gd name="T34" fmla="*/ 70 w 161"/>
                <a:gd name="T35" fmla="*/ 240 h 240"/>
                <a:gd name="T36" fmla="*/ 3 w 161"/>
                <a:gd name="T37" fmla="*/ 2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1" h="240">
                  <a:moveTo>
                    <a:pt x="3" y="230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22" y="181"/>
                    <a:pt x="25" y="190"/>
                    <a:pt x="36" y="203"/>
                  </a:cubicBezTo>
                  <a:cubicBezTo>
                    <a:pt x="44" y="213"/>
                    <a:pt x="53" y="220"/>
                    <a:pt x="75" y="220"/>
                  </a:cubicBezTo>
                  <a:cubicBezTo>
                    <a:pt x="102" y="220"/>
                    <a:pt x="121" y="207"/>
                    <a:pt x="121" y="184"/>
                  </a:cubicBezTo>
                  <a:cubicBezTo>
                    <a:pt x="121" y="160"/>
                    <a:pt x="105" y="150"/>
                    <a:pt x="69" y="136"/>
                  </a:cubicBezTo>
                  <a:cubicBezTo>
                    <a:pt x="30" y="121"/>
                    <a:pt x="3" y="102"/>
                    <a:pt x="3" y="67"/>
                  </a:cubicBezTo>
                  <a:cubicBezTo>
                    <a:pt x="3" y="25"/>
                    <a:pt x="40" y="0"/>
                    <a:pt x="86" y="0"/>
                  </a:cubicBezTo>
                  <a:cubicBezTo>
                    <a:pt x="111" y="0"/>
                    <a:pt x="129" y="2"/>
                    <a:pt x="145" y="8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33" y="68"/>
                    <a:pt x="133" y="68"/>
                    <a:pt x="133" y="68"/>
                  </a:cubicBezTo>
                  <a:cubicBezTo>
                    <a:pt x="126" y="53"/>
                    <a:pt x="119" y="42"/>
                    <a:pt x="111" y="31"/>
                  </a:cubicBezTo>
                  <a:cubicBezTo>
                    <a:pt x="104" y="23"/>
                    <a:pt x="97" y="19"/>
                    <a:pt x="81" y="19"/>
                  </a:cubicBezTo>
                  <a:cubicBezTo>
                    <a:pt x="52" y="19"/>
                    <a:pt x="39" y="32"/>
                    <a:pt x="39" y="54"/>
                  </a:cubicBezTo>
                  <a:cubicBezTo>
                    <a:pt x="39" y="71"/>
                    <a:pt x="53" y="83"/>
                    <a:pt x="91" y="98"/>
                  </a:cubicBezTo>
                  <a:cubicBezTo>
                    <a:pt x="133" y="114"/>
                    <a:pt x="161" y="131"/>
                    <a:pt x="161" y="166"/>
                  </a:cubicBezTo>
                  <a:cubicBezTo>
                    <a:pt x="161" y="208"/>
                    <a:pt x="126" y="240"/>
                    <a:pt x="70" y="240"/>
                  </a:cubicBezTo>
                  <a:cubicBezTo>
                    <a:pt x="45" y="240"/>
                    <a:pt x="20" y="237"/>
                    <a:pt x="3" y="23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46578A77-49C2-4321-BE7E-38C0C3B073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51125" y="5808663"/>
              <a:ext cx="209550" cy="312738"/>
            </a:xfrm>
            <a:custGeom>
              <a:avLst/>
              <a:gdLst>
                <a:gd name="T0" fmla="*/ 2 w 232"/>
                <a:gd name="T1" fmla="*/ 328 h 341"/>
                <a:gd name="T2" fmla="*/ 20 w 232"/>
                <a:gd name="T3" fmla="*/ 323 h 341"/>
                <a:gd name="T4" fmla="*/ 32 w 232"/>
                <a:gd name="T5" fmla="*/ 300 h 341"/>
                <a:gd name="T6" fmla="*/ 32 w 232"/>
                <a:gd name="T7" fmla="*/ 52 h 341"/>
                <a:gd name="T8" fmla="*/ 19 w 232"/>
                <a:gd name="T9" fmla="*/ 28 h 341"/>
                <a:gd name="T10" fmla="*/ 0 w 232"/>
                <a:gd name="T11" fmla="*/ 20 h 341"/>
                <a:gd name="T12" fmla="*/ 0 w 232"/>
                <a:gd name="T13" fmla="*/ 7 h 341"/>
                <a:gd name="T14" fmla="*/ 75 w 232"/>
                <a:gd name="T15" fmla="*/ 0 h 341"/>
                <a:gd name="T16" fmla="*/ 80 w 232"/>
                <a:gd name="T17" fmla="*/ 3 h 341"/>
                <a:gd name="T18" fmla="*/ 77 w 232"/>
                <a:gd name="T19" fmla="*/ 56 h 341"/>
                <a:gd name="T20" fmla="*/ 77 w 232"/>
                <a:gd name="T21" fmla="*/ 300 h 341"/>
                <a:gd name="T22" fmla="*/ 88 w 232"/>
                <a:gd name="T23" fmla="*/ 323 h 341"/>
                <a:gd name="T24" fmla="*/ 107 w 232"/>
                <a:gd name="T25" fmla="*/ 328 h 341"/>
                <a:gd name="T26" fmla="*/ 107 w 232"/>
                <a:gd name="T27" fmla="*/ 341 h 341"/>
                <a:gd name="T28" fmla="*/ 2 w 232"/>
                <a:gd name="T29" fmla="*/ 341 h 341"/>
                <a:gd name="T30" fmla="*/ 2 w 232"/>
                <a:gd name="T31" fmla="*/ 328 h 341"/>
                <a:gd name="T32" fmla="*/ 84 w 232"/>
                <a:gd name="T33" fmla="*/ 229 h 341"/>
                <a:gd name="T34" fmla="*/ 84 w 232"/>
                <a:gd name="T35" fmla="*/ 222 h 341"/>
                <a:gd name="T36" fmla="*/ 130 w 232"/>
                <a:gd name="T37" fmla="*/ 172 h 341"/>
                <a:gd name="T38" fmla="*/ 155 w 232"/>
                <a:gd name="T39" fmla="*/ 139 h 341"/>
                <a:gd name="T40" fmla="*/ 144 w 232"/>
                <a:gd name="T41" fmla="*/ 129 h 341"/>
                <a:gd name="T42" fmla="*/ 137 w 232"/>
                <a:gd name="T43" fmla="*/ 127 h 341"/>
                <a:gd name="T44" fmla="*/ 137 w 232"/>
                <a:gd name="T45" fmla="*/ 114 h 341"/>
                <a:gd name="T46" fmla="*/ 221 w 232"/>
                <a:gd name="T47" fmla="*/ 114 h 341"/>
                <a:gd name="T48" fmla="*/ 221 w 232"/>
                <a:gd name="T49" fmla="*/ 127 h 341"/>
                <a:gd name="T50" fmla="*/ 207 w 232"/>
                <a:gd name="T51" fmla="*/ 132 h 341"/>
                <a:gd name="T52" fmla="*/ 166 w 232"/>
                <a:gd name="T53" fmla="*/ 159 h 341"/>
                <a:gd name="T54" fmla="*/ 121 w 232"/>
                <a:gd name="T55" fmla="*/ 208 h 341"/>
                <a:gd name="T56" fmla="*/ 205 w 232"/>
                <a:gd name="T57" fmla="*/ 315 h 341"/>
                <a:gd name="T58" fmla="*/ 217 w 232"/>
                <a:gd name="T59" fmla="*/ 323 h 341"/>
                <a:gd name="T60" fmla="*/ 232 w 232"/>
                <a:gd name="T61" fmla="*/ 328 h 341"/>
                <a:gd name="T62" fmla="*/ 232 w 232"/>
                <a:gd name="T63" fmla="*/ 341 h 341"/>
                <a:gd name="T64" fmla="*/ 173 w 232"/>
                <a:gd name="T65" fmla="*/ 341 h 341"/>
                <a:gd name="T66" fmla="*/ 84 w 232"/>
                <a:gd name="T67" fmla="*/ 22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341">
                  <a:moveTo>
                    <a:pt x="2" y="328"/>
                  </a:moveTo>
                  <a:cubicBezTo>
                    <a:pt x="20" y="323"/>
                    <a:pt x="20" y="323"/>
                    <a:pt x="20" y="323"/>
                  </a:cubicBezTo>
                  <a:cubicBezTo>
                    <a:pt x="29" y="321"/>
                    <a:pt x="32" y="317"/>
                    <a:pt x="32" y="30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4"/>
                    <a:pt x="29" y="33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6"/>
                    <a:pt x="77" y="56"/>
                  </a:cubicBezTo>
                  <a:cubicBezTo>
                    <a:pt x="77" y="300"/>
                    <a:pt x="77" y="300"/>
                    <a:pt x="77" y="300"/>
                  </a:cubicBezTo>
                  <a:cubicBezTo>
                    <a:pt x="77" y="319"/>
                    <a:pt x="79" y="321"/>
                    <a:pt x="88" y="323"/>
                  </a:cubicBezTo>
                  <a:cubicBezTo>
                    <a:pt x="107" y="328"/>
                    <a:pt x="107" y="328"/>
                    <a:pt x="107" y="328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2" y="341"/>
                    <a:pt x="2" y="341"/>
                    <a:pt x="2" y="341"/>
                  </a:cubicBezTo>
                  <a:lnTo>
                    <a:pt x="2" y="328"/>
                  </a:lnTo>
                  <a:close/>
                  <a:moveTo>
                    <a:pt x="84" y="229"/>
                  </a:moveTo>
                  <a:cubicBezTo>
                    <a:pt x="84" y="222"/>
                    <a:pt x="84" y="222"/>
                    <a:pt x="84" y="22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49" y="151"/>
                    <a:pt x="155" y="144"/>
                    <a:pt x="155" y="139"/>
                  </a:cubicBezTo>
                  <a:cubicBezTo>
                    <a:pt x="155" y="134"/>
                    <a:pt x="152" y="131"/>
                    <a:pt x="144" y="129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221" y="114"/>
                    <a:pt x="221" y="114"/>
                    <a:pt x="221" y="114"/>
                  </a:cubicBezTo>
                  <a:cubicBezTo>
                    <a:pt x="221" y="127"/>
                    <a:pt x="221" y="127"/>
                    <a:pt x="221" y="127"/>
                  </a:cubicBezTo>
                  <a:cubicBezTo>
                    <a:pt x="207" y="132"/>
                    <a:pt x="207" y="132"/>
                    <a:pt x="207" y="132"/>
                  </a:cubicBezTo>
                  <a:cubicBezTo>
                    <a:pt x="195" y="136"/>
                    <a:pt x="184" y="141"/>
                    <a:pt x="166" y="159"/>
                  </a:cubicBezTo>
                  <a:cubicBezTo>
                    <a:pt x="121" y="208"/>
                    <a:pt x="121" y="208"/>
                    <a:pt x="121" y="208"/>
                  </a:cubicBezTo>
                  <a:cubicBezTo>
                    <a:pt x="147" y="247"/>
                    <a:pt x="175" y="283"/>
                    <a:pt x="205" y="315"/>
                  </a:cubicBezTo>
                  <a:cubicBezTo>
                    <a:pt x="209" y="320"/>
                    <a:pt x="212" y="322"/>
                    <a:pt x="217" y="323"/>
                  </a:cubicBezTo>
                  <a:cubicBezTo>
                    <a:pt x="232" y="328"/>
                    <a:pt x="232" y="328"/>
                    <a:pt x="232" y="328"/>
                  </a:cubicBezTo>
                  <a:cubicBezTo>
                    <a:pt x="232" y="341"/>
                    <a:pt x="232" y="341"/>
                    <a:pt x="232" y="341"/>
                  </a:cubicBezTo>
                  <a:cubicBezTo>
                    <a:pt x="173" y="341"/>
                    <a:pt x="173" y="341"/>
                    <a:pt x="173" y="341"/>
                  </a:cubicBezTo>
                  <a:cubicBezTo>
                    <a:pt x="138" y="304"/>
                    <a:pt x="113" y="271"/>
                    <a:pt x="84" y="22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2A5987AA-53D1-412F-8D9E-0163B200E4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6550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3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9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3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5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D535FBE7-8036-4AA8-ADBC-1A46A24F49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5313" y="5838825"/>
              <a:ext cx="157163" cy="349250"/>
            </a:xfrm>
            <a:custGeom>
              <a:avLst/>
              <a:gdLst>
                <a:gd name="T0" fmla="*/ 0 w 174"/>
                <a:gd name="T1" fmla="*/ 349 h 382"/>
                <a:gd name="T2" fmla="*/ 25 w 174"/>
                <a:gd name="T3" fmla="*/ 327 h 382"/>
                <a:gd name="T4" fmla="*/ 53 w 174"/>
                <a:gd name="T5" fmla="*/ 353 h 382"/>
                <a:gd name="T6" fmla="*/ 65 w 174"/>
                <a:gd name="T7" fmla="*/ 364 h 382"/>
                <a:gd name="T8" fmla="*/ 90 w 174"/>
                <a:gd name="T9" fmla="*/ 321 h 382"/>
                <a:gd name="T10" fmla="*/ 90 w 174"/>
                <a:gd name="T11" fmla="*/ 44 h 382"/>
                <a:gd name="T12" fmla="*/ 76 w 174"/>
                <a:gd name="T13" fmla="*/ 17 h 382"/>
                <a:gd name="T14" fmla="*/ 55 w 174"/>
                <a:gd name="T15" fmla="*/ 13 h 382"/>
                <a:gd name="T16" fmla="*/ 55 w 174"/>
                <a:gd name="T17" fmla="*/ 0 h 382"/>
                <a:gd name="T18" fmla="*/ 174 w 174"/>
                <a:gd name="T19" fmla="*/ 0 h 382"/>
                <a:gd name="T20" fmla="*/ 174 w 174"/>
                <a:gd name="T21" fmla="*/ 13 h 382"/>
                <a:gd name="T22" fmla="*/ 153 w 174"/>
                <a:gd name="T23" fmla="*/ 17 h 382"/>
                <a:gd name="T24" fmla="*/ 139 w 174"/>
                <a:gd name="T25" fmla="*/ 44 h 382"/>
                <a:gd name="T26" fmla="*/ 139 w 174"/>
                <a:gd name="T27" fmla="*/ 283 h 382"/>
                <a:gd name="T28" fmla="*/ 51 w 174"/>
                <a:gd name="T29" fmla="*/ 382 h 382"/>
                <a:gd name="T30" fmla="*/ 0 w 174"/>
                <a:gd name="T31" fmla="*/ 34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4" h="382">
                  <a:moveTo>
                    <a:pt x="0" y="349"/>
                  </a:moveTo>
                  <a:cubicBezTo>
                    <a:pt x="0" y="337"/>
                    <a:pt x="8" y="327"/>
                    <a:pt x="25" y="327"/>
                  </a:cubicBezTo>
                  <a:cubicBezTo>
                    <a:pt x="43" y="327"/>
                    <a:pt x="48" y="337"/>
                    <a:pt x="53" y="353"/>
                  </a:cubicBezTo>
                  <a:cubicBezTo>
                    <a:pt x="56" y="362"/>
                    <a:pt x="56" y="364"/>
                    <a:pt x="65" y="364"/>
                  </a:cubicBezTo>
                  <a:cubicBezTo>
                    <a:pt x="80" y="364"/>
                    <a:pt x="90" y="353"/>
                    <a:pt x="90" y="321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0" y="22"/>
                    <a:pt x="88" y="20"/>
                    <a:pt x="76" y="17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42" y="20"/>
                    <a:pt x="139" y="22"/>
                    <a:pt x="139" y="44"/>
                  </a:cubicBezTo>
                  <a:cubicBezTo>
                    <a:pt x="139" y="283"/>
                    <a:pt x="139" y="283"/>
                    <a:pt x="139" y="283"/>
                  </a:cubicBezTo>
                  <a:cubicBezTo>
                    <a:pt x="139" y="341"/>
                    <a:pt x="110" y="382"/>
                    <a:pt x="51" y="382"/>
                  </a:cubicBezTo>
                  <a:cubicBezTo>
                    <a:pt x="17" y="382"/>
                    <a:pt x="0" y="368"/>
                    <a:pt x="0" y="349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6E996827-A314-499A-9FE6-A4D9706C43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03588" y="5818188"/>
              <a:ext cx="188913" cy="307975"/>
            </a:xfrm>
            <a:custGeom>
              <a:avLst/>
              <a:gdLst>
                <a:gd name="T0" fmla="*/ 0 w 209"/>
                <a:gd name="T1" fmla="*/ 278 h 337"/>
                <a:gd name="T2" fmla="*/ 79 w 209"/>
                <a:gd name="T3" fmla="*/ 211 h 337"/>
                <a:gd name="T4" fmla="*/ 131 w 209"/>
                <a:gd name="T5" fmla="*/ 199 h 337"/>
                <a:gd name="T6" fmla="*/ 131 w 209"/>
                <a:gd name="T7" fmla="*/ 158 h 337"/>
                <a:gd name="T8" fmla="*/ 88 w 209"/>
                <a:gd name="T9" fmla="*/ 114 h 337"/>
                <a:gd name="T10" fmla="*/ 64 w 209"/>
                <a:gd name="T11" fmla="*/ 132 h 337"/>
                <a:gd name="T12" fmla="*/ 37 w 209"/>
                <a:gd name="T13" fmla="*/ 162 h 337"/>
                <a:gd name="T14" fmla="*/ 13 w 209"/>
                <a:gd name="T15" fmla="*/ 140 h 337"/>
                <a:gd name="T16" fmla="*/ 98 w 209"/>
                <a:gd name="T17" fmla="*/ 97 h 337"/>
                <a:gd name="T18" fmla="*/ 175 w 209"/>
                <a:gd name="T19" fmla="*/ 155 h 337"/>
                <a:gd name="T20" fmla="*/ 175 w 209"/>
                <a:gd name="T21" fmla="*/ 287 h 337"/>
                <a:gd name="T22" fmla="*/ 187 w 209"/>
                <a:gd name="T23" fmla="*/ 310 h 337"/>
                <a:gd name="T24" fmla="*/ 209 w 209"/>
                <a:gd name="T25" fmla="*/ 314 h 337"/>
                <a:gd name="T26" fmla="*/ 209 w 209"/>
                <a:gd name="T27" fmla="*/ 326 h 337"/>
                <a:gd name="T28" fmla="*/ 170 w 209"/>
                <a:gd name="T29" fmla="*/ 337 h 337"/>
                <a:gd name="T30" fmla="*/ 133 w 209"/>
                <a:gd name="T31" fmla="*/ 311 h 337"/>
                <a:gd name="T32" fmla="*/ 130 w 209"/>
                <a:gd name="T33" fmla="*/ 311 h 337"/>
                <a:gd name="T34" fmla="*/ 68 w 209"/>
                <a:gd name="T35" fmla="*/ 337 h 337"/>
                <a:gd name="T36" fmla="*/ 0 w 209"/>
                <a:gd name="T37" fmla="*/ 278 h 337"/>
                <a:gd name="T38" fmla="*/ 25 w 209"/>
                <a:gd name="T39" fmla="*/ 28 h 337"/>
                <a:gd name="T40" fmla="*/ 54 w 209"/>
                <a:gd name="T41" fmla="*/ 0 h 337"/>
                <a:gd name="T42" fmla="*/ 84 w 209"/>
                <a:gd name="T43" fmla="*/ 28 h 337"/>
                <a:gd name="T44" fmla="*/ 54 w 209"/>
                <a:gd name="T45" fmla="*/ 56 h 337"/>
                <a:gd name="T46" fmla="*/ 25 w 209"/>
                <a:gd name="T47" fmla="*/ 28 h 337"/>
                <a:gd name="T48" fmla="*/ 131 w 209"/>
                <a:gd name="T49" fmla="*/ 291 h 337"/>
                <a:gd name="T50" fmla="*/ 131 w 209"/>
                <a:gd name="T51" fmla="*/ 222 h 337"/>
                <a:gd name="T52" fmla="*/ 96 w 209"/>
                <a:gd name="T53" fmla="*/ 226 h 337"/>
                <a:gd name="T54" fmla="*/ 46 w 209"/>
                <a:gd name="T55" fmla="*/ 274 h 337"/>
                <a:gd name="T56" fmla="*/ 88 w 209"/>
                <a:gd name="T57" fmla="*/ 312 h 337"/>
                <a:gd name="T58" fmla="*/ 131 w 209"/>
                <a:gd name="T59" fmla="*/ 291 h 337"/>
                <a:gd name="T60" fmla="*/ 114 w 209"/>
                <a:gd name="T61" fmla="*/ 28 h 337"/>
                <a:gd name="T62" fmla="*/ 144 w 209"/>
                <a:gd name="T63" fmla="*/ 0 h 337"/>
                <a:gd name="T64" fmla="*/ 173 w 209"/>
                <a:gd name="T65" fmla="*/ 28 h 337"/>
                <a:gd name="T66" fmla="*/ 144 w 209"/>
                <a:gd name="T67" fmla="*/ 56 h 337"/>
                <a:gd name="T68" fmla="*/ 114 w 209"/>
                <a:gd name="T6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337">
                  <a:moveTo>
                    <a:pt x="0" y="278"/>
                  </a:moveTo>
                  <a:cubicBezTo>
                    <a:pt x="0" y="241"/>
                    <a:pt x="27" y="223"/>
                    <a:pt x="79" y="211"/>
                  </a:cubicBezTo>
                  <a:cubicBezTo>
                    <a:pt x="131" y="199"/>
                    <a:pt x="131" y="199"/>
                    <a:pt x="131" y="199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28"/>
                    <a:pt x="126" y="114"/>
                    <a:pt x="88" y="114"/>
                  </a:cubicBezTo>
                  <a:cubicBezTo>
                    <a:pt x="69" y="114"/>
                    <a:pt x="66" y="119"/>
                    <a:pt x="64" y="132"/>
                  </a:cubicBezTo>
                  <a:cubicBezTo>
                    <a:pt x="62" y="149"/>
                    <a:pt x="57" y="162"/>
                    <a:pt x="37" y="162"/>
                  </a:cubicBezTo>
                  <a:cubicBezTo>
                    <a:pt x="19" y="162"/>
                    <a:pt x="13" y="151"/>
                    <a:pt x="13" y="140"/>
                  </a:cubicBezTo>
                  <a:cubicBezTo>
                    <a:pt x="13" y="110"/>
                    <a:pt x="60" y="97"/>
                    <a:pt x="98" y="97"/>
                  </a:cubicBezTo>
                  <a:cubicBezTo>
                    <a:pt x="151" y="97"/>
                    <a:pt x="175" y="117"/>
                    <a:pt x="175" y="155"/>
                  </a:cubicBezTo>
                  <a:cubicBezTo>
                    <a:pt x="175" y="287"/>
                    <a:pt x="175" y="287"/>
                    <a:pt x="175" y="287"/>
                  </a:cubicBezTo>
                  <a:cubicBezTo>
                    <a:pt x="175" y="298"/>
                    <a:pt x="179" y="305"/>
                    <a:pt x="187" y="310"/>
                  </a:cubicBezTo>
                  <a:cubicBezTo>
                    <a:pt x="192" y="313"/>
                    <a:pt x="200" y="313"/>
                    <a:pt x="209" y="314"/>
                  </a:cubicBezTo>
                  <a:cubicBezTo>
                    <a:pt x="209" y="326"/>
                    <a:pt x="209" y="326"/>
                    <a:pt x="209" y="326"/>
                  </a:cubicBezTo>
                  <a:cubicBezTo>
                    <a:pt x="202" y="331"/>
                    <a:pt x="186" y="337"/>
                    <a:pt x="170" y="337"/>
                  </a:cubicBezTo>
                  <a:cubicBezTo>
                    <a:pt x="147" y="337"/>
                    <a:pt x="135" y="326"/>
                    <a:pt x="133" y="311"/>
                  </a:cubicBezTo>
                  <a:cubicBezTo>
                    <a:pt x="130" y="311"/>
                    <a:pt x="130" y="311"/>
                    <a:pt x="130" y="311"/>
                  </a:cubicBezTo>
                  <a:cubicBezTo>
                    <a:pt x="120" y="326"/>
                    <a:pt x="95" y="337"/>
                    <a:pt x="68" y="337"/>
                  </a:cubicBezTo>
                  <a:cubicBezTo>
                    <a:pt x="27" y="337"/>
                    <a:pt x="0" y="316"/>
                    <a:pt x="0" y="278"/>
                  </a:cubicBezTo>
                  <a:moveTo>
                    <a:pt x="25" y="28"/>
                  </a:moveTo>
                  <a:cubicBezTo>
                    <a:pt x="25" y="13"/>
                    <a:pt x="38" y="0"/>
                    <a:pt x="54" y="0"/>
                  </a:cubicBezTo>
                  <a:cubicBezTo>
                    <a:pt x="70" y="0"/>
                    <a:pt x="84" y="13"/>
                    <a:pt x="84" y="28"/>
                  </a:cubicBezTo>
                  <a:cubicBezTo>
                    <a:pt x="84" y="43"/>
                    <a:pt x="70" y="56"/>
                    <a:pt x="54" y="56"/>
                  </a:cubicBezTo>
                  <a:cubicBezTo>
                    <a:pt x="38" y="56"/>
                    <a:pt x="25" y="43"/>
                    <a:pt x="25" y="28"/>
                  </a:cubicBezTo>
                  <a:moveTo>
                    <a:pt x="131" y="291"/>
                  </a:moveTo>
                  <a:cubicBezTo>
                    <a:pt x="131" y="222"/>
                    <a:pt x="131" y="222"/>
                    <a:pt x="131" y="222"/>
                  </a:cubicBezTo>
                  <a:cubicBezTo>
                    <a:pt x="96" y="226"/>
                    <a:pt x="96" y="226"/>
                    <a:pt x="96" y="226"/>
                  </a:cubicBezTo>
                  <a:cubicBezTo>
                    <a:pt x="64" y="229"/>
                    <a:pt x="46" y="241"/>
                    <a:pt x="46" y="274"/>
                  </a:cubicBezTo>
                  <a:cubicBezTo>
                    <a:pt x="46" y="300"/>
                    <a:pt x="62" y="312"/>
                    <a:pt x="88" y="312"/>
                  </a:cubicBezTo>
                  <a:cubicBezTo>
                    <a:pt x="109" y="312"/>
                    <a:pt x="125" y="302"/>
                    <a:pt x="131" y="291"/>
                  </a:cubicBezTo>
                  <a:moveTo>
                    <a:pt x="114" y="28"/>
                  </a:moveTo>
                  <a:cubicBezTo>
                    <a:pt x="114" y="13"/>
                    <a:pt x="127" y="0"/>
                    <a:pt x="144" y="0"/>
                  </a:cubicBezTo>
                  <a:cubicBezTo>
                    <a:pt x="160" y="0"/>
                    <a:pt x="173" y="13"/>
                    <a:pt x="173" y="28"/>
                  </a:cubicBezTo>
                  <a:cubicBezTo>
                    <a:pt x="173" y="43"/>
                    <a:pt x="160" y="56"/>
                    <a:pt x="144" y="56"/>
                  </a:cubicBezTo>
                  <a:cubicBezTo>
                    <a:pt x="127" y="56"/>
                    <a:pt x="114" y="43"/>
                    <a:pt x="114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E5FB27CB-5133-498F-BB11-ECFDA82D00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94088" y="5892800"/>
              <a:ext cx="212725" cy="319088"/>
            </a:xfrm>
            <a:custGeom>
              <a:avLst/>
              <a:gdLst>
                <a:gd name="T0" fmla="*/ 0 w 234"/>
                <a:gd name="T1" fmla="*/ 296 h 349"/>
                <a:gd name="T2" fmla="*/ 52 w 234"/>
                <a:gd name="T3" fmla="*/ 243 h 349"/>
                <a:gd name="T4" fmla="*/ 52 w 234"/>
                <a:gd name="T5" fmla="*/ 241 h 349"/>
                <a:gd name="T6" fmla="*/ 22 w 234"/>
                <a:gd name="T7" fmla="*/ 204 h 349"/>
                <a:gd name="T8" fmla="*/ 56 w 234"/>
                <a:gd name="T9" fmla="*/ 154 h 349"/>
                <a:gd name="T10" fmla="*/ 56 w 234"/>
                <a:gd name="T11" fmla="*/ 152 h 349"/>
                <a:gd name="T12" fmla="*/ 18 w 234"/>
                <a:gd name="T13" fmla="*/ 93 h 349"/>
                <a:gd name="T14" fmla="*/ 107 w 234"/>
                <a:gd name="T15" fmla="*/ 15 h 349"/>
                <a:gd name="T16" fmla="*/ 154 w 234"/>
                <a:gd name="T17" fmla="*/ 24 h 349"/>
                <a:gd name="T18" fmla="*/ 210 w 234"/>
                <a:gd name="T19" fmla="*/ 0 h 349"/>
                <a:gd name="T20" fmla="*/ 234 w 234"/>
                <a:gd name="T21" fmla="*/ 21 h 349"/>
                <a:gd name="T22" fmla="*/ 215 w 234"/>
                <a:gd name="T23" fmla="*/ 43 h 349"/>
                <a:gd name="T24" fmla="*/ 195 w 234"/>
                <a:gd name="T25" fmla="*/ 30 h 349"/>
                <a:gd name="T26" fmla="*/ 165 w 234"/>
                <a:gd name="T27" fmla="*/ 35 h 349"/>
                <a:gd name="T28" fmla="*/ 165 w 234"/>
                <a:gd name="T29" fmla="*/ 36 h 349"/>
                <a:gd name="T30" fmla="*/ 195 w 234"/>
                <a:gd name="T31" fmla="*/ 89 h 349"/>
                <a:gd name="T32" fmla="*/ 107 w 234"/>
                <a:gd name="T33" fmla="*/ 165 h 349"/>
                <a:gd name="T34" fmla="*/ 72 w 234"/>
                <a:gd name="T35" fmla="*/ 158 h 349"/>
                <a:gd name="T36" fmla="*/ 56 w 234"/>
                <a:gd name="T37" fmla="*/ 183 h 349"/>
                <a:gd name="T38" fmla="*/ 84 w 234"/>
                <a:gd name="T39" fmla="*/ 203 h 349"/>
                <a:gd name="T40" fmla="*/ 155 w 234"/>
                <a:gd name="T41" fmla="*/ 203 h 349"/>
                <a:gd name="T42" fmla="*/ 220 w 234"/>
                <a:gd name="T43" fmla="*/ 260 h 349"/>
                <a:gd name="T44" fmla="*/ 97 w 234"/>
                <a:gd name="T45" fmla="*/ 349 h 349"/>
                <a:gd name="T46" fmla="*/ 0 w 234"/>
                <a:gd name="T47" fmla="*/ 296 h 349"/>
                <a:gd name="T48" fmla="*/ 186 w 234"/>
                <a:gd name="T49" fmla="*/ 278 h 349"/>
                <a:gd name="T50" fmla="*/ 146 w 234"/>
                <a:gd name="T51" fmla="*/ 244 h 349"/>
                <a:gd name="T52" fmla="*/ 78 w 234"/>
                <a:gd name="T53" fmla="*/ 244 h 349"/>
                <a:gd name="T54" fmla="*/ 42 w 234"/>
                <a:gd name="T55" fmla="*/ 289 h 349"/>
                <a:gd name="T56" fmla="*/ 105 w 234"/>
                <a:gd name="T57" fmla="*/ 331 h 349"/>
                <a:gd name="T58" fmla="*/ 186 w 234"/>
                <a:gd name="T59" fmla="*/ 278 h 349"/>
                <a:gd name="T60" fmla="*/ 150 w 234"/>
                <a:gd name="T61" fmla="*/ 94 h 349"/>
                <a:gd name="T62" fmla="*/ 107 w 234"/>
                <a:gd name="T63" fmla="*/ 33 h 349"/>
                <a:gd name="T64" fmla="*/ 64 w 234"/>
                <a:gd name="T65" fmla="*/ 88 h 349"/>
                <a:gd name="T66" fmla="*/ 107 w 234"/>
                <a:gd name="T67" fmla="*/ 147 h 349"/>
                <a:gd name="T68" fmla="*/ 150 w 234"/>
                <a:gd name="T69" fmla="*/ 9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4" h="349">
                  <a:moveTo>
                    <a:pt x="0" y="296"/>
                  </a:moveTo>
                  <a:cubicBezTo>
                    <a:pt x="0" y="274"/>
                    <a:pt x="20" y="254"/>
                    <a:pt x="52" y="243"/>
                  </a:cubicBezTo>
                  <a:cubicBezTo>
                    <a:pt x="52" y="241"/>
                    <a:pt x="52" y="241"/>
                    <a:pt x="52" y="241"/>
                  </a:cubicBezTo>
                  <a:cubicBezTo>
                    <a:pt x="37" y="236"/>
                    <a:pt x="22" y="225"/>
                    <a:pt x="22" y="204"/>
                  </a:cubicBezTo>
                  <a:cubicBezTo>
                    <a:pt x="22" y="180"/>
                    <a:pt x="41" y="164"/>
                    <a:pt x="56" y="154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38" y="144"/>
                    <a:pt x="18" y="121"/>
                    <a:pt x="18" y="93"/>
                  </a:cubicBezTo>
                  <a:cubicBezTo>
                    <a:pt x="18" y="40"/>
                    <a:pt x="64" y="15"/>
                    <a:pt x="107" y="15"/>
                  </a:cubicBezTo>
                  <a:cubicBezTo>
                    <a:pt x="124" y="15"/>
                    <a:pt x="138" y="18"/>
                    <a:pt x="154" y="24"/>
                  </a:cubicBezTo>
                  <a:cubicBezTo>
                    <a:pt x="170" y="11"/>
                    <a:pt x="190" y="0"/>
                    <a:pt x="210" y="0"/>
                  </a:cubicBezTo>
                  <a:cubicBezTo>
                    <a:pt x="224" y="0"/>
                    <a:pt x="234" y="7"/>
                    <a:pt x="234" y="21"/>
                  </a:cubicBezTo>
                  <a:cubicBezTo>
                    <a:pt x="234" y="32"/>
                    <a:pt x="228" y="43"/>
                    <a:pt x="215" y="43"/>
                  </a:cubicBezTo>
                  <a:cubicBezTo>
                    <a:pt x="204" y="43"/>
                    <a:pt x="199" y="38"/>
                    <a:pt x="195" y="30"/>
                  </a:cubicBezTo>
                  <a:cubicBezTo>
                    <a:pt x="193" y="23"/>
                    <a:pt x="177" y="28"/>
                    <a:pt x="165" y="35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83" y="47"/>
                    <a:pt x="195" y="64"/>
                    <a:pt x="195" y="89"/>
                  </a:cubicBezTo>
                  <a:cubicBezTo>
                    <a:pt x="195" y="142"/>
                    <a:pt x="149" y="165"/>
                    <a:pt x="107" y="165"/>
                  </a:cubicBezTo>
                  <a:cubicBezTo>
                    <a:pt x="92" y="165"/>
                    <a:pt x="83" y="163"/>
                    <a:pt x="72" y="158"/>
                  </a:cubicBezTo>
                  <a:cubicBezTo>
                    <a:pt x="65" y="163"/>
                    <a:pt x="56" y="172"/>
                    <a:pt x="56" y="183"/>
                  </a:cubicBezTo>
                  <a:cubicBezTo>
                    <a:pt x="56" y="194"/>
                    <a:pt x="65" y="203"/>
                    <a:pt x="84" y="203"/>
                  </a:cubicBezTo>
                  <a:cubicBezTo>
                    <a:pt x="155" y="203"/>
                    <a:pt x="155" y="203"/>
                    <a:pt x="155" y="203"/>
                  </a:cubicBezTo>
                  <a:cubicBezTo>
                    <a:pt x="193" y="203"/>
                    <a:pt x="220" y="216"/>
                    <a:pt x="220" y="260"/>
                  </a:cubicBezTo>
                  <a:cubicBezTo>
                    <a:pt x="220" y="295"/>
                    <a:pt x="190" y="349"/>
                    <a:pt x="97" y="349"/>
                  </a:cubicBezTo>
                  <a:cubicBezTo>
                    <a:pt x="37" y="349"/>
                    <a:pt x="0" y="327"/>
                    <a:pt x="0" y="296"/>
                  </a:cubicBezTo>
                  <a:moveTo>
                    <a:pt x="186" y="278"/>
                  </a:moveTo>
                  <a:cubicBezTo>
                    <a:pt x="186" y="258"/>
                    <a:pt x="178" y="244"/>
                    <a:pt x="146" y="244"/>
                  </a:cubicBezTo>
                  <a:cubicBezTo>
                    <a:pt x="78" y="244"/>
                    <a:pt x="78" y="244"/>
                    <a:pt x="78" y="244"/>
                  </a:cubicBezTo>
                  <a:cubicBezTo>
                    <a:pt x="63" y="248"/>
                    <a:pt x="42" y="265"/>
                    <a:pt x="42" y="289"/>
                  </a:cubicBezTo>
                  <a:cubicBezTo>
                    <a:pt x="42" y="316"/>
                    <a:pt x="62" y="331"/>
                    <a:pt x="105" y="331"/>
                  </a:cubicBezTo>
                  <a:cubicBezTo>
                    <a:pt x="149" y="331"/>
                    <a:pt x="186" y="308"/>
                    <a:pt x="186" y="278"/>
                  </a:cubicBezTo>
                  <a:moveTo>
                    <a:pt x="150" y="94"/>
                  </a:moveTo>
                  <a:cubicBezTo>
                    <a:pt x="150" y="51"/>
                    <a:pt x="135" y="33"/>
                    <a:pt x="107" y="33"/>
                  </a:cubicBezTo>
                  <a:cubicBezTo>
                    <a:pt x="79" y="33"/>
                    <a:pt x="64" y="49"/>
                    <a:pt x="64" y="88"/>
                  </a:cubicBezTo>
                  <a:cubicBezTo>
                    <a:pt x="64" y="131"/>
                    <a:pt x="79" y="147"/>
                    <a:pt x="107" y="147"/>
                  </a:cubicBezTo>
                  <a:cubicBezTo>
                    <a:pt x="135" y="147"/>
                    <a:pt x="150" y="133"/>
                    <a:pt x="150" y="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C27558FE-9AF0-4FDA-A45E-3AD01B83BC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13163" y="5907088"/>
              <a:ext cx="188913" cy="219075"/>
            </a:xfrm>
            <a:custGeom>
              <a:avLst/>
              <a:gdLst>
                <a:gd name="T0" fmla="*/ 0 w 209"/>
                <a:gd name="T1" fmla="*/ 181 h 240"/>
                <a:gd name="T2" fmla="*/ 79 w 209"/>
                <a:gd name="T3" fmla="*/ 114 h 240"/>
                <a:gd name="T4" fmla="*/ 131 w 209"/>
                <a:gd name="T5" fmla="*/ 102 h 240"/>
                <a:gd name="T6" fmla="*/ 131 w 209"/>
                <a:gd name="T7" fmla="*/ 61 h 240"/>
                <a:gd name="T8" fmla="*/ 88 w 209"/>
                <a:gd name="T9" fmla="*/ 17 h 240"/>
                <a:gd name="T10" fmla="*/ 64 w 209"/>
                <a:gd name="T11" fmla="*/ 35 h 240"/>
                <a:gd name="T12" fmla="*/ 37 w 209"/>
                <a:gd name="T13" fmla="*/ 65 h 240"/>
                <a:gd name="T14" fmla="*/ 13 w 209"/>
                <a:gd name="T15" fmla="*/ 43 h 240"/>
                <a:gd name="T16" fmla="*/ 98 w 209"/>
                <a:gd name="T17" fmla="*/ 0 h 240"/>
                <a:gd name="T18" fmla="*/ 175 w 209"/>
                <a:gd name="T19" fmla="*/ 58 h 240"/>
                <a:gd name="T20" fmla="*/ 175 w 209"/>
                <a:gd name="T21" fmla="*/ 190 h 240"/>
                <a:gd name="T22" fmla="*/ 187 w 209"/>
                <a:gd name="T23" fmla="*/ 213 h 240"/>
                <a:gd name="T24" fmla="*/ 209 w 209"/>
                <a:gd name="T25" fmla="*/ 217 h 240"/>
                <a:gd name="T26" fmla="*/ 209 w 209"/>
                <a:gd name="T27" fmla="*/ 229 h 240"/>
                <a:gd name="T28" fmla="*/ 170 w 209"/>
                <a:gd name="T29" fmla="*/ 240 h 240"/>
                <a:gd name="T30" fmla="*/ 132 w 209"/>
                <a:gd name="T31" fmla="*/ 214 h 240"/>
                <a:gd name="T32" fmla="*/ 130 w 209"/>
                <a:gd name="T33" fmla="*/ 214 h 240"/>
                <a:gd name="T34" fmla="*/ 68 w 209"/>
                <a:gd name="T35" fmla="*/ 240 h 240"/>
                <a:gd name="T36" fmla="*/ 0 w 209"/>
                <a:gd name="T37" fmla="*/ 181 h 240"/>
                <a:gd name="T38" fmla="*/ 131 w 209"/>
                <a:gd name="T39" fmla="*/ 194 h 240"/>
                <a:gd name="T40" fmla="*/ 131 w 209"/>
                <a:gd name="T41" fmla="*/ 125 h 240"/>
                <a:gd name="T42" fmla="*/ 96 w 209"/>
                <a:gd name="T43" fmla="*/ 129 h 240"/>
                <a:gd name="T44" fmla="*/ 46 w 209"/>
                <a:gd name="T45" fmla="*/ 177 h 240"/>
                <a:gd name="T46" fmla="*/ 87 w 209"/>
                <a:gd name="T47" fmla="*/ 215 h 240"/>
                <a:gd name="T48" fmla="*/ 131 w 209"/>
                <a:gd name="T49" fmla="*/ 19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9" h="240">
                  <a:moveTo>
                    <a:pt x="0" y="181"/>
                  </a:moveTo>
                  <a:cubicBezTo>
                    <a:pt x="0" y="144"/>
                    <a:pt x="27" y="126"/>
                    <a:pt x="79" y="114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31"/>
                    <a:pt x="126" y="17"/>
                    <a:pt x="88" y="17"/>
                  </a:cubicBezTo>
                  <a:cubicBezTo>
                    <a:pt x="69" y="17"/>
                    <a:pt x="66" y="22"/>
                    <a:pt x="64" y="35"/>
                  </a:cubicBezTo>
                  <a:cubicBezTo>
                    <a:pt x="62" y="52"/>
                    <a:pt x="57" y="65"/>
                    <a:pt x="37" y="65"/>
                  </a:cubicBezTo>
                  <a:cubicBezTo>
                    <a:pt x="19" y="65"/>
                    <a:pt x="13" y="54"/>
                    <a:pt x="13" y="43"/>
                  </a:cubicBezTo>
                  <a:cubicBezTo>
                    <a:pt x="13" y="13"/>
                    <a:pt x="60" y="0"/>
                    <a:pt x="98" y="0"/>
                  </a:cubicBezTo>
                  <a:cubicBezTo>
                    <a:pt x="151" y="0"/>
                    <a:pt x="175" y="20"/>
                    <a:pt x="175" y="58"/>
                  </a:cubicBezTo>
                  <a:cubicBezTo>
                    <a:pt x="175" y="190"/>
                    <a:pt x="175" y="190"/>
                    <a:pt x="175" y="190"/>
                  </a:cubicBezTo>
                  <a:cubicBezTo>
                    <a:pt x="175" y="201"/>
                    <a:pt x="178" y="208"/>
                    <a:pt x="187" y="213"/>
                  </a:cubicBezTo>
                  <a:cubicBezTo>
                    <a:pt x="192" y="216"/>
                    <a:pt x="199" y="216"/>
                    <a:pt x="209" y="217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2" y="234"/>
                    <a:pt x="186" y="240"/>
                    <a:pt x="170" y="240"/>
                  </a:cubicBezTo>
                  <a:cubicBezTo>
                    <a:pt x="147" y="240"/>
                    <a:pt x="135" y="229"/>
                    <a:pt x="132" y="214"/>
                  </a:cubicBezTo>
                  <a:cubicBezTo>
                    <a:pt x="130" y="214"/>
                    <a:pt x="130" y="214"/>
                    <a:pt x="130" y="214"/>
                  </a:cubicBezTo>
                  <a:cubicBezTo>
                    <a:pt x="120" y="229"/>
                    <a:pt x="95" y="240"/>
                    <a:pt x="68" y="240"/>
                  </a:cubicBezTo>
                  <a:cubicBezTo>
                    <a:pt x="27" y="240"/>
                    <a:pt x="0" y="219"/>
                    <a:pt x="0" y="181"/>
                  </a:cubicBezTo>
                  <a:moveTo>
                    <a:pt x="131" y="194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96" y="129"/>
                    <a:pt x="96" y="129"/>
                    <a:pt x="96" y="129"/>
                  </a:cubicBezTo>
                  <a:cubicBezTo>
                    <a:pt x="64" y="132"/>
                    <a:pt x="46" y="144"/>
                    <a:pt x="46" y="177"/>
                  </a:cubicBezTo>
                  <a:cubicBezTo>
                    <a:pt x="46" y="203"/>
                    <a:pt x="62" y="215"/>
                    <a:pt x="87" y="215"/>
                  </a:cubicBezTo>
                  <a:cubicBezTo>
                    <a:pt x="109" y="215"/>
                    <a:pt x="124" y="205"/>
                    <a:pt x="131" y="194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AFBFF190-2045-423A-A77A-2B38DA1935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2713" y="5907088"/>
              <a:ext cx="155575" cy="214313"/>
            </a:xfrm>
            <a:custGeom>
              <a:avLst/>
              <a:gdLst>
                <a:gd name="T0" fmla="*/ 0 w 170"/>
                <a:gd name="T1" fmla="*/ 221 h 234"/>
                <a:gd name="T2" fmla="*/ 18 w 170"/>
                <a:gd name="T3" fmla="*/ 216 h 234"/>
                <a:gd name="T4" fmla="*/ 30 w 170"/>
                <a:gd name="T5" fmla="*/ 193 h 234"/>
                <a:gd name="T6" fmla="*/ 30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0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4 w 170"/>
                <a:gd name="T21" fmla="*/ 30 h 234"/>
                <a:gd name="T22" fmla="*/ 140 w 170"/>
                <a:gd name="T23" fmla="*/ 0 h 234"/>
                <a:gd name="T24" fmla="*/ 170 w 170"/>
                <a:gd name="T25" fmla="*/ 27 h 234"/>
                <a:gd name="T26" fmla="*/ 145 w 170"/>
                <a:gd name="T27" fmla="*/ 52 h 234"/>
                <a:gd name="T28" fmla="*/ 120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6 w 170"/>
                <a:gd name="T37" fmla="*/ 216 h 234"/>
                <a:gd name="T38" fmla="*/ 109 w 170"/>
                <a:gd name="T39" fmla="*/ 221 h 234"/>
                <a:gd name="T40" fmla="*/ 109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8" y="216"/>
                    <a:pt x="18" y="216"/>
                    <a:pt x="18" y="216"/>
                  </a:cubicBezTo>
                  <a:cubicBezTo>
                    <a:pt x="27" y="214"/>
                    <a:pt x="30" y="210"/>
                    <a:pt x="30" y="193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90" y="15"/>
                    <a:pt x="118" y="0"/>
                    <a:pt x="140" y="0"/>
                  </a:cubicBezTo>
                  <a:cubicBezTo>
                    <a:pt x="158" y="0"/>
                    <a:pt x="170" y="10"/>
                    <a:pt x="170" y="27"/>
                  </a:cubicBezTo>
                  <a:cubicBezTo>
                    <a:pt x="170" y="43"/>
                    <a:pt x="158" y="52"/>
                    <a:pt x="145" y="52"/>
                  </a:cubicBezTo>
                  <a:cubicBezTo>
                    <a:pt x="129" y="52"/>
                    <a:pt x="124" y="47"/>
                    <a:pt x="120" y="38"/>
                  </a:cubicBezTo>
                  <a:cubicBezTo>
                    <a:pt x="117" y="31"/>
                    <a:pt x="114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6" y="216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1AB2ABDD-BCDF-4D55-8F09-6D909A6185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894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6 w 201"/>
                <a:gd name="T11" fmla="*/ 192 h 240"/>
                <a:gd name="T12" fmla="*/ 196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7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7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6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79" y="200"/>
                    <a:pt x="196" y="192"/>
                  </a:cubicBezTo>
                  <a:cubicBezTo>
                    <a:pt x="196" y="210"/>
                    <a:pt x="196" y="210"/>
                    <a:pt x="196" y="210"/>
                  </a:cubicBezTo>
                  <a:cubicBezTo>
                    <a:pt x="184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7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2" y="19"/>
                    <a:pt x="108" y="19"/>
                  </a:cubicBezTo>
                  <a:cubicBezTo>
                    <a:pt x="75" y="19"/>
                    <a:pt x="51" y="42"/>
                    <a:pt x="47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70E3396D-04C1-4687-8E28-0012A09E47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1013" y="5808663"/>
              <a:ext cx="157163" cy="312738"/>
            </a:xfrm>
            <a:custGeom>
              <a:avLst/>
              <a:gdLst>
                <a:gd name="T0" fmla="*/ 1 w 173"/>
                <a:gd name="T1" fmla="*/ 329 h 342"/>
                <a:gd name="T2" fmla="*/ 19 w 173"/>
                <a:gd name="T3" fmla="*/ 324 h 342"/>
                <a:gd name="T4" fmla="*/ 31 w 173"/>
                <a:gd name="T5" fmla="*/ 301 h 342"/>
                <a:gd name="T6" fmla="*/ 31 w 173"/>
                <a:gd name="T7" fmla="*/ 139 h 342"/>
                <a:gd name="T8" fmla="*/ 0 w 173"/>
                <a:gd name="T9" fmla="*/ 139 h 342"/>
                <a:gd name="T10" fmla="*/ 0 w 173"/>
                <a:gd name="T11" fmla="*/ 125 h 342"/>
                <a:gd name="T12" fmla="*/ 31 w 173"/>
                <a:gd name="T13" fmla="*/ 115 h 342"/>
                <a:gd name="T14" fmla="*/ 31 w 173"/>
                <a:gd name="T15" fmla="*/ 90 h 342"/>
                <a:gd name="T16" fmla="*/ 131 w 173"/>
                <a:gd name="T17" fmla="*/ 0 h 342"/>
                <a:gd name="T18" fmla="*/ 173 w 173"/>
                <a:gd name="T19" fmla="*/ 28 h 342"/>
                <a:gd name="T20" fmla="*/ 151 w 173"/>
                <a:gd name="T21" fmla="*/ 50 h 342"/>
                <a:gd name="T22" fmla="*/ 123 w 173"/>
                <a:gd name="T23" fmla="*/ 28 h 342"/>
                <a:gd name="T24" fmla="*/ 114 w 173"/>
                <a:gd name="T25" fmla="*/ 17 h 342"/>
                <a:gd name="T26" fmla="*/ 76 w 173"/>
                <a:gd name="T27" fmla="*/ 67 h 342"/>
                <a:gd name="T28" fmla="*/ 76 w 173"/>
                <a:gd name="T29" fmla="*/ 115 h 342"/>
                <a:gd name="T30" fmla="*/ 128 w 173"/>
                <a:gd name="T31" fmla="*/ 115 h 342"/>
                <a:gd name="T32" fmla="*/ 121 w 173"/>
                <a:gd name="T33" fmla="*/ 139 h 342"/>
                <a:gd name="T34" fmla="*/ 76 w 173"/>
                <a:gd name="T35" fmla="*/ 139 h 342"/>
                <a:gd name="T36" fmla="*/ 76 w 173"/>
                <a:gd name="T37" fmla="*/ 299 h 342"/>
                <a:gd name="T38" fmla="*/ 88 w 173"/>
                <a:gd name="T39" fmla="*/ 324 h 342"/>
                <a:gd name="T40" fmla="*/ 112 w 173"/>
                <a:gd name="T41" fmla="*/ 329 h 342"/>
                <a:gd name="T42" fmla="*/ 112 w 173"/>
                <a:gd name="T43" fmla="*/ 342 h 342"/>
                <a:gd name="T44" fmla="*/ 1 w 173"/>
                <a:gd name="T45" fmla="*/ 342 h 342"/>
                <a:gd name="T46" fmla="*/ 1 w 173"/>
                <a:gd name="T47" fmla="*/ 32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3" h="342">
                  <a:moveTo>
                    <a:pt x="1" y="329"/>
                  </a:moveTo>
                  <a:cubicBezTo>
                    <a:pt x="19" y="324"/>
                    <a:pt x="19" y="324"/>
                    <a:pt x="19" y="324"/>
                  </a:cubicBezTo>
                  <a:cubicBezTo>
                    <a:pt x="28" y="322"/>
                    <a:pt x="31" y="318"/>
                    <a:pt x="31" y="301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90"/>
                    <a:pt x="31" y="90"/>
                    <a:pt x="31" y="90"/>
                  </a:cubicBezTo>
                  <a:cubicBezTo>
                    <a:pt x="31" y="35"/>
                    <a:pt x="73" y="0"/>
                    <a:pt x="131" y="0"/>
                  </a:cubicBezTo>
                  <a:cubicBezTo>
                    <a:pt x="160" y="0"/>
                    <a:pt x="173" y="11"/>
                    <a:pt x="173" y="28"/>
                  </a:cubicBezTo>
                  <a:cubicBezTo>
                    <a:pt x="173" y="38"/>
                    <a:pt x="165" y="50"/>
                    <a:pt x="151" y="50"/>
                  </a:cubicBezTo>
                  <a:cubicBezTo>
                    <a:pt x="134" y="50"/>
                    <a:pt x="125" y="41"/>
                    <a:pt x="123" y="28"/>
                  </a:cubicBezTo>
                  <a:cubicBezTo>
                    <a:pt x="122" y="19"/>
                    <a:pt x="121" y="17"/>
                    <a:pt x="114" y="17"/>
                  </a:cubicBezTo>
                  <a:cubicBezTo>
                    <a:pt x="97" y="17"/>
                    <a:pt x="76" y="29"/>
                    <a:pt x="76" y="67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128" y="115"/>
                    <a:pt x="128" y="115"/>
                    <a:pt x="128" y="115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320"/>
                    <a:pt x="78" y="322"/>
                    <a:pt x="88" y="324"/>
                  </a:cubicBezTo>
                  <a:cubicBezTo>
                    <a:pt x="112" y="329"/>
                    <a:pt x="112" y="329"/>
                    <a:pt x="112" y="329"/>
                  </a:cubicBezTo>
                  <a:cubicBezTo>
                    <a:pt x="112" y="342"/>
                    <a:pt x="112" y="342"/>
                    <a:pt x="112" y="342"/>
                  </a:cubicBezTo>
                  <a:cubicBezTo>
                    <a:pt x="1" y="342"/>
                    <a:pt x="1" y="342"/>
                    <a:pt x="1" y="342"/>
                  </a:cubicBezTo>
                  <a:lnTo>
                    <a:pt x="1" y="32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94993D42-1CF3-4C5D-A320-1BAFC8A6AB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30713" y="5818188"/>
              <a:ext cx="204788" cy="307975"/>
            </a:xfrm>
            <a:custGeom>
              <a:avLst/>
              <a:gdLst>
                <a:gd name="T0" fmla="*/ 0 w 226"/>
                <a:gd name="T1" fmla="*/ 218 h 337"/>
                <a:gd name="T2" fmla="*/ 113 w 226"/>
                <a:gd name="T3" fmla="*/ 97 h 337"/>
                <a:gd name="T4" fmla="*/ 226 w 226"/>
                <a:gd name="T5" fmla="*/ 215 h 337"/>
                <a:gd name="T6" fmla="*/ 113 w 226"/>
                <a:gd name="T7" fmla="*/ 337 h 337"/>
                <a:gd name="T8" fmla="*/ 0 w 226"/>
                <a:gd name="T9" fmla="*/ 218 h 337"/>
                <a:gd name="T10" fmla="*/ 39 w 226"/>
                <a:gd name="T11" fmla="*/ 28 h 337"/>
                <a:gd name="T12" fmla="*/ 68 w 226"/>
                <a:gd name="T13" fmla="*/ 0 h 337"/>
                <a:gd name="T14" fmla="*/ 98 w 226"/>
                <a:gd name="T15" fmla="*/ 28 h 337"/>
                <a:gd name="T16" fmla="*/ 68 w 226"/>
                <a:gd name="T17" fmla="*/ 56 h 337"/>
                <a:gd name="T18" fmla="*/ 39 w 226"/>
                <a:gd name="T19" fmla="*/ 28 h 337"/>
                <a:gd name="T20" fmla="*/ 177 w 226"/>
                <a:gd name="T21" fmla="*/ 221 h 337"/>
                <a:gd name="T22" fmla="*/ 112 w 226"/>
                <a:gd name="T23" fmla="*/ 116 h 337"/>
                <a:gd name="T24" fmla="*/ 50 w 226"/>
                <a:gd name="T25" fmla="*/ 211 h 337"/>
                <a:gd name="T26" fmla="*/ 115 w 226"/>
                <a:gd name="T27" fmla="*/ 318 h 337"/>
                <a:gd name="T28" fmla="*/ 177 w 226"/>
                <a:gd name="T29" fmla="*/ 221 h 337"/>
                <a:gd name="T30" fmla="*/ 129 w 226"/>
                <a:gd name="T31" fmla="*/ 28 h 337"/>
                <a:gd name="T32" fmla="*/ 158 w 226"/>
                <a:gd name="T33" fmla="*/ 0 h 337"/>
                <a:gd name="T34" fmla="*/ 187 w 226"/>
                <a:gd name="T35" fmla="*/ 28 h 337"/>
                <a:gd name="T36" fmla="*/ 158 w 226"/>
                <a:gd name="T37" fmla="*/ 56 h 337"/>
                <a:gd name="T38" fmla="*/ 129 w 226"/>
                <a:gd name="T39" fmla="*/ 2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6" h="337">
                  <a:moveTo>
                    <a:pt x="0" y="218"/>
                  </a:moveTo>
                  <a:cubicBezTo>
                    <a:pt x="0" y="139"/>
                    <a:pt x="55" y="97"/>
                    <a:pt x="113" y="97"/>
                  </a:cubicBezTo>
                  <a:cubicBezTo>
                    <a:pt x="177" y="97"/>
                    <a:pt x="226" y="136"/>
                    <a:pt x="226" y="215"/>
                  </a:cubicBezTo>
                  <a:cubicBezTo>
                    <a:pt x="226" y="293"/>
                    <a:pt x="171" y="337"/>
                    <a:pt x="113" y="337"/>
                  </a:cubicBezTo>
                  <a:cubicBezTo>
                    <a:pt x="50" y="337"/>
                    <a:pt x="0" y="297"/>
                    <a:pt x="0" y="218"/>
                  </a:cubicBezTo>
                  <a:moveTo>
                    <a:pt x="39" y="28"/>
                  </a:moveTo>
                  <a:cubicBezTo>
                    <a:pt x="39" y="13"/>
                    <a:pt x="52" y="0"/>
                    <a:pt x="68" y="0"/>
                  </a:cubicBezTo>
                  <a:cubicBezTo>
                    <a:pt x="84" y="0"/>
                    <a:pt x="98" y="13"/>
                    <a:pt x="98" y="28"/>
                  </a:cubicBezTo>
                  <a:cubicBezTo>
                    <a:pt x="98" y="43"/>
                    <a:pt x="84" y="56"/>
                    <a:pt x="68" y="56"/>
                  </a:cubicBezTo>
                  <a:cubicBezTo>
                    <a:pt x="52" y="56"/>
                    <a:pt x="39" y="43"/>
                    <a:pt x="39" y="28"/>
                  </a:cubicBezTo>
                  <a:moveTo>
                    <a:pt x="177" y="221"/>
                  </a:moveTo>
                  <a:cubicBezTo>
                    <a:pt x="177" y="145"/>
                    <a:pt x="155" y="116"/>
                    <a:pt x="112" y="116"/>
                  </a:cubicBezTo>
                  <a:cubicBezTo>
                    <a:pt x="71" y="116"/>
                    <a:pt x="50" y="144"/>
                    <a:pt x="50" y="211"/>
                  </a:cubicBezTo>
                  <a:cubicBezTo>
                    <a:pt x="50" y="287"/>
                    <a:pt x="71" y="318"/>
                    <a:pt x="115" y="318"/>
                  </a:cubicBezTo>
                  <a:cubicBezTo>
                    <a:pt x="155" y="318"/>
                    <a:pt x="177" y="288"/>
                    <a:pt x="177" y="221"/>
                  </a:cubicBezTo>
                  <a:moveTo>
                    <a:pt x="129" y="28"/>
                  </a:moveTo>
                  <a:cubicBezTo>
                    <a:pt x="129" y="13"/>
                    <a:pt x="142" y="0"/>
                    <a:pt x="158" y="0"/>
                  </a:cubicBezTo>
                  <a:cubicBezTo>
                    <a:pt x="174" y="0"/>
                    <a:pt x="187" y="13"/>
                    <a:pt x="187" y="28"/>
                  </a:cubicBezTo>
                  <a:cubicBezTo>
                    <a:pt x="187" y="43"/>
                    <a:pt x="174" y="56"/>
                    <a:pt x="158" y="56"/>
                  </a:cubicBezTo>
                  <a:cubicBezTo>
                    <a:pt x="142" y="56"/>
                    <a:pt x="129" y="43"/>
                    <a:pt x="129" y="28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CF5AC0DA-8E61-4189-8265-FACEEFC23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52963" y="5907088"/>
              <a:ext cx="153988" cy="214313"/>
            </a:xfrm>
            <a:custGeom>
              <a:avLst/>
              <a:gdLst>
                <a:gd name="T0" fmla="*/ 0 w 170"/>
                <a:gd name="T1" fmla="*/ 221 h 234"/>
                <a:gd name="T2" fmla="*/ 19 w 170"/>
                <a:gd name="T3" fmla="*/ 216 h 234"/>
                <a:gd name="T4" fmla="*/ 31 w 170"/>
                <a:gd name="T5" fmla="*/ 193 h 234"/>
                <a:gd name="T6" fmla="*/ 31 w 170"/>
                <a:gd name="T7" fmla="*/ 54 h 234"/>
                <a:gd name="T8" fmla="*/ 17 w 170"/>
                <a:gd name="T9" fmla="*/ 30 h 234"/>
                <a:gd name="T10" fmla="*/ 0 w 170"/>
                <a:gd name="T11" fmla="*/ 22 h 234"/>
                <a:gd name="T12" fmla="*/ 0 w 170"/>
                <a:gd name="T13" fmla="*/ 10 h 234"/>
                <a:gd name="T14" fmla="*/ 71 w 170"/>
                <a:gd name="T15" fmla="*/ 1 h 234"/>
                <a:gd name="T16" fmla="*/ 75 w 170"/>
                <a:gd name="T17" fmla="*/ 4 h 234"/>
                <a:gd name="T18" fmla="*/ 73 w 170"/>
                <a:gd name="T19" fmla="*/ 30 h 234"/>
                <a:gd name="T20" fmla="*/ 75 w 170"/>
                <a:gd name="T21" fmla="*/ 30 h 234"/>
                <a:gd name="T22" fmla="*/ 141 w 170"/>
                <a:gd name="T23" fmla="*/ 0 h 234"/>
                <a:gd name="T24" fmla="*/ 170 w 170"/>
                <a:gd name="T25" fmla="*/ 27 h 234"/>
                <a:gd name="T26" fmla="*/ 146 w 170"/>
                <a:gd name="T27" fmla="*/ 52 h 234"/>
                <a:gd name="T28" fmla="*/ 121 w 170"/>
                <a:gd name="T29" fmla="*/ 38 h 234"/>
                <a:gd name="T30" fmla="*/ 110 w 170"/>
                <a:gd name="T31" fmla="*/ 30 h 234"/>
                <a:gd name="T32" fmla="*/ 75 w 170"/>
                <a:gd name="T33" fmla="*/ 50 h 234"/>
                <a:gd name="T34" fmla="*/ 75 w 170"/>
                <a:gd name="T35" fmla="*/ 193 h 234"/>
                <a:gd name="T36" fmla="*/ 87 w 170"/>
                <a:gd name="T37" fmla="*/ 216 h 234"/>
                <a:gd name="T38" fmla="*/ 110 w 170"/>
                <a:gd name="T39" fmla="*/ 221 h 234"/>
                <a:gd name="T40" fmla="*/ 110 w 170"/>
                <a:gd name="T41" fmla="*/ 234 h 234"/>
                <a:gd name="T42" fmla="*/ 0 w 170"/>
                <a:gd name="T43" fmla="*/ 234 h 234"/>
                <a:gd name="T44" fmla="*/ 0 w 170"/>
                <a:gd name="T45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9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91" y="15"/>
                    <a:pt x="118" y="0"/>
                    <a:pt x="141" y="0"/>
                  </a:cubicBezTo>
                  <a:cubicBezTo>
                    <a:pt x="159" y="0"/>
                    <a:pt x="170" y="10"/>
                    <a:pt x="170" y="27"/>
                  </a:cubicBezTo>
                  <a:cubicBezTo>
                    <a:pt x="170" y="43"/>
                    <a:pt x="159" y="52"/>
                    <a:pt x="146" y="52"/>
                  </a:cubicBezTo>
                  <a:cubicBezTo>
                    <a:pt x="129" y="52"/>
                    <a:pt x="125" y="47"/>
                    <a:pt x="121" y="38"/>
                  </a:cubicBezTo>
                  <a:cubicBezTo>
                    <a:pt x="118" y="31"/>
                    <a:pt x="115" y="30"/>
                    <a:pt x="110" y="30"/>
                  </a:cubicBezTo>
                  <a:cubicBezTo>
                    <a:pt x="101" y="30"/>
                    <a:pt x="83" y="41"/>
                    <a:pt x="75" y="50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10" y="221"/>
                    <a:pt x="110" y="221"/>
                    <a:pt x="110" y="221"/>
                  </a:cubicBezTo>
                  <a:cubicBezTo>
                    <a:pt x="110" y="234"/>
                    <a:pt x="110" y="234"/>
                    <a:pt x="110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38DFB056-3B95-47A0-8F8E-4DCDE25A6F1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06950" y="5808663"/>
              <a:ext cx="222250" cy="317500"/>
            </a:xfrm>
            <a:custGeom>
              <a:avLst/>
              <a:gdLst>
                <a:gd name="T0" fmla="*/ 33 w 245"/>
                <a:gd name="T1" fmla="*/ 330 h 347"/>
                <a:gd name="T2" fmla="*/ 33 w 245"/>
                <a:gd name="T3" fmla="*/ 52 h 347"/>
                <a:gd name="T4" fmla="*/ 20 w 245"/>
                <a:gd name="T5" fmla="*/ 28 h 347"/>
                <a:gd name="T6" fmla="*/ 0 w 245"/>
                <a:gd name="T7" fmla="*/ 20 h 347"/>
                <a:gd name="T8" fmla="*/ 0 w 245"/>
                <a:gd name="T9" fmla="*/ 7 h 347"/>
                <a:gd name="T10" fmla="*/ 76 w 245"/>
                <a:gd name="T11" fmla="*/ 0 h 347"/>
                <a:gd name="T12" fmla="*/ 80 w 245"/>
                <a:gd name="T13" fmla="*/ 3 h 347"/>
                <a:gd name="T14" fmla="*/ 77 w 245"/>
                <a:gd name="T15" fmla="*/ 56 h 347"/>
                <a:gd name="T16" fmla="*/ 77 w 245"/>
                <a:gd name="T17" fmla="*/ 96 h 347"/>
                <a:gd name="T18" fmla="*/ 75 w 245"/>
                <a:gd name="T19" fmla="*/ 134 h 347"/>
                <a:gd name="T20" fmla="*/ 77 w 245"/>
                <a:gd name="T21" fmla="*/ 134 h 347"/>
                <a:gd name="T22" fmla="*/ 155 w 245"/>
                <a:gd name="T23" fmla="*/ 107 h 347"/>
                <a:gd name="T24" fmla="*/ 245 w 245"/>
                <a:gd name="T25" fmla="*/ 217 h 347"/>
                <a:gd name="T26" fmla="*/ 117 w 245"/>
                <a:gd name="T27" fmla="*/ 347 h 347"/>
                <a:gd name="T28" fmla="*/ 33 w 245"/>
                <a:gd name="T29" fmla="*/ 330 h 347"/>
                <a:gd name="T30" fmla="*/ 198 w 245"/>
                <a:gd name="T31" fmla="*/ 226 h 347"/>
                <a:gd name="T32" fmla="*/ 133 w 245"/>
                <a:gd name="T33" fmla="*/ 136 h 347"/>
                <a:gd name="T34" fmla="*/ 77 w 245"/>
                <a:gd name="T35" fmla="*/ 151 h 347"/>
                <a:gd name="T36" fmla="*/ 77 w 245"/>
                <a:gd name="T37" fmla="*/ 311 h 347"/>
                <a:gd name="T38" fmla="*/ 122 w 245"/>
                <a:gd name="T39" fmla="*/ 327 h 347"/>
                <a:gd name="T40" fmla="*/ 198 w 245"/>
                <a:gd name="T41" fmla="*/ 226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5" h="347">
                  <a:moveTo>
                    <a:pt x="33" y="330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34"/>
                    <a:pt x="29" y="33"/>
                    <a:pt x="20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7" y="21"/>
                    <a:pt x="77" y="56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7" y="116"/>
                    <a:pt x="75" y="134"/>
                    <a:pt x="75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96" y="120"/>
                    <a:pt x="125" y="107"/>
                    <a:pt x="155" y="107"/>
                  </a:cubicBezTo>
                  <a:cubicBezTo>
                    <a:pt x="198" y="107"/>
                    <a:pt x="245" y="132"/>
                    <a:pt x="245" y="217"/>
                  </a:cubicBezTo>
                  <a:cubicBezTo>
                    <a:pt x="245" y="302"/>
                    <a:pt x="191" y="347"/>
                    <a:pt x="117" y="347"/>
                  </a:cubicBezTo>
                  <a:cubicBezTo>
                    <a:pt x="83" y="347"/>
                    <a:pt x="58" y="343"/>
                    <a:pt x="33" y="330"/>
                  </a:cubicBezTo>
                  <a:moveTo>
                    <a:pt x="198" y="226"/>
                  </a:moveTo>
                  <a:cubicBezTo>
                    <a:pt x="198" y="165"/>
                    <a:pt x="172" y="136"/>
                    <a:pt x="133" y="136"/>
                  </a:cubicBezTo>
                  <a:cubicBezTo>
                    <a:pt x="103" y="136"/>
                    <a:pt x="88" y="145"/>
                    <a:pt x="77" y="151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90" y="322"/>
                    <a:pt x="103" y="327"/>
                    <a:pt x="122" y="327"/>
                  </a:cubicBezTo>
                  <a:cubicBezTo>
                    <a:pt x="173" y="327"/>
                    <a:pt x="198" y="300"/>
                    <a:pt x="198" y="226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9A2375DE-3B19-4D3D-8304-BF2FC325B7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0" y="5908675"/>
              <a:ext cx="227013" cy="217488"/>
            </a:xfrm>
            <a:custGeom>
              <a:avLst/>
              <a:gdLst>
                <a:gd name="T0" fmla="*/ 31 w 250"/>
                <a:gd name="T1" fmla="*/ 180 h 239"/>
                <a:gd name="T2" fmla="*/ 31 w 250"/>
                <a:gd name="T3" fmla="*/ 49 h 239"/>
                <a:gd name="T4" fmla="*/ 19 w 250"/>
                <a:gd name="T5" fmla="*/ 28 h 239"/>
                <a:gd name="T6" fmla="*/ 0 w 250"/>
                <a:gd name="T7" fmla="*/ 20 h 239"/>
                <a:gd name="T8" fmla="*/ 0 w 250"/>
                <a:gd name="T9" fmla="*/ 7 h 239"/>
                <a:gd name="T10" fmla="*/ 69 w 250"/>
                <a:gd name="T11" fmla="*/ 0 h 239"/>
                <a:gd name="T12" fmla="*/ 75 w 250"/>
                <a:gd name="T13" fmla="*/ 4 h 239"/>
                <a:gd name="T14" fmla="*/ 75 w 250"/>
                <a:gd name="T15" fmla="*/ 170 h 239"/>
                <a:gd name="T16" fmla="*/ 114 w 250"/>
                <a:gd name="T17" fmla="*/ 210 h 239"/>
                <a:gd name="T18" fmla="*/ 175 w 250"/>
                <a:gd name="T19" fmla="*/ 193 h 239"/>
                <a:gd name="T20" fmla="*/ 175 w 250"/>
                <a:gd name="T21" fmla="*/ 49 h 239"/>
                <a:gd name="T22" fmla="*/ 163 w 250"/>
                <a:gd name="T23" fmla="*/ 28 h 239"/>
                <a:gd name="T24" fmla="*/ 145 w 250"/>
                <a:gd name="T25" fmla="*/ 20 h 239"/>
                <a:gd name="T26" fmla="*/ 145 w 250"/>
                <a:gd name="T27" fmla="*/ 7 h 239"/>
                <a:gd name="T28" fmla="*/ 214 w 250"/>
                <a:gd name="T29" fmla="*/ 0 h 239"/>
                <a:gd name="T30" fmla="*/ 220 w 250"/>
                <a:gd name="T31" fmla="*/ 4 h 239"/>
                <a:gd name="T32" fmla="*/ 220 w 250"/>
                <a:gd name="T33" fmla="*/ 182 h 239"/>
                <a:gd name="T34" fmla="*/ 233 w 250"/>
                <a:gd name="T35" fmla="*/ 210 h 239"/>
                <a:gd name="T36" fmla="*/ 250 w 250"/>
                <a:gd name="T37" fmla="*/ 217 h 239"/>
                <a:gd name="T38" fmla="*/ 250 w 250"/>
                <a:gd name="T39" fmla="*/ 229 h 239"/>
                <a:gd name="T40" fmla="*/ 180 w 250"/>
                <a:gd name="T41" fmla="*/ 239 h 239"/>
                <a:gd name="T42" fmla="*/ 175 w 250"/>
                <a:gd name="T43" fmla="*/ 235 h 239"/>
                <a:gd name="T44" fmla="*/ 177 w 250"/>
                <a:gd name="T45" fmla="*/ 208 h 239"/>
                <a:gd name="T46" fmla="*/ 176 w 250"/>
                <a:gd name="T47" fmla="*/ 208 h 239"/>
                <a:gd name="T48" fmla="*/ 91 w 250"/>
                <a:gd name="T49" fmla="*/ 239 h 239"/>
                <a:gd name="T50" fmla="*/ 31 w 250"/>
                <a:gd name="T51" fmla="*/ 18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0" h="239">
                  <a:moveTo>
                    <a:pt x="31" y="180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32"/>
                    <a:pt x="29" y="32"/>
                    <a:pt x="19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170"/>
                    <a:pt x="75" y="170"/>
                    <a:pt x="75" y="170"/>
                  </a:cubicBezTo>
                  <a:cubicBezTo>
                    <a:pt x="75" y="196"/>
                    <a:pt x="87" y="210"/>
                    <a:pt x="114" y="210"/>
                  </a:cubicBezTo>
                  <a:cubicBezTo>
                    <a:pt x="136" y="210"/>
                    <a:pt x="159" y="200"/>
                    <a:pt x="175" y="193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32"/>
                    <a:pt x="174" y="32"/>
                    <a:pt x="163" y="28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7"/>
                    <a:pt x="145" y="7"/>
                    <a:pt x="145" y="7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20" y="202"/>
                    <a:pt x="223" y="205"/>
                    <a:pt x="233" y="210"/>
                  </a:cubicBezTo>
                  <a:cubicBezTo>
                    <a:pt x="250" y="217"/>
                    <a:pt x="250" y="217"/>
                    <a:pt x="250" y="217"/>
                  </a:cubicBezTo>
                  <a:cubicBezTo>
                    <a:pt x="250" y="229"/>
                    <a:pt x="250" y="229"/>
                    <a:pt x="250" y="229"/>
                  </a:cubicBezTo>
                  <a:cubicBezTo>
                    <a:pt x="180" y="239"/>
                    <a:pt x="180" y="239"/>
                    <a:pt x="180" y="239"/>
                  </a:cubicBezTo>
                  <a:cubicBezTo>
                    <a:pt x="175" y="235"/>
                    <a:pt x="175" y="235"/>
                    <a:pt x="175" y="235"/>
                  </a:cubicBezTo>
                  <a:cubicBezTo>
                    <a:pt x="177" y="208"/>
                    <a:pt x="177" y="208"/>
                    <a:pt x="177" y="208"/>
                  </a:cubicBezTo>
                  <a:cubicBezTo>
                    <a:pt x="176" y="208"/>
                    <a:pt x="176" y="208"/>
                    <a:pt x="176" y="208"/>
                  </a:cubicBezTo>
                  <a:cubicBezTo>
                    <a:pt x="152" y="224"/>
                    <a:pt x="122" y="239"/>
                    <a:pt x="91" y="239"/>
                  </a:cubicBezTo>
                  <a:cubicBezTo>
                    <a:pt x="53" y="239"/>
                    <a:pt x="31" y="218"/>
                    <a:pt x="31" y="180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271CE2FD-F301-4D84-A8B7-010E9182F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89550" y="5907088"/>
              <a:ext cx="227013" cy="214313"/>
            </a:xfrm>
            <a:custGeom>
              <a:avLst/>
              <a:gdLst>
                <a:gd name="T0" fmla="*/ 0 w 250"/>
                <a:gd name="T1" fmla="*/ 221 h 234"/>
                <a:gd name="T2" fmla="*/ 19 w 250"/>
                <a:gd name="T3" fmla="*/ 216 h 234"/>
                <a:gd name="T4" fmla="*/ 31 w 250"/>
                <a:gd name="T5" fmla="*/ 193 h 234"/>
                <a:gd name="T6" fmla="*/ 31 w 250"/>
                <a:gd name="T7" fmla="*/ 54 h 234"/>
                <a:gd name="T8" fmla="*/ 17 w 250"/>
                <a:gd name="T9" fmla="*/ 30 h 234"/>
                <a:gd name="T10" fmla="*/ 0 w 250"/>
                <a:gd name="T11" fmla="*/ 22 h 234"/>
                <a:gd name="T12" fmla="*/ 0 w 250"/>
                <a:gd name="T13" fmla="*/ 10 h 234"/>
                <a:gd name="T14" fmla="*/ 71 w 250"/>
                <a:gd name="T15" fmla="*/ 1 h 234"/>
                <a:gd name="T16" fmla="*/ 75 w 250"/>
                <a:gd name="T17" fmla="*/ 4 h 234"/>
                <a:gd name="T18" fmla="*/ 73 w 250"/>
                <a:gd name="T19" fmla="*/ 29 h 234"/>
                <a:gd name="T20" fmla="*/ 75 w 250"/>
                <a:gd name="T21" fmla="*/ 29 h 234"/>
                <a:gd name="T22" fmla="*/ 159 w 250"/>
                <a:gd name="T23" fmla="*/ 0 h 234"/>
                <a:gd name="T24" fmla="*/ 220 w 250"/>
                <a:gd name="T25" fmla="*/ 60 h 234"/>
                <a:gd name="T26" fmla="*/ 220 w 250"/>
                <a:gd name="T27" fmla="*/ 193 h 234"/>
                <a:gd name="T28" fmla="*/ 232 w 250"/>
                <a:gd name="T29" fmla="*/ 216 h 234"/>
                <a:gd name="T30" fmla="*/ 250 w 250"/>
                <a:gd name="T31" fmla="*/ 221 h 234"/>
                <a:gd name="T32" fmla="*/ 250 w 250"/>
                <a:gd name="T33" fmla="*/ 234 h 234"/>
                <a:gd name="T34" fmla="*/ 145 w 250"/>
                <a:gd name="T35" fmla="*/ 234 h 234"/>
                <a:gd name="T36" fmla="*/ 145 w 250"/>
                <a:gd name="T37" fmla="*/ 221 h 234"/>
                <a:gd name="T38" fmla="*/ 164 w 250"/>
                <a:gd name="T39" fmla="*/ 216 h 234"/>
                <a:gd name="T40" fmla="*/ 175 w 250"/>
                <a:gd name="T41" fmla="*/ 193 h 234"/>
                <a:gd name="T42" fmla="*/ 175 w 250"/>
                <a:gd name="T43" fmla="*/ 72 h 234"/>
                <a:gd name="T44" fmla="*/ 136 w 250"/>
                <a:gd name="T45" fmla="*/ 30 h 234"/>
                <a:gd name="T46" fmla="*/ 75 w 250"/>
                <a:gd name="T47" fmla="*/ 44 h 234"/>
                <a:gd name="T48" fmla="*/ 75 w 250"/>
                <a:gd name="T49" fmla="*/ 193 h 234"/>
                <a:gd name="T50" fmla="*/ 87 w 250"/>
                <a:gd name="T51" fmla="*/ 216 h 234"/>
                <a:gd name="T52" fmla="*/ 105 w 250"/>
                <a:gd name="T53" fmla="*/ 221 h 234"/>
                <a:gd name="T54" fmla="*/ 105 w 250"/>
                <a:gd name="T55" fmla="*/ 234 h 234"/>
                <a:gd name="T56" fmla="*/ 0 w 250"/>
                <a:gd name="T57" fmla="*/ 234 h 234"/>
                <a:gd name="T58" fmla="*/ 0 w 250"/>
                <a:gd name="T59" fmla="*/ 22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234">
                  <a:moveTo>
                    <a:pt x="0" y="221"/>
                  </a:moveTo>
                  <a:cubicBezTo>
                    <a:pt x="19" y="216"/>
                    <a:pt x="19" y="216"/>
                    <a:pt x="19" y="216"/>
                  </a:cubicBezTo>
                  <a:cubicBezTo>
                    <a:pt x="28" y="214"/>
                    <a:pt x="31" y="210"/>
                    <a:pt x="31" y="19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37"/>
                    <a:pt x="28" y="36"/>
                    <a:pt x="1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97" y="14"/>
                    <a:pt x="131" y="0"/>
                    <a:pt x="159" y="0"/>
                  </a:cubicBezTo>
                  <a:cubicBezTo>
                    <a:pt x="204" y="0"/>
                    <a:pt x="220" y="20"/>
                    <a:pt x="220" y="60"/>
                  </a:cubicBezTo>
                  <a:cubicBezTo>
                    <a:pt x="220" y="193"/>
                    <a:pt x="220" y="193"/>
                    <a:pt x="220" y="193"/>
                  </a:cubicBezTo>
                  <a:cubicBezTo>
                    <a:pt x="220" y="210"/>
                    <a:pt x="224" y="214"/>
                    <a:pt x="232" y="216"/>
                  </a:cubicBezTo>
                  <a:cubicBezTo>
                    <a:pt x="250" y="221"/>
                    <a:pt x="250" y="221"/>
                    <a:pt x="250" y="221"/>
                  </a:cubicBezTo>
                  <a:cubicBezTo>
                    <a:pt x="250" y="234"/>
                    <a:pt x="250" y="234"/>
                    <a:pt x="250" y="234"/>
                  </a:cubicBezTo>
                  <a:cubicBezTo>
                    <a:pt x="145" y="234"/>
                    <a:pt x="145" y="234"/>
                    <a:pt x="145" y="234"/>
                  </a:cubicBezTo>
                  <a:cubicBezTo>
                    <a:pt x="145" y="221"/>
                    <a:pt x="145" y="221"/>
                    <a:pt x="145" y="221"/>
                  </a:cubicBezTo>
                  <a:cubicBezTo>
                    <a:pt x="164" y="216"/>
                    <a:pt x="164" y="216"/>
                    <a:pt x="164" y="216"/>
                  </a:cubicBezTo>
                  <a:cubicBezTo>
                    <a:pt x="173" y="214"/>
                    <a:pt x="175" y="212"/>
                    <a:pt x="175" y="193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41"/>
                    <a:pt x="165" y="30"/>
                    <a:pt x="136" y="30"/>
                  </a:cubicBezTo>
                  <a:cubicBezTo>
                    <a:pt x="115" y="30"/>
                    <a:pt x="88" y="39"/>
                    <a:pt x="75" y="44"/>
                  </a:cubicBezTo>
                  <a:cubicBezTo>
                    <a:pt x="75" y="193"/>
                    <a:pt x="75" y="193"/>
                    <a:pt x="75" y="193"/>
                  </a:cubicBezTo>
                  <a:cubicBezTo>
                    <a:pt x="75" y="212"/>
                    <a:pt x="78" y="214"/>
                    <a:pt x="87" y="216"/>
                  </a:cubicBezTo>
                  <a:cubicBezTo>
                    <a:pt x="105" y="221"/>
                    <a:pt x="105" y="221"/>
                    <a:pt x="105" y="221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0" y="234"/>
                    <a:pt x="0" y="234"/>
                    <a:pt x="0" y="234"/>
                  </a:cubicBezTo>
                  <a:lnTo>
                    <a:pt x="0" y="221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E90F75AD-2D38-46F6-AE71-ED0666270E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32438" y="5808663"/>
              <a:ext cx="219075" cy="317500"/>
            </a:xfrm>
            <a:custGeom>
              <a:avLst/>
              <a:gdLst>
                <a:gd name="T0" fmla="*/ 0 w 242"/>
                <a:gd name="T1" fmla="*/ 235 h 347"/>
                <a:gd name="T2" fmla="*/ 126 w 242"/>
                <a:gd name="T3" fmla="*/ 107 h 347"/>
                <a:gd name="T4" fmla="*/ 169 w 242"/>
                <a:gd name="T5" fmla="*/ 113 h 347"/>
                <a:gd name="T6" fmla="*/ 167 w 242"/>
                <a:gd name="T7" fmla="*/ 79 h 347"/>
                <a:gd name="T8" fmla="*/ 167 w 242"/>
                <a:gd name="T9" fmla="*/ 52 h 347"/>
                <a:gd name="T10" fmla="*/ 154 w 242"/>
                <a:gd name="T11" fmla="*/ 28 h 347"/>
                <a:gd name="T12" fmla="*/ 135 w 242"/>
                <a:gd name="T13" fmla="*/ 20 h 347"/>
                <a:gd name="T14" fmla="*/ 135 w 242"/>
                <a:gd name="T15" fmla="*/ 7 h 347"/>
                <a:gd name="T16" fmla="*/ 210 w 242"/>
                <a:gd name="T17" fmla="*/ 0 h 347"/>
                <a:gd name="T18" fmla="*/ 215 w 242"/>
                <a:gd name="T19" fmla="*/ 3 h 347"/>
                <a:gd name="T20" fmla="*/ 212 w 242"/>
                <a:gd name="T21" fmla="*/ 56 h 347"/>
                <a:gd name="T22" fmla="*/ 212 w 242"/>
                <a:gd name="T23" fmla="*/ 290 h 347"/>
                <a:gd name="T24" fmla="*/ 225 w 242"/>
                <a:gd name="T25" fmla="*/ 318 h 347"/>
                <a:gd name="T26" fmla="*/ 242 w 242"/>
                <a:gd name="T27" fmla="*/ 325 h 347"/>
                <a:gd name="T28" fmla="*/ 242 w 242"/>
                <a:gd name="T29" fmla="*/ 337 h 347"/>
                <a:gd name="T30" fmla="*/ 171 w 242"/>
                <a:gd name="T31" fmla="*/ 347 h 347"/>
                <a:gd name="T32" fmla="*/ 168 w 242"/>
                <a:gd name="T33" fmla="*/ 344 h 347"/>
                <a:gd name="T34" fmla="*/ 170 w 242"/>
                <a:gd name="T35" fmla="*/ 320 h 347"/>
                <a:gd name="T36" fmla="*/ 168 w 242"/>
                <a:gd name="T37" fmla="*/ 320 h 347"/>
                <a:gd name="T38" fmla="*/ 90 w 242"/>
                <a:gd name="T39" fmla="*/ 347 h 347"/>
                <a:gd name="T40" fmla="*/ 0 w 242"/>
                <a:gd name="T41" fmla="*/ 235 h 347"/>
                <a:gd name="T42" fmla="*/ 167 w 242"/>
                <a:gd name="T43" fmla="*/ 302 h 347"/>
                <a:gd name="T44" fmla="*/ 167 w 242"/>
                <a:gd name="T45" fmla="*/ 146 h 347"/>
                <a:gd name="T46" fmla="*/ 123 w 242"/>
                <a:gd name="T47" fmla="*/ 127 h 347"/>
                <a:gd name="T48" fmla="*/ 47 w 242"/>
                <a:gd name="T49" fmla="*/ 226 h 347"/>
                <a:gd name="T50" fmla="*/ 115 w 242"/>
                <a:gd name="T51" fmla="*/ 316 h 347"/>
                <a:gd name="T52" fmla="*/ 167 w 242"/>
                <a:gd name="T53" fmla="*/ 302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2" h="347">
                  <a:moveTo>
                    <a:pt x="0" y="235"/>
                  </a:moveTo>
                  <a:cubicBezTo>
                    <a:pt x="0" y="148"/>
                    <a:pt x="62" y="107"/>
                    <a:pt x="126" y="107"/>
                  </a:cubicBezTo>
                  <a:cubicBezTo>
                    <a:pt x="145" y="107"/>
                    <a:pt x="160" y="110"/>
                    <a:pt x="169" y="113"/>
                  </a:cubicBezTo>
                  <a:cubicBezTo>
                    <a:pt x="169" y="113"/>
                    <a:pt x="167" y="95"/>
                    <a:pt x="167" y="79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34"/>
                    <a:pt x="164" y="33"/>
                    <a:pt x="154" y="28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5" y="3"/>
                    <a:pt x="212" y="21"/>
                    <a:pt x="212" y="56"/>
                  </a:cubicBezTo>
                  <a:cubicBezTo>
                    <a:pt x="212" y="290"/>
                    <a:pt x="212" y="290"/>
                    <a:pt x="212" y="290"/>
                  </a:cubicBezTo>
                  <a:cubicBezTo>
                    <a:pt x="212" y="310"/>
                    <a:pt x="215" y="313"/>
                    <a:pt x="225" y="318"/>
                  </a:cubicBezTo>
                  <a:cubicBezTo>
                    <a:pt x="242" y="325"/>
                    <a:pt x="242" y="325"/>
                    <a:pt x="242" y="325"/>
                  </a:cubicBezTo>
                  <a:cubicBezTo>
                    <a:pt x="242" y="337"/>
                    <a:pt x="242" y="337"/>
                    <a:pt x="242" y="337"/>
                  </a:cubicBezTo>
                  <a:cubicBezTo>
                    <a:pt x="171" y="347"/>
                    <a:pt x="171" y="347"/>
                    <a:pt x="171" y="347"/>
                  </a:cubicBezTo>
                  <a:cubicBezTo>
                    <a:pt x="168" y="344"/>
                    <a:pt x="168" y="344"/>
                    <a:pt x="168" y="344"/>
                  </a:cubicBezTo>
                  <a:cubicBezTo>
                    <a:pt x="170" y="320"/>
                    <a:pt x="170" y="320"/>
                    <a:pt x="170" y="320"/>
                  </a:cubicBezTo>
                  <a:cubicBezTo>
                    <a:pt x="168" y="320"/>
                    <a:pt x="168" y="320"/>
                    <a:pt x="168" y="320"/>
                  </a:cubicBezTo>
                  <a:cubicBezTo>
                    <a:pt x="149" y="335"/>
                    <a:pt x="120" y="347"/>
                    <a:pt x="90" y="347"/>
                  </a:cubicBezTo>
                  <a:cubicBezTo>
                    <a:pt x="47" y="347"/>
                    <a:pt x="0" y="319"/>
                    <a:pt x="0" y="235"/>
                  </a:cubicBezTo>
                  <a:moveTo>
                    <a:pt x="167" y="302"/>
                  </a:moveTo>
                  <a:cubicBezTo>
                    <a:pt x="167" y="146"/>
                    <a:pt x="167" y="146"/>
                    <a:pt x="167" y="146"/>
                  </a:cubicBezTo>
                  <a:cubicBezTo>
                    <a:pt x="157" y="136"/>
                    <a:pt x="144" y="127"/>
                    <a:pt x="123" y="127"/>
                  </a:cubicBezTo>
                  <a:cubicBezTo>
                    <a:pt x="76" y="127"/>
                    <a:pt x="47" y="153"/>
                    <a:pt x="47" y="226"/>
                  </a:cubicBezTo>
                  <a:cubicBezTo>
                    <a:pt x="47" y="290"/>
                    <a:pt x="71" y="316"/>
                    <a:pt x="115" y="316"/>
                  </a:cubicBezTo>
                  <a:cubicBezTo>
                    <a:pt x="142" y="316"/>
                    <a:pt x="157" y="307"/>
                    <a:pt x="167" y="302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DE162B07-D0D9-4E1C-AB3D-8AE6855EEE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65800" y="5907088"/>
              <a:ext cx="182563" cy="219075"/>
            </a:xfrm>
            <a:custGeom>
              <a:avLst/>
              <a:gdLst>
                <a:gd name="T0" fmla="*/ 0 w 201"/>
                <a:gd name="T1" fmla="*/ 118 h 240"/>
                <a:gd name="T2" fmla="*/ 110 w 201"/>
                <a:gd name="T3" fmla="*/ 0 h 240"/>
                <a:gd name="T4" fmla="*/ 201 w 201"/>
                <a:gd name="T5" fmla="*/ 114 h 240"/>
                <a:gd name="T6" fmla="*/ 47 w 201"/>
                <a:gd name="T7" fmla="*/ 114 h 240"/>
                <a:gd name="T8" fmla="*/ 125 w 201"/>
                <a:gd name="T9" fmla="*/ 211 h 240"/>
                <a:gd name="T10" fmla="*/ 197 w 201"/>
                <a:gd name="T11" fmla="*/ 192 h 240"/>
                <a:gd name="T12" fmla="*/ 197 w 201"/>
                <a:gd name="T13" fmla="*/ 210 h 240"/>
                <a:gd name="T14" fmla="*/ 110 w 201"/>
                <a:gd name="T15" fmla="*/ 240 h 240"/>
                <a:gd name="T16" fmla="*/ 0 w 201"/>
                <a:gd name="T17" fmla="*/ 118 h 240"/>
                <a:gd name="T18" fmla="*/ 48 w 201"/>
                <a:gd name="T19" fmla="*/ 95 h 240"/>
                <a:gd name="T20" fmla="*/ 151 w 201"/>
                <a:gd name="T21" fmla="*/ 90 h 240"/>
                <a:gd name="T22" fmla="*/ 108 w 201"/>
                <a:gd name="T23" fmla="*/ 19 h 240"/>
                <a:gd name="T24" fmla="*/ 48 w 201"/>
                <a:gd name="T25" fmla="*/ 9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40">
                  <a:moveTo>
                    <a:pt x="0" y="118"/>
                  </a:moveTo>
                  <a:cubicBezTo>
                    <a:pt x="0" y="47"/>
                    <a:pt x="51" y="0"/>
                    <a:pt x="110" y="0"/>
                  </a:cubicBezTo>
                  <a:cubicBezTo>
                    <a:pt x="167" y="0"/>
                    <a:pt x="201" y="31"/>
                    <a:pt x="201" y="114"/>
                  </a:cubicBezTo>
                  <a:cubicBezTo>
                    <a:pt x="47" y="114"/>
                    <a:pt x="47" y="114"/>
                    <a:pt x="47" y="114"/>
                  </a:cubicBezTo>
                  <a:cubicBezTo>
                    <a:pt x="48" y="182"/>
                    <a:pt x="79" y="211"/>
                    <a:pt x="125" y="211"/>
                  </a:cubicBezTo>
                  <a:cubicBezTo>
                    <a:pt x="159" y="211"/>
                    <a:pt x="180" y="200"/>
                    <a:pt x="197" y="192"/>
                  </a:cubicBezTo>
                  <a:cubicBezTo>
                    <a:pt x="197" y="210"/>
                    <a:pt x="197" y="210"/>
                    <a:pt x="197" y="210"/>
                  </a:cubicBezTo>
                  <a:cubicBezTo>
                    <a:pt x="185" y="220"/>
                    <a:pt x="153" y="240"/>
                    <a:pt x="110" y="240"/>
                  </a:cubicBezTo>
                  <a:cubicBezTo>
                    <a:pt x="36" y="240"/>
                    <a:pt x="0" y="191"/>
                    <a:pt x="0" y="118"/>
                  </a:cubicBezTo>
                  <a:moveTo>
                    <a:pt x="48" y="95"/>
                  </a:moveTo>
                  <a:cubicBezTo>
                    <a:pt x="151" y="90"/>
                    <a:pt x="151" y="90"/>
                    <a:pt x="151" y="90"/>
                  </a:cubicBezTo>
                  <a:cubicBezTo>
                    <a:pt x="151" y="38"/>
                    <a:pt x="143" y="19"/>
                    <a:pt x="108" y="19"/>
                  </a:cubicBezTo>
                  <a:cubicBezTo>
                    <a:pt x="76" y="19"/>
                    <a:pt x="51" y="42"/>
                    <a:pt x="48" y="95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FE06A334-722C-4255-9E49-B02235CB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2650" y="5862638"/>
              <a:ext cx="128588" cy="263525"/>
            </a:xfrm>
            <a:custGeom>
              <a:avLst/>
              <a:gdLst>
                <a:gd name="T0" fmla="*/ 31 w 141"/>
                <a:gd name="T1" fmla="*/ 241 h 288"/>
                <a:gd name="T2" fmla="*/ 31 w 141"/>
                <a:gd name="T3" fmla="*/ 79 h 288"/>
                <a:gd name="T4" fmla="*/ 0 w 141"/>
                <a:gd name="T5" fmla="*/ 79 h 288"/>
                <a:gd name="T6" fmla="*/ 0 w 141"/>
                <a:gd name="T7" fmla="*/ 66 h 288"/>
                <a:gd name="T8" fmla="*/ 58 w 141"/>
                <a:gd name="T9" fmla="*/ 0 h 288"/>
                <a:gd name="T10" fmla="*/ 76 w 141"/>
                <a:gd name="T11" fmla="*/ 0 h 288"/>
                <a:gd name="T12" fmla="*/ 76 w 141"/>
                <a:gd name="T13" fmla="*/ 55 h 288"/>
                <a:gd name="T14" fmla="*/ 140 w 141"/>
                <a:gd name="T15" fmla="*/ 55 h 288"/>
                <a:gd name="T16" fmla="*/ 134 w 141"/>
                <a:gd name="T17" fmla="*/ 79 h 288"/>
                <a:gd name="T18" fmla="*/ 76 w 141"/>
                <a:gd name="T19" fmla="*/ 79 h 288"/>
                <a:gd name="T20" fmla="*/ 76 w 141"/>
                <a:gd name="T21" fmla="*/ 234 h 288"/>
                <a:gd name="T22" fmla="*/ 106 w 141"/>
                <a:gd name="T23" fmla="*/ 262 h 288"/>
                <a:gd name="T24" fmla="*/ 141 w 141"/>
                <a:gd name="T25" fmla="*/ 256 h 288"/>
                <a:gd name="T26" fmla="*/ 141 w 141"/>
                <a:gd name="T27" fmla="*/ 270 h 288"/>
                <a:gd name="T28" fmla="*/ 83 w 141"/>
                <a:gd name="T29" fmla="*/ 288 h 288"/>
                <a:gd name="T30" fmla="*/ 31 w 141"/>
                <a:gd name="T31" fmla="*/ 24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288">
                  <a:moveTo>
                    <a:pt x="31" y="241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1" y="57"/>
                    <a:pt x="46" y="36"/>
                    <a:pt x="58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76" y="79"/>
                    <a:pt x="76" y="79"/>
                    <a:pt x="76" y="79"/>
                  </a:cubicBezTo>
                  <a:cubicBezTo>
                    <a:pt x="76" y="234"/>
                    <a:pt x="76" y="234"/>
                    <a:pt x="76" y="234"/>
                  </a:cubicBezTo>
                  <a:cubicBezTo>
                    <a:pt x="76" y="253"/>
                    <a:pt x="86" y="262"/>
                    <a:pt x="106" y="262"/>
                  </a:cubicBezTo>
                  <a:cubicBezTo>
                    <a:pt x="119" y="262"/>
                    <a:pt x="133" y="258"/>
                    <a:pt x="141" y="256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33" y="277"/>
                    <a:pt x="113" y="288"/>
                    <a:pt x="83" y="288"/>
                  </a:cubicBezTo>
                  <a:cubicBezTo>
                    <a:pt x="55" y="288"/>
                    <a:pt x="31" y="275"/>
                    <a:pt x="31" y="241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1871"/>
            </a:p>
          </p:txBody>
        </p:sp>
      </p:grpSp>
    </p:spTree>
    <p:extLst>
      <p:ext uri="{BB962C8B-B14F-4D97-AF65-F5344CB8AC3E}">
        <p14:creationId xmlns:p14="http://schemas.microsoft.com/office/powerpoint/2010/main" val="219218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</p:sldLayoutIdLst>
  <p:hf hdr="0" ftr="0" dt="0"/>
  <p:txStyles>
    <p:titleStyle>
      <a:lvl1pPr algn="l" defTabSz="895718" rtl="0" eaLnBrk="1" latinLnBrk="0" hangingPunct="1">
        <a:lnSpc>
          <a:spcPts val="4319"/>
        </a:lnSpc>
        <a:spcBef>
          <a:spcPct val="0"/>
        </a:spcBef>
        <a:buNone/>
        <a:defRPr sz="311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560" indent="-283560" algn="l" defTabSz="895718" rtl="0" eaLnBrk="1" latinLnBrk="0" hangingPunct="1">
        <a:lnSpc>
          <a:spcPts val="2844"/>
        </a:lnSpc>
        <a:spcBef>
          <a:spcPts val="0"/>
        </a:spcBef>
        <a:buSzPct val="84000"/>
        <a:buFont typeface="Arial" panose="020B0604020202020204" pitchFamily="34" charset="0"/>
        <a:buChar char="●"/>
        <a:defRPr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671787" indent="-223929" algn="l" defTabSz="89571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19646" indent="-223929" algn="l" defTabSz="89571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3pPr>
      <a:lvl4pPr marL="1567505" indent="-223929" algn="l" defTabSz="89571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2015364" indent="-223929" algn="l" defTabSz="89571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2463223" indent="-223929" algn="l" defTabSz="895718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6pPr>
      <a:lvl7pPr marL="2911082" indent="-223929" algn="l" defTabSz="895718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7pPr>
      <a:lvl8pPr marL="3358941" indent="-223929" algn="l" defTabSz="895718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8pPr>
      <a:lvl9pPr marL="3806799" indent="-223929" algn="l" defTabSz="895718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1pPr>
      <a:lvl2pPr marL="447859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2pPr>
      <a:lvl3pPr marL="895718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343577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4pPr>
      <a:lvl5pPr marL="1791435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5pPr>
      <a:lvl6pPr marL="2239295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6pPr>
      <a:lvl7pPr marL="2687153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7pPr>
      <a:lvl8pPr marL="3135011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8pPr>
      <a:lvl9pPr marL="3582869" algn="l" defTabSz="895718" rtl="0" eaLnBrk="1" latinLnBrk="0" hangingPunct="1">
        <a:defRPr sz="17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59DCB0B-0877-2690-73B8-ABE2917358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363" b="1"/>
          <a:stretch/>
        </p:blipFill>
        <p:spPr>
          <a:xfrm>
            <a:off x="20" y="-28373"/>
            <a:ext cx="10691793" cy="75596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7BB8873-E607-B901-55A3-6323BE754D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26247" y="6984594"/>
            <a:ext cx="2213595" cy="41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latshållare för bildnummer 2" hidden="1">
            <a:extLst>
              <a:ext uri="{FF2B5EF4-FFF2-40B4-BE49-F238E27FC236}">
                <a16:creationId xmlns:a16="http://schemas.microsoft.com/office/drawing/2014/main" id="{5B61E0B8-815B-A30B-2877-51C9F5E1DCB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933874" y="286923"/>
            <a:ext cx="2405658" cy="244705"/>
          </a:xfrm>
        </p:spPr>
        <p:txBody>
          <a:bodyPr/>
          <a:lstStyle/>
          <a:p>
            <a:pPr>
              <a:spcAft>
                <a:spcPts val="600"/>
              </a:spcAft>
            </a:pPr>
            <a:fld id="{75FAEC25-BFF8-4F51-8147-11A35D178CA1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6809DB2-760C-5A40-A501-40848D8AC0E8}"/>
              </a:ext>
            </a:extLst>
          </p:cNvPr>
          <p:cNvSpPr txBox="1"/>
          <p:nvPr/>
        </p:nvSpPr>
        <p:spPr>
          <a:xfrm>
            <a:off x="78658" y="649437"/>
            <a:ext cx="10691793" cy="2379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sv-SE" sz="3500" b="1" dirty="0">
                <a:solidFill>
                  <a:schemeClr val="bg1"/>
                </a:solidFill>
              </a:rPr>
              <a:t>Välkommen till en kväll om vårt ädla högvilt älgen!</a:t>
            </a:r>
          </a:p>
          <a:p>
            <a:pPr algn="l">
              <a:lnSpc>
                <a:spcPts val="3200"/>
              </a:lnSpc>
            </a:pPr>
            <a:endParaRPr lang="sv-SE" sz="3200" b="1" dirty="0">
              <a:solidFill>
                <a:schemeClr val="bg1"/>
              </a:solidFill>
            </a:endParaRPr>
          </a:p>
          <a:p>
            <a:pPr algn="l">
              <a:lnSpc>
                <a:spcPts val="3200"/>
              </a:lnSpc>
            </a:pPr>
            <a:r>
              <a:rPr lang="sv-SE" sz="2400" b="1" dirty="0">
                <a:solidFill>
                  <a:schemeClr val="bg1"/>
                </a:solidFill>
              </a:rPr>
              <a:t>Annika Felton - </a:t>
            </a:r>
            <a:r>
              <a:rPr lang="sv-SE" b="1" dirty="0">
                <a:solidFill>
                  <a:schemeClr val="bg1"/>
                </a:solidFill>
              </a:rPr>
              <a:t>presenterar resultaten  från sina </a:t>
            </a:r>
          </a:p>
          <a:p>
            <a:pPr algn="l">
              <a:lnSpc>
                <a:spcPts val="3200"/>
              </a:lnSpc>
            </a:pPr>
            <a:r>
              <a:rPr lang="sv-SE" b="1" dirty="0">
                <a:solidFill>
                  <a:schemeClr val="bg1"/>
                </a:solidFill>
              </a:rPr>
              <a:t>Forskningsstudier, bland annat kring älgar och deras diet </a:t>
            </a:r>
          </a:p>
          <a:p>
            <a:pPr algn="l">
              <a:lnSpc>
                <a:spcPts val="3200"/>
              </a:lnSpc>
            </a:pPr>
            <a:r>
              <a:rPr lang="sv-SE" b="1" dirty="0">
                <a:solidFill>
                  <a:schemeClr val="bg1"/>
                </a:solidFill>
              </a:rPr>
              <a:t>och foderval, samt kring skogsskötsel och klövvilt i samspel</a:t>
            </a:r>
          </a:p>
          <a:p>
            <a:pPr algn="l">
              <a:lnSpc>
                <a:spcPts val="3200"/>
              </a:lnSpc>
            </a:pPr>
            <a:r>
              <a:rPr lang="sv-SE" b="1" dirty="0">
                <a:solidFill>
                  <a:schemeClr val="bg1"/>
                </a:solidFill>
              </a:rPr>
              <a:t> mm.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8323E61-9906-2D79-F76C-4E4D0CC54259}"/>
              </a:ext>
            </a:extLst>
          </p:cNvPr>
          <p:cNvSpPr txBox="1"/>
          <p:nvPr/>
        </p:nvSpPr>
        <p:spPr>
          <a:xfrm>
            <a:off x="7357340" y="3556206"/>
            <a:ext cx="3334473" cy="27333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sv-SE" sz="2000" b="1" dirty="0">
                <a:solidFill>
                  <a:schemeClr val="bg1"/>
                </a:solidFill>
              </a:rPr>
              <a:t>Datum: 29/8 - 24 </a:t>
            </a:r>
          </a:p>
          <a:p>
            <a:pPr algn="l">
              <a:lnSpc>
                <a:spcPts val="3200"/>
              </a:lnSpc>
            </a:pPr>
            <a:r>
              <a:rPr lang="sv-SE" sz="2000" b="1" dirty="0">
                <a:solidFill>
                  <a:schemeClr val="bg1"/>
                </a:solidFill>
              </a:rPr>
              <a:t>Tid:	18:30 – 21:00</a:t>
            </a:r>
          </a:p>
          <a:p>
            <a:pPr algn="l">
              <a:lnSpc>
                <a:spcPts val="3200"/>
              </a:lnSpc>
            </a:pPr>
            <a:r>
              <a:rPr lang="sv-SE" sz="2000" b="1" dirty="0">
                <a:solidFill>
                  <a:schemeClr val="bg1"/>
                </a:solidFill>
              </a:rPr>
              <a:t>Plats: Knut Hahns        gymnasieskola i Ronneby</a:t>
            </a:r>
          </a:p>
          <a:p>
            <a:pPr algn="l">
              <a:lnSpc>
                <a:spcPts val="3200"/>
              </a:lnSpc>
            </a:pPr>
            <a:r>
              <a:rPr lang="sv-SE" sz="2000" b="1" dirty="0">
                <a:solidFill>
                  <a:schemeClr val="bg1"/>
                </a:solidFill>
              </a:rPr>
              <a:t>&amp; via Teams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A7FB7D8-C241-1B19-05DE-0A1B191983D3}"/>
              </a:ext>
            </a:extLst>
          </p:cNvPr>
          <p:cNvSpPr txBox="1"/>
          <p:nvPr/>
        </p:nvSpPr>
        <p:spPr>
          <a:xfrm>
            <a:off x="216290" y="6037316"/>
            <a:ext cx="9925210" cy="599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sv-SE" sz="3200" b="1" dirty="0">
                <a:solidFill>
                  <a:schemeClr val="bg1"/>
                </a:solidFill>
              </a:rPr>
              <a:t>Varmt välkomna önskar Jägareförbundet Blekinge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7617708-01A8-6268-4402-E4759986FD19}"/>
              </a:ext>
            </a:extLst>
          </p:cNvPr>
          <p:cNvSpPr txBox="1"/>
          <p:nvPr/>
        </p:nvSpPr>
        <p:spPr>
          <a:xfrm>
            <a:off x="216290" y="6529678"/>
            <a:ext cx="7358006" cy="41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sv-SE" sz="2800" b="1" dirty="0">
                <a:solidFill>
                  <a:schemeClr val="bg1"/>
                </a:solidFill>
              </a:rPr>
              <a:t>Anmäl senast 25/8 via bifogad </a:t>
            </a:r>
            <a:r>
              <a:rPr lang="sv-SE" sz="2800" b="1" dirty="0" err="1">
                <a:solidFill>
                  <a:schemeClr val="bg1"/>
                </a:solidFill>
              </a:rPr>
              <a:t>formslänk</a:t>
            </a:r>
            <a:endParaRPr lang="sv-SE" sz="2800" b="1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1D266F-FEBA-1D77-89AD-119E2ECF7FC1}"/>
              </a:ext>
            </a:extLst>
          </p:cNvPr>
          <p:cNvSpPr txBox="1"/>
          <p:nvPr/>
        </p:nvSpPr>
        <p:spPr>
          <a:xfrm>
            <a:off x="216290" y="7034613"/>
            <a:ext cx="1887813" cy="189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ts val="3200"/>
              </a:lnSpc>
            </a:pPr>
            <a:r>
              <a:rPr lang="sv-SE" sz="1100" dirty="0"/>
              <a:t>Foto : Elias Turesson</a:t>
            </a:r>
          </a:p>
        </p:txBody>
      </p:sp>
    </p:spTree>
    <p:extLst>
      <p:ext uri="{BB962C8B-B14F-4D97-AF65-F5344CB8AC3E}">
        <p14:creationId xmlns:p14="http://schemas.microsoft.com/office/powerpoint/2010/main" val="3755490966"/>
      </p:ext>
    </p:extLst>
  </p:cSld>
  <p:clrMapOvr>
    <a:masterClrMapping/>
  </p:clrMapOvr>
</p:sld>
</file>

<file path=ppt/theme/theme1.xml><?xml version="1.0" encoding="utf-8"?>
<a:theme xmlns:a="http://schemas.openxmlformats.org/drawingml/2006/main" name="SJF">
  <a:themeElements>
    <a:clrScheme name="SJ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F7D00"/>
      </a:accent1>
      <a:accent2>
        <a:srgbClr val="55742B"/>
      </a:accent2>
      <a:accent3>
        <a:srgbClr val="000000"/>
      </a:accent3>
      <a:accent4>
        <a:srgbClr val="CF3619"/>
      </a:accent4>
      <a:accent5>
        <a:srgbClr val="FFC600"/>
      </a:accent5>
      <a:accent6>
        <a:srgbClr val="184F8C"/>
      </a:accent6>
      <a:hlink>
        <a:srgbClr val="000000"/>
      </a:hlink>
      <a:folHlink>
        <a:srgbClr val="000000"/>
      </a:folHlink>
    </a:clrScheme>
    <a:fontScheme name="SJF">
      <a:majorFont>
        <a:latin typeface="DINOT-Black"/>
        <a:ea typeface=""/>
        <a:cs typeface=""/>
      </a:majorFont>
      <a:minorFont>
        <a:latin typeface="DINO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3200"/>
          </a:lnSpc>
          <a:defRPr sz="3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JF ppt mall_20180322_v2.potx" id="{18CF64A7-1457-4022-83F4-FED5E07E50D3}" vid="{FC9DD5D0-88F8-40A7-8C04-A105CA75BD19}"/>
    </a:ext>
  </a:extLst>
</a:theme>
</file>

<file path=ppt/theme/theme2.xml><?xml version="1.0" encoding="utf-8"?>
<a:theme xmlns:a="http://schemas.openxmlformats.org/drawingml/2006/main" name="1_SJF">
  <a:themeElements>
    <a:clrScheme name="SJ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F7D00"/>
      </a:accent1>
      <a:accent2>
        <a:srgbClr val="55742B"/>
      </a:accent2>
      <a:accent3>
        <a:srgbClr val="000000"/>
      </a:accent3>
      <a:accent4>
        <a:srgbClr val="CF3619"/>
      </a:accent4>
      <a:accent5>
        <a:srgbClr val="FFC600"/>
      </a:accent5>
      <a:accent6>
        <a:srgbClr val="184F8C"/>
      </a:accent6>
      <a:hlink>
        <a:srgbClr val="000000"/>
      </a:hlink>
      <a:folHlink>
        <a:srgbClr val="000000"/>
      </a:folHlink>
    </a:clrScheme>
    <a:fontScheme name="SJF">
      <a:majorFont>
        <a:latin typeface="DINOT-Black"/>
        <a:ea typeface=""/>
        <a:cs typeface=""/>
      </a:majorFont>
      <a:minorFont>
        <a:latin typeface="DINO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3200"/>
          </a:lnSpc>
          <a:defRPr sz="3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JF ppt mall_20180322_v2.potx" id="{18CF64A7-1457-4022-83F4-FED5E07E50D3}" vid="{FC9DD5D0-88F8-40A7-8C04-A105CA75BD19}"/>
    </a:ext>
  </a:extLst>
</a:theme>
</file>

<file path=ppt/theme/theme3.xml><?xml version="1.0" encoding="utf-8"?>
<a:theme xmlns:a="http://schemas.openxmlformats.org/drawingml/2006/main" name="3_SJF">
  <a:themeElements>
    <a:clrScheme name="SJ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F7D00"/>
      </a:accent1>
      <a:accent2>
        <a:srgbClr val="55742B"/>
      </a:accent2>
      <a:accent3>
        <a:srgbClr val="000000"/>
      </a:accent3>
      <a:accent4>
        <a:srgbClr val="CF3619"/>
      </a:accent4>
      <a:accent5>
        <a:srgbClr val="FFC600"/>
      </a:accent5>
      <a:accent6>
        <a:srgbClr val="184F8C"/>
      </a:accent6>
      <a:hlink>
        <a:srgbClr val="000000"/>
      </a:hlink>
      <a:folHlink>
        <a:srgbClr val="000000"/>
      </a:folHlink>
    </a:clrScheme>
    <a:fontScheme name="SJF">
      <a:majorFont>
        <a:latin typeface="DINOT-Black"/>
        <a:ea typeface=""/>
        <a:cs typeface=""/>
      </a:majorFont>
      <a:minorFont>
        <a:latin typeface="DINO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3200"/>
          </a:lnSpc>
          <a:defRPr sz="3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JF ppt mall_20180322_v2.potx" id="{18CF64A7-1457-4022-83F4-FED5E07E50D3}" vid="{FC9DD5D0-88F8-40A7-8C04-A105CA75BD19}"/>
    </a:ext>
  </a:extLst>
</a:theme>
</file>

<file path=ppt/theme/theme4.xml><?xml version="1.0" encoding="utf-8"?>
<a:theme xmlns:a="http://schemas.openxmlformats.org/drawingml/2006/main" name="4_SJF">
  <a:themeElements>
    <a:clrScheme name="SJ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F7D00"/>
      </a:accent1>
      <a:accent2>
        <a:srgbClr val="55742B"/>
      </a:accent2>
      <a:accent3>
        <a:srgbClr val="000000"/>
      </a:accent3>
      <a:accent4>
        <a:srgbClr val="CF3619"/>
      </a:accent4>
      <a:accent5>
        <a:srgbClr val="FFC600"/>
      </a:accent5>
      <a:accent6>
        <a:srgbClr val="184F8C"/>
      </a:accent6>
      <a:hlink>
        <a:srgbClr val="000000"/>
      </a:hlink>
      <a:folHlink>
        <a:srgbClr val="000000"/>
      </a:folHlink>
    </a:clrScheme>
    <a:fontScheme name="SJF">
      <a:majorFont>
        <a:latin typeface="DINOT-Black"/>
        <a:ea typeface=""/>
        <a:cs typeface=""/>
      </a:majorFont>
      <a:minorFont>
        <a:latin typeface="DINO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3200"/>
          </a:lnSpc>
          <a:defRPr sz="3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edarbetarenkät vintern 2020 Presentation.potx" id="{896F45EC-93DC-44F6-B6CC-C2619C9FAD2C}" vid="{83755319-7548-45AD-A0D2-15C43D2F5DF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317D321AF6764FB7C9E9AE271D1F7E" ma:contentTypeVersion="13" ma:contentTypeDescription="Skapa ett nytt dokument." ma:contentTypeScope="" ma:versionID="739ad557a9624a9a68ed6e5d58c1073d">
  <xsd:schema xmlns:xsd="http://www.w3.org/2001/XMLSchema" xmlns:xs="http://www.w3.org/2001/XMLSchema" xmlns:p="http://schemas.microsoft.com/office/2006/metadata/properties" xmlns:ns2="3141cde2-b579-4678-9bf9-65be6897bd99" xmlns:ns3="e5034d82-041e-4097-9ed0-4b306059fbcf" targetNamespace="http://schemas.microsoft.com/office/2006/metadata/properties" ma:root="true" ma:fieldsID="8da3e2409316954be4413b94e18ae4cd" ns2:_="" ns3:_="">
    <xsd:import namespace="3141cde2-b579-4678-9bf9-65be6897bd99"/>
    <xsd:import namespace="e5034d82-041e-4097-9ed0-4b306059fb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1cde2-b579-4678-9bf9-65be6897bd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34d82-041e-4097-9ed0-4b306059fbc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034d82-041e-4097-9ed0-4b306059fbcf">EASYINTRA-265830631-24</_dlc_DocId>
    <_dlc_DocIdUrl xmlns="e5034d82-041e-4097-9ed0-4b306059fbcf">
      <Url>https://jagareforbundet.sharepoint.com/sites/intranat/_layouts/15/DocIdRedir.aspx?ID=EASYINTRA-265830631-24</Url>
      <Description>EASYINTRA-265830631-24</Description>
    </_dlc_DocIdUrl>
    <SharedWithUsers xmlns="e5034d82-041e-4097-9ed0-4b306059fbcf">
      <UserInfo>
        <DisplayName>Magnus Rydholm</DisplayName>
        <AccountId>68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7E4C22A-DE7B-4807-8803-3CB0A438E82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B35D887-B628-43DF-BCF3-2C00CC06A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41cde2-b579-4678-9bf9-65be6897bd99"/>
    <ds:schemaRef ds:uri="e5034d82-041e-4097-9ed0-4b306059fb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03B12B-FDCF-4FA0-BB1C-426652491D5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94A222D-B7DF-4953-B39F-98A02E3D1C9D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e5034d82-041e-4097-9ed0-4b306059fbcf"/>
    <ds:schemaRef ds:uri="3141cde2-b579-4678-9bf9-65be6897bd9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SJF ppt mall_20180322_v2</Template>
  <TotalTime>754</TotalTime>
  <Words>77</Words>
  <Application>Microsoft Office PowerPoint</Application>
  <PresentationFormat>Anpassad</PresentationFormat>
  <Paragraphs>15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Arial</vt:lpstr>
      <vt:lpstr>Calibri</vt:lpstr>
      <vt:lpstr>DINOT</vt:lpstr>
      <vt:lpstr>DINOT-Black</vt:lpstr>
      <vt:lpstr>Georgia</vt:lpstr>
      <vt:lpstr>Impact</vt:lpstr>
      <vt:lpstr>SJF</vt:lpstr>
      <vt:lpstr>1_SJF</vt:lpstr>
      <vt:lpstr>3_SJF</vt:lpstr>
      <vt:lpstr>4_SJF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FÖRSTA SIDA</dc:title>
  <dc:creator>Fredde Martins</dc:creator>
  <cp:lastModifiedBy>Karin Stoeckmann</cp:lastModifiedBy>
  <cp:revision>91</cp:revision>
  <dcterms:created xsi:type="dcterms:W3CDTF">2018-03-23T09:38:34Z</dcterms:created>
  <dcterms:modified xsi:type="dcterms:W3CDTF">2024-08-14T12:03:59Z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0x010100A1317D321AF6764FB7C9E9AE271D1F7E</vt:lpwstr>
  </property>
  <property fmtid="{D5CDD505-2E9C-101B-9397-08002B2CF9AE}" pid="3" name="_dlc_DocIdItemGuid">
    <vt:lpwstr>7b2a31d9-eb78-4b51-8857-276e2d33ae41</vt:lpwstr>
  </property>
</Properties>
</file>